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7" r:id="rId4"/>
  </p:sldMasterIdLst>
  <p:notesMasterIdLst>
    <p:notesMasterId r:id="rId11"/>
  </p:notesMasterIdLst>
  <p:sldIdLst>
    <p:sldId id="280" r:id="rId5"/>
    <p:sldId id="284" r:id="rId6"/>
    <p:sldId id="285" r:id="rId7"/>
    <p:sldId id="286" r:id="rId8"/>
    <p:sldId id="281" r:id="rId9"/>
    <p:sldId id="282" r:id="rId10"/>
  </p:sldIdLst>
  <p:sldSz cx="12192000" cy="6858000"/>
  <p:notesSz cx="6954838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FA0340-ACC5-45D4-8E55-EED2EF34D9F1}" v="280" dt="2025-09-30T20:01:58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7" autoAdjust="0"/>
    <p:restoredTop sz="76759" autoAdjust="0"/>
  </p:normalViewPr>
  <p:slideViewPr>
    <p:cSldViewPr snapToGrid="0">
      <p:cViewPr varScale="1">
        <p:scale>
          <a:sx n="48" d="100"/>
          <a:sy n="48" d="100"/>
        </p:scale>
        <p:origin x="77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414EE-676B-4634-9AE3-ED876BD775CE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0461A6C3-3577-4075-A36D-BC32E2B08542}">
      <dgm:prSet/>
      <dgm:spPr/>
      <dgm:t>
        <a:bodyPr/>
        <a:lstStyle/>
        <a:p>
          <a:pPr>
            <a:lnSpc>
              <a:spcPct val="100000"/>
            </a:lnSpc>
            <a:defRPr b="1"/>
          </a:pPr>
          <a:endParaRPr lang="en-US" dirty="0"/>
        </a:p>
      </dgm:t>
    </dgm:pt>
    <dgm:pt modelId="{749EA0BA-C7BB-4F65-BBF0-97530A3A39BF}" type="parTrans" cxnId="{CEC659C3-4BAD-4F75-86A9-25FD5DDC5012}">
      <dgm:prSet/>
      <dgm:spPr/>
      <dgm:t>
        <a:bodyPr/>
        <a:lstStyle/>
        <a:p>
          <a:endParaRPr lang="en-US"/>
        </a:p>
      </dgm:t>
    </dgm:pt>
    <dgm:pt modelId="{3325291F-C942-4AE1-98DB-8E34F295F5CE}" type="sibTrans" cxnId="{CEC659C3-4BAD-4F75-86A9-25FD5DDC5012}">
      <dgm:prSet/>
      <dgm:spPr/>
      <dgm:t>
        <a:bodyPr/>
        <a:lstStyle/>
        <a:p>
          <a:endParaRPr lang="en-US"/>
        </a:p>
      </dgm:t>
    </dgm:pt>
    <dgm:pt modelId="{487248E6-E135-460C-9DA7-F2D0F3BA65D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CANS National Advisory Council</a:t>
          </a:r>
        </a:p>
      </dgm:t>
    </dgm:pt>
    <dgm:pt modelId="{051641E6-FE9F-4C13-BA7E-94114A3B57DE}" type="parTrans" cxnId="{F59B1389-7184-477C-9411-27391C9C72D8}">
      <dgm:prSet/>
      <dgm:spPr/>
      <dgm:t>
        <a:bodyPr/>
        <a:lstStyle/>
        <a:p>
          <a:endParaRPr lang="en-US"/>
        </a:p>
      </dgm:t>
    </dgm:pt>
    <dgm:pt modelId="{F2BC8925-5BFD-402E-9599-62A96BDF4C7D}" type="sibTrans" cxnId="{F59B1389-7184-477C-9411-27391C9C72D8}">
      <dgm:prSet/>
      <dgm:spPr/>
      <dgm:t>
        <a:bodyPr/>
        <a:lstStyle/>
        <a:p>
          <a:endParaRPr lang="en-US"/>
        </a:p>
      </dgm:t>
    </dgm:pt>
    <dgm:pt modelId="{B87FDED1-06D1-46A5-B1CD-1C3E120E2B0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dirty="0"/>
            <a:t>CANS National Advisory Committee (NAC) (Nov 13</a:t>
          </a:r>
          <a:r>
            <a:rPr lang="en-US" sz="1600" baseline="30000" dirty="0"/>
            <a:t>th</a:t>
          </a:r>
          <a:r>
            <a:rPr lang="en-US" sz="1600" dirty="0"/>
            <a:t>  10-11:30 PST)</a:t>
          </a:r>
        </a:p>
        <a:p>
          <a:pPr>
            <a:lnSpc>
              <a:spcPct val="100000"/>
            </a:lnSpc>
          </a:pPr>
          <a:r>
            <a:rPr lang="en-US" sz="1600" dirty="0"/>
            <a:t>SAVE Campaign</a:t>
          </a:r>
        </a:p>
        <a:p>
          <a:pPr>
            <a:lnSpc>
              <a:spcPct val="100000"/>
            </a:lnSpc>
          </a:pPr>
          <a:endParaRPr lang="en-US" sz="1300" dirty="0"/>
        </a:p>
      </dgm:t>
    </dgm:pt>
    <dgm:pt modelId="{287577EF-3DDF-4484-B46F-82AD112D9D55}" type="parTrans" cxnId="{00D949A2-33B5-47E4-BB6D-B776A459EE36}">
      <dgm:prSet/>
      <dgm:spPr/>
      <dgm:t>
        <a:bodyPr/>
        <a:lstStyle/>
        <a:p>
          <a:endParaRPr lang="en-US"/>
        </a:p>
      </dgm:t>
    </dgm:pt>
    <dgm:pt modelId="{E7685D81-B3E4-4C89-99E0-3B618E33EC4A}" type="sibTrans" cxnId="{00D949A2-33B5-47E4-BB6D-B776A459EE36}">
      <dgm:prSet/>
      <dgm:spPr/>
      <dgm:t>
        <a:bodyPr/>
        <a:lstStyle/>
        <a:p>
          <a:endParaRPr lang="en-US"/>
        </a:p>
      </dgm:t>
    </dgm:pt>
    <dgm:pt modelId="{E3467695-7E4F-4611-A28D-33C3DF74F5ED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Regional Presidents’ Meetings</a:t>
          </a:r>
        </a:p>
      </dgm:t>
    </dgm:pt>
    <dgm:pt modelId="{7563CEEF-A98F-458D-99BA-05C0BE4C0B28}" type="parTrans" cxnId="{C19A0F25-BA8A-4C34-B908-7743F963B84B}">
      <dgm:prSet/>
      <dgm:spPr/>
      <dgm:t>
        <a:bodyPr/>
        <a:lstStyle/>
        <a:p>
          <a:endParaRPr lang="en-US"/>
        </a:p>
      </dgm:t>
    </dgm:pt>
    <dgm:pt modelId="{05394F5A-A60A-4002-9A62-9F7CD82F8298}" type="sibTrans" cxnId="{C19A0F25-BA8A-4C34-B908-7743F963B84B}">
      <dgm:prSet/>
      <dgm:spPr/>
      <dgm:t>
        <a:bodyPr/>
        <a:lstStyle/>
        <a:p>
          <a:endParaRPr lang="en-US"/>
        </a:p>
      </dgm:t>
    </dgm:pt>
    <dgm:pt modelId="{C40D86C9-F0D8-4A55-91BF-0EB59654BFA6}">
      <dgm:prSet custT="1"/>
      <dgm:spPr/>
      <dgm:t>
        <a:bodyPr/>
        <a:lstStyle/>
        <a:p>
          <a:pPr marL="0" lvl="0">
            <a:lnSpc>
              <a:spcPct val="100000"/>
            </a:lnSpc>
            <a:buNone/>
          </a:pPr>
          <a:r>
            <a:rPr lang="en-US" sz="1600" dirty="0"/>
            <a:t>November 12</a:t>
          </a:r>
          <a:r>
            <a:rPr lang="en-US" sz="1600" baseline="30000" dirty="0"/>
            <a:t>th</a:t>
          </a:r>
          <a:r>
            <a:rPr lang="en-US" sz="1600" dirty="0"/>
            <a:t> 8-9 am PST</a:t>
          </a:r>
        </a:p>
        <a:p>
          <a:pPr marL="0" lvl="0">
            <a:lnSpc>
              <a:spcPct val="100000"/>
            </a:lnSpc>
            <a:buNone/>
          </a:pPr>
          <a:endParaRPr lang="en-US" sz="1600" dirty="0"/>
        </a:p>
        <a:p>
          <a:pPr marL="0" lvl="0">
            <a:lnSpc>
              <a:spcPct val="100000"/>
            </a:lnSpc>
            <a:buNone/>
          </a:pPr>
          <a:r>
            <a:rPr lang="en-US" sz="1600" dirty="0"/>
            <a:t>President’s Message to members</a:t>
          </a:r>
        </a:p>
        <a:p>
          <a:pPr marL="0" lvl="0">
            <a:lnSpc>
              <a:spcPct val="100000"/>
            </a:lnSpc>
            <a:buNone/>
          </a:pPr>
          <a:r>
            <a:rPr lang="en-US" sz="1600" dirty="0"/>
            <a:t>Leadership Academy</a:t>
          </a:r>
        </a:p>
        <a:p>
          <a:pPr marL="0" lvl="0">
            <a:lnSpc>
              <a:spcPct val="100000"/>
            </a:lnSpc>
            <a:buNone/>
          </a:pPr>
          <a:r>
            <a:rPr lang="en-US" sz="1600" dirty="0"/>
            <a:t>Board Orientation &amp; Board Member Duties</a:t>
          </a:r>
        </a:p>
        <a:p>
          <a:pPr marL="0" lvl="0">
            <a:lnSpc>
              <a:spcPct val="100000"/>
            </a:lnSpc>
            <a:buNone/>
          </a:pPr>
          <a:endParaRPr lang="en-US" sz="1600" dirty="0"/>
        </a:p>
        <a:p>
          <a:pPr marL="0" lvl="0">
            <a:lnSpc>
              <a:spcPct val="100000"/>
            </a:lnSpc>
            <a:buNone/>
          </a:pPr>
          <a:r>
            <a:rPr lang="en-US" sz="1600" dirty="0"/>
            <a:t>NINR and other HHS problems: Advocacy vs. 501c(3) status</a:t>
          </a:r>
        </a:p>
      </dgm:t>
    </dgm:pt>
    <dgm:pt modelId="{34A3C020-FB45-47E9-9FE1-2542F7F38A23}" type="parTrans" cxnId="{2BB8BCBA-AB2A-4AD5-86ED-048E6C3BC0D2}">
      <dgm:prSet/>
      <dgm:spPr/>
      <dgm:t>
        <a:bodyPr/>
        <a:lstStyle/>
        <a:p>
          <a:endParaRPr lang="en-US"/>
        </a:p>
      </dgm:t>
    </dgm:pt>
    <dgm:pt modelId="{6745AE22-2168-473D-9485-DCF9CC730659}" type="sibTrans" cxnId="{2BB8BCBA-AB2A-4AD5-86ED-048E6C3BC0D2}">
      <dgm:prSet/>
      <dgm:spPr/>
      <dgm:t>
        <a:bodyPr/>
        <a:lstStyle/>
        <a:p>
          <a:endParaRPr lang="en-US"/>
        </a:p>
      </dgm:t>
    </dgm:pt>
    <dgm:pt modelId="{A3C067F6-C739-4500-BCD3-0B9DC3627D0B}">
      <dgm:prSet/>
      <dgm:spPr/>
      <dgm:t>
        <a:bodyPr/>
        <a:lstStyle/>
        <a:p>
          <a:pPr marL="0" lvl="0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dirty="0"/>
        </a:p>
      </dgm:t>
    </dgm:pt>
    <dgm:pt modelId="{34631557-CE3E-4452-A457-6FCF6CD27515}" type="parTrans" cxnId="{3BD7D7B9-0EBF-42A5-A7E4-6D2460D178BC}">
      <dgm:prSet/>
      <dgm:spPr/>
      <dgm:t>
        <a:bodyPr/>
        <a:lstStyle/>
        <a:p>
          <a:endParaRPr lang="en-US"/>
        </a:p>
      </dgm:t>
    </dgm:pt>
    <dgm:pt modelId="{D5D7E0B7-1D9D-4E4E-A165-D7416F69A0CA}" type="sibTrans" cxnId="{3BD7D7B9-0EBF-42A5-A7E4-6D2460D178BC}">
      <dgm:prSet/>
      <dgm:spPr/>
      <dgm:t>
        <a:bodyPr/>
        <a:lstStyle/>
        <a:p>
          <a:endParaRPr lang="en-US"/>
        </a:p>
      </dgm:t>
    </dgm:pt>
    <dgm:pt modelId="{5FF3B222-E992-4448-B8EE-27DFA14C15B3}" type="pres">
      <dgm:prSet presAssocID="{246414EE-676B-4634-9AE3-ED876BD775CE}" presName="root" presStyleCnt="0">
        <dgm:presLayoutVars>
          <dgm:dir/>
          <dgm:resizeHandles val="exact"/>
        </dgm:presLayoutVars>
      </dgm:prSet>
      <dgm:spPr/>
    </dgm:pt>
    <dgm:pt modelId="{1500FA8F-47F3-4825-9156-8F7EC4D456DE}" type="pres">
      <dgm:prSet presAssocID="{0461A6C3-3577-4075-A36D-BC32E2B08542}" presName="compNode" presStyleCnt="0"/>
      <dgm:spPr/>
    </dgm:pt>
    <dgm:pt modelId="{C102F056-3F15-4D05-8DE6-1EADC04847B3}" type="pres">
      <dgm:prSet presAssocID="{0461A6C3-3577-4075-A36D-BC32E2B08542}" presName="iconRect" presStyleLbl="node1" presStyleIdx="0" presStyleCnt="3" custLinFactNeighborX="2927" custLinFactNeighborY="-2785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87AA8C78-735C-4F9C-9C4F-3CE4774FFD67}" type="pres">
      <dgm:prSet presAssocID="{0461A6C3-3577-4075-A36D-BC32E2B08542}" presName="iconSpace" presStyleCnt="0"/>
      <dgm:spPr/>
    </dgm:pt>
    <dgm:pt modelId="{6FD2E185-5ECE-4061-B1C1-8BBFED0DC8BE}" type="pres">
      <dgm:prSet presAssocID="{0461A6C3-3577-4075-A36D-BC32E2B08542}" presName="parTx" presStyleLbl="revTx" presStyleIdx="0" presStyleCnt="6">
        <dgm:presLayoutVars>
          <dgm:chMax val="0"/>
          <dgm:chPref val="0"/>
        </dgm:presLayoutVars>
      </dgm:prSet>
      <dgm:spPr/>
    </dgm:pt>
    <dgm:pt modelId="{3E18586A-26C4-422F-9E6D-4D3A9DEBD793}" type="pres">
      <dgm:prSet presAssocID="{0461A6C3-3577-4075-A36D-BC32E2B08542}" presName="txSpace" presStyleCnt="0"/>
      <dgm:spPr/>
    </dgm:pt>
    <dgm:pt modelId="{A7ED88A8-04B8-4C2F-85FB-6A42DBBBB369}" type="pres">
      <dgm:prSet presAssocID="{0461A6C3-3577-4075-A36D-BC32E2B08542}" presName="desTx" presStyleLbl="revTx" presStyleIdx="1" presStyleCnt="6">
        <dgm:presLayoutVars/>
      </dgm:prSet>
      <dgm:spPr/>
    </dgm:pt>
    <dgm:pt modelId="{48773502-4067-413F-A644-5A0885F78F2C}" type="pres">
      <dgm:prSet presAssocID="{3325291F-C942-4AE1-98DB-8E34F295F5CE}" presName="sibTrans" presStyleCnt="0"/>
      <dgm:spPr/>
    </dgm:pt>
    <dgm:pt modelId="{B67578EB-B282-42BC-B5FF-0ADD0469DFC9}" type="pres">
      <dgm:prSet presAssocID="{487248E6-E135-460C-9DA7-F2D0F3BA65D1}" presName="compNode" presStyleCnt="0"/>
      <dgm:spPr/>
    </dgm:pt>
    <dgm:pt modelId="{1F201452-79AF-4C0B-8D20-F2CA46927E63}" type="pres">
      <dgm:prSet presAssocID="{487248E6-E135-460C-9DA7-F2D0F3BA65D1}" presName="iconRect" presStyleLbl="node1" presStyleIdx="1" presStyleCnt="3"/>
      <dgm:spPr>
        <a:noFill/>
        <a:ln>
          <a:noFill/>
        </a:ln>
      </dgm:spPr>
    </dgm:pt>
    <dgm:pt modelId="{AD0D49F8-B976-48CE-B62A-38DDB7787E8C}" type="pres">
      <dgm:prSet presAssocID="{487248E6-E135-460C-9DA7-F2D0F3BA65D1}" presName="iconSpace" presStyleCnt="0"/>
      <dgm:spPr/>
    </dgm:pt>
    <dgm:pt modelId="{1BAAE5EA-09F9-4421-8EED-43176BE19DBF}" type="pres">
      <dgm:prSet presAssocID="{487248E6-E135-460C-9DA7-F2D0F3BA65D1}" presName="parTx" presStyleLbl="revTx" presStyleIdx="2" presStyleCnt="6" custLinFactX="-13730" custLinFactNeighborX="-100000" custLinFactNeighborY="-18182">
        <dgm:presLayoutVars>
          <dgm:chMax val="0"/>
          <dgm:chPref val="0"/>
        </dgm:presLayoutVars>
      </dgm:prSet>
      <dgm:spPr/>
    </dgm:pt>
    <dgm:pt modelId="{F03507A1-7F78-422E-9272-9BDEE3A1CFFA}" type="pres">
      <dgm:prSet presAssocID="{487248E6-E135-460C-9DA7-F2D0F3BA65D1}" presName="txSpace" presStyleCnt="0"/>
      <dgm:spPr/>
    </dgm:pt>
    <dgm:pt modelId="{EBADEA22-9460-47F7-817E-29AF451D28F6}" type="pres">
      <dgm:prSet presAssocID="{487248E6-E135-460C-9DA7-F2D0F3BA65D1}" presName="desTx" presStyleLbl="revTx" presStyleIdx="3" presStyleCnt="6" custLinFactX="-12590" custLinFactNeighborX="-100000" custLinFactNeighborY="2355">
        <dgm:presLayoutVars/>
      </dgm:prSet>
      <dgm:spPr/>
    </dgm:pt>
    <dgm:pt modelId="{278C0577-B883-4B76-BEAD-6C89576B1205}" type="pres">
      <dgm:prSet presAssocID="{F2BC8925-5BFD-402E-9599-62A96BDF4C7D}" presName="sibTrans" presStyleCnt="0"/>
      <dgm:spPr/>
    </dgm:pt>
    <dgm:pt modelId="{D15CACFB-5D0C-4459-B30A-1FCBAF7C599B}" type="pres">
      <dgm:prSet presAssocID="{E3467695-7E4F-4611-A28D-33C3DF74F5ED}" presName="compNode" presStyleCnt="0"/>
      <dgm:spPr/>
    </dgm:pt>
    <dgm:pt modelId="{A0AD3A39-2EED-45AC-8FAD-5BA374BF7C9D}" type="pres">
      <dgm:prSet presAssocID="{E3467695-7E4F-4611-A28D-33C3DF74F5ED}" presName="iconRect" presStyleLbl="node1" presStyleIdx="2" presStyleCnt="3" custLinFactNeighborX="-23169" custLinFactNeighborY="-1223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F9FF17CC-B425-4760-9754-682F9C7EC5C1}" type="pres">
      <dgm:prSet presAssocID="{E3467695-7E4F-4611-A28D-33C3DF74F5ED}" presName="iconSpace" presStyleCnt="0"/>
      <dgm:spPr/>
    </dgm:pt>
    <dgm:pt modelId="{D486723A-2283-43CB-AE2B-BB6874F622F8}" type="pres">
      <dgm:prSet presAssocID="{E3467695-7E4F-4611-A28D-33C3DF74F5ED}" presName="parTx" presStyleLbl="revTx" presStyleIdx="4" presStyleCnt="6" custLinFactNeighborX="-9075" custLinFactNeighborY="-44185">
        <dgm:presLayoutVars>
          <dgm:chMax val="0"/>
          <dgm:chPref val="0"/>
        </dgm:presLayoutVars>
      </dgm:prSet>
      <dgm:spPr/>
    </dgm:pt>
    <dgm:pt modelId="{E0163C94-BED6-4C0F-941E-B454755ECF3A}" type="pres">
      <dgm:prSet presAssocID="{E3467695-7E4F-4611-A28D-33C3DF74F5ED}" presName="txSpace" presStyleCnt="0"/>
      <dgm:spPr/>
    </dgm:pt>
    <dgm:pt modelId="{2FB79172-46A9-4393-8B6F-FF796AFB9A4A}" type="pres">
      <dgm:prSet presAssocID="{E3467695-7E4F-4611-A28D-33C3DF74F5ED}" presName="desTx" presStyleLbl="revTx" presStyleIdx="5" presStyleCnt="6" custLinFactNeighborX="-7473" custLinFactNeighborY="-11331">
        <dgm:presLayoutVars/>
      </dgm:prSet>
      <dgm:spPr/>
    </dgm:pt>
  </dgm:ptLst>
  <dgm:cxnLst>
    <dgm:cxn modelId="{E33D9F0C-49AE-4112-95A4-B57D5BE75E42}" type="presOf" srcId="{487248E6-E135-460C-9DA7-F2D0F3BA65D1}" destId="{1BAAE5EA-09F9-4421-8EED-43176BE19DBF}" srcOrd="0" destOrd="0" presId="urn:microsoft.com/office/officeart/2018/5/layout/CenteredIconLabelDescriptionList"/>
    <dgm:cxn modelId="{C19A0F25-BA8A-4C34-B908-7743F963B84B}" srcId="{246414EE-676B-4634-9AE3-ED876BD775CE}" destId="{E3467695-7E4F-4611-A28D-33C3DF74F5ED}" srcOrd="2" destOrd="0" parTransId="{7563CEEF-A98F-458D-99BA-05C0BE4C0B28}" sibTransId="{05394F5A-A60A-4002-9A62-9F7CD82F8298}"/>
    <dgm:cxn modelId="{B515816F-D9FD-463E-8109-375101D082D3}" type="presOf" srcId="{A3C067F6-C739-4500-BCD3-0B9DC3627D0B}" destId="{2FB79172-46A9-4393-8B6F-FF796AFB9A4A}" srcOrd="0" destOrd="1" presId="urn:microsoft.com/office/officeart/2018/5/layout/CenteredIconLabelDescriptionList"/>
    <dgm:cxn modelId="{59423659-BEC7-47BC-A108-D6ED95CACB8C}" type="presOf" srcId="{246414EE-676B-4634-9AE3-ED876BD775CE}" destId="{5FF3B222-E992-4448-B8EE-27DFA14C15B3}" srcOrd="0" destOrd="0" presId="urn:microsoft.com/office/officeart/2018/5/layout/CenteredIconLabelDescriptionList"/>
    <dgm:cxn modelId="{F59B1389-7184-477C-9411-27391C9C72D8}" srcId="{246414EE-676B-4634-9AE3-ED876BD775CE}" destId="{487248E6-E135-460C-9DA7-F2D0F3BA65D1}" srcOrd="1" destOrd="0" parTransId="{051641E6-FE9F-4C13-BA7E-94114A3B57DE}" sibTransId="{F2BC8925-5BFD-402E-9599-62A96BDF4C7D}"/>
    <dgm:cxn modelId="{030D2598-367A-4D32-B8A6-53E26C1F9A0C}" type="presOf" srcId="{B87FDED1-06D1-46A5-B1CD-1C3E120E2B05}" destId="{EBADEA22-9460-47F7-817E-29AF451D28F6}" srcOrd="0" destOrd="0" presId="urn:microsoft.com/office/officeart/2018/5/layout/CenteredIconLabelDescriptionList"/>
    <dgm:cxn modelId="{00D949A2-33B5-47E4-BB6D-B776A459EE36}" srcId="{487248E6-E135-460C-9DA7-F2D0F3BA65D1}" destId="{B87FDED1-06D1-46A5-B1CD-1C3E120E2B05}" srcOrd="0" destOrd="0" parTransId="{287577EF-3DDF-4484-B46F-82AD112D9D55}" sibTransId="{E7685D81-B3E4-4C89-99E0-3B618E33EC4A}"/>
    <dgm:cxn modelId="{13B2D3A5-DD3A-44AF-8889-2995E2F53A04}" type="presOf" srcId="{E3467695-7E4F-4611-A28D-33C3DF74F5ED}" destId="{D486723A-2283-43CB-AE2B-BB6874F622F8}" srcOrd="0" destOrd="0" presId="urn:microsoft.com/office/officeart/2018/5/layout/CenteredIconLabelDescriptionList"/>
    <dgm:cxn modelId="{3BD7D7B9-0EBF-42A5-A7E4-6D2460D178BC}" srcId="{E3467695-7E4F-4611-A28D-33C3DF74F5ED}" destId="{A3C067F6-C739-4500-BCD3-0B9DC3627D0B}" srcOrd="1" destOrd="0" parTransId="{34631557-CE3E-4452-A457-6FCF6CD27515}" sibTransId="{D5D7E0B7-1D9D-4E4E-A165-D7416F69A0CA}"/>
    <dgm:cxn modelId="{2BB8BCBA-AB2A-4AD5-86ED-048E6C3BC0D2}" srcId="{E3467695-7E4F-4611-A28D-33C3DF74F5ED}" destId="{C40D86C9-F0D8-4A55-91BF-0EB59654BFA6}" srcOrd="0" destOrd="0" parTransId="{34A3C020-FB45-47E9-9FE1-2542F7F38A23}" sibTransId="{6745AE22-2168-473D-9485-DCF9CC730659}"/>
    <dgm:cxn modelId="{CEC659C3-4BAD-4F75-86A9-25FD5DDC5012}" srcId="{246414EE-676B-4634-9AE3-ED876BD775CE}" destId="{0461A6C3-3577-4075-A36D-BC32E2B08542}" srcOrd="0" destOrd="0" parTransId="{749EA0BA-C7BB-4F65-BBF0-97530A3A39BF}" sibTransId="{3325291F-C942-4AE1-98DB-8E34F295F5CE}"/>
    <dgm:cxn modelId="{E46C58E4-5DFC-42CE-A669-E114FD01E091}" type="presOf" srcId="{0461A6C3-3577-4075-A36D-BC32E2B08542}" destId="{6FD2E185-5ECE-4061-B1C1-8BBFED0DC8BE}" srcOrd="0" destOrd="0" presId="urn:microsoft.com/office/officeart/2018/5/layout/CenteredIconLabelDescriptionList"/>
    <dgm:cxn modelId="{E99B20F5-0867-4AAE-B8D0-64763CFEF9C4}" type="presOf" srcId="{C40D86C9-F0D8-4A55-91BF-0EB59654BFA6}" destId="{2FB79172-46A9-4393-8B6F-FF796AFB9A4A}" srcOrd="0" destOrd="0" presId="urn:microsoft.com/office/officeart/2018/5/layout/CenteredIconLabelDescriptionList"/>
    <dgm:cxn modelId="{A9359A0F-4026-4810-A41E-D92333C19000}" type="presParOf" srcId="{5FF3B222-E992-4448-B8EE-27DFA14C15B3}" destId="{1500FA8F-47F3-4825-9156-8F7EC4D456DE}" srcOrd="0" destOrd="0" presId="urn:microsoft.com/office/officeart/2018/5/layout/CenteredIconLabelDescriptionList"/>
    <dgm:cxn modelId="{D628D089-5AA4-482F-B7F5-E0C921FC9652}" type="presParOf" srcId="{1500FA8F-47F3-4825-9156-8F7EC4D456DE}" destId="{C102F056-3F15-4D05-8DE6-1EADC04847B3}" srcOrd="0" destOrd="0" presId="urn:microsoft.com/office/officeart/2018/5/layout/CenteredIconLabelDescriptionList"/>
    <dgm:cxn modelId="{C0660D62-E9EF-4B8F-BB23-D28F0F39EA2A}" type="presParOf" srcId="{1500FA8F-47F3-4825-9156-8F7EC4D456DE}" destId="{87AA8C78-735C-4F9C-9C4F-3CE4774FFD67}" srcOrd="1" destOrd="0" presId="urn:microsoft.com/office/officeart/2018/5/layout/CenteredIconLabelDescriptionList"/>
    <dgm:cxn modelId="{8FC91760-3FD8-47A3-929B-EF7B0571B8DD}" type="presParOf" srcId="{1500FA8F-47F3-4825-9156-8F7EC4D456DE}" destId="{6FD2E185-5ECE-4061-B1C1-8BBFED0DC8BE}" srcOrd="2" destOrd="0" presId="urn:microsoft.com/office/officeart/2018/5/layout/CenteredIconLabelDescriptionList"/>
    <dgm:cxn modelId="{7E85C211-4577-4879-91F0-A6BDA473FD53}" type="presParOf" srcId="{1500FA8F-47F3-4825-9156-8F7EC4D456DE}" destId="{3E18586A-26C4-422F-9E6D-4D3A9DEBD793}" srcOrd="3" destOrd="0" presId="urn:microsoft.com/office/officeart/2018/5/layout/CenteredIconLabelDescriptionList"/>
    <dgm:cxn modelId="{FB92EE5C-1E90-4334-85F5-102FA8892251}" type="presParOf" srcId="{1500FA8F-47F3-4825-9156-8F7EC4D456DE}" destId="{A7ED88A8-04B8-4C2F-85FB-6A42DBBBB369}" srcOrd="4" destOrd="0" presId="urn:microsoft.com/office/officeart/2018/5/layout/CenteredIconLabelDescriptionList"/>
    <dgm:cxn modelId="{FC198D85-2004-4552-AFFF-78933FC02030}" type="presParOf" srcId="{5FF3B222-E992-4448-B8EE-27DFA14C15B3}" destId="{48773502-4067-413F-A644-5A0885F78F2C}" srcOrd="1" destOrd="0" presId="urn:microsoft.com/office/officeart/2018/5/layout/CenteredIconLabelDescriptionList"/>
    <dgm:cxn modelId="{9D1769CF-13D6-4E0E-8107-ED5B77B96ECA}" type="presParOf" srcId="{5FF3B222-E992-4448-B8EE-27DFA14C15B3}" destId="{B67578EB-B282-42BC-B5FF-0ADD0469DFC9}" srcOrd="2" destOrd="0" presId="urn:microsoft.com/office/officeart/2018/5/layout/CenteredIconLabelDescriptionList"/>
    <dgm:cxn modelId="{C3372D39-BD4F-4D75-97E9-600723553BFA}" type="presParOf" srcId="{B67578EB-B282-42BC-B5FF-0ADD0469DFC9}" destId="{1F201452-79AF-4C0B-8D20-F2CA46927E63}" srcOrd="0" destOrd="0" presId="urn:microsoft.com/office/officeart/2018/5/layout/CenteredIconLabelDescriptionList"/>
    <dgm:cxn modelId="{3753F8C6-4A7B-4E35-9E0A-FF973C3F803C}" type="presParOf" srcId="{B67578EB-B282-42BC-B5FF-0ADD0469DFC9}" destId="{AD0D49F8-B976-48CE-B62A-38DDB7787E8C}" srcOrd="1" destOrd="0" presId="urn:microsoft.com/office/officeart/2018/5/layout/CenteredIconLabelDescriptionList"/>
    <dgm:cxn modelId="{F310E662-F746-4C74-9B67-538BDB8DCCF6}" type="presParOf" srcId="{B67578EB-B282-42BC-B5FF-0ADD0469DFC9}" destId="{1BAAE5EA-09F9-4421-8EED-43176BE19DBF}" srcOrd="2" destOrd="0" presId="urn:microsoft.com/office/officeart/2018/5/layout/CenteredIconLabelDescriptionList"/>
    <dgm:cxn modelId="{39794603-2ED4-4284-935A-6E11BD7F194F}" type="presParOf" srcId="{B67578EB-B282-42BC-B5FF-0ADD0469DFC9}" destId="{F03507A1-7F78-422E-9272-9BDEE3A1CFFA}" srcOrd="3" destOrd="0" presId="urn:microsoft.com/office/officeart/2018/5/layout/CenteredIconLabelDescriptionList"/>
    <dgm:cxn modelId="{26FCB488-98AB-441B-BA9F-46203EBD7ED9}" type="presParOf" srcId="{B67578EB-B282-42BC-B5FF-0ADD0469DFC9}" destId="{EBADEA22-9460-47F7-817E-29AF451D28F6}" srcOrd="4" destOrd="0" presId="urn:microsoft.com/office/officeart/2018/5/layout/CenteredIconLabelDescriptionList"/>
    <dgm:cxn modelId="{6CE20A47-40B7-4DFB-BDB3-7618DBDFEF08}" type="presParOf" srcId="{5FF3B222-E992-4448-B8EE-27DFA14C15B3}" destId="{278C0577-B883-4B76-BEAD-6C89576B1205}" srcOrd="3" destOrd="0" presId="urn:microsoft.com/office/officeart/2018/5/layout/CenteredIconLabelDescriptionList"/>
    <dgm:cxn modelId="{C19F2DFD-1CDC-4546-8FB9-D522DC19DED4}" type="presParOf" srcId="{5FF3B222-E992-4448-B8EE-27DFA14C15B3}" destId="{D15CACFB-5D0C-4459-B30A-1FCBAF7C599B}" srcOrd="4" destOrd="0" presId="urn:microsoft.com/office/officeart/2018/5/layout/CenteredIconLabelDescriptionList"/>
    <dgm:cxn modelId="{9A461414-8D00-449E-AB3F-B931EFA52DBF}" type="presParOf" srcId="{D15CACFB-5D0C-4459-B30A-1FCBAF7C599B}" destId="{A0AD3A39-2EED-45AC-8FAD-5BA374BF7C9D}" srcOrd="0" destOrd="0" presId="urn:microsoft.com/office/officeart/2018/5/layout/CenteredIconLabelDescriptionList"/>
    <dgm:cxn modelId="{8D7FC431-40BB-4F72-91B4-1A456F5EED2C}" type="presParOf" srcId="{D15CACFB-5D0C-4459-B30A-1FCBAF7C599B}" destId="{F9FF17CC-B425-4760-9754-682F9C7EC5C1}" srcOrd="1" destOrd="0" presId="urn:microsoft.com/office/officeart/2018/5/layout/CenteredIconLabelDescriptionList"/>
    <dgm:cxn modelId="{C1BB45FC-469C-489C-8EAB-D65A1262DC24}" type="presParOf" srcId="{D15CACFB-5D0C-4459-B30A-1FCBAF7C599B}" destId="{D486723A-2283-43CB-AE2B-BB6874F622F8}" srcOrd="2" destOrd="0" presId="urn:microsoft.com/office/officeart/2018/5/layout/CenteredIconLabelDescriptionList"/>
    <dgm:cxn modelId="{00EE38B6-5CCF-45CB-82C3-632B514DD569}" type="presParOf" srcId="{D15CACFB-5D0C-4459-B30A-1FCBAF7C599B}" destId="{E0163C94-BED6-4C0F-941E-B454755ECF3A}" srcOrd="3" destOrd="0" presId="urn:microsoft.com/office/officeart/2018/5/layout/CenteredIconLabelDescriptionList"/>
    <dgm:cxn modelId="{2EE21468-1D97-4E1E-8DA7-3502D68A1750}" type="presParOf" srcId="{D15CACFB-5D0C-4459-B30A-1FCBAF7C599B}" destId="{2FB79172-46A9-4393-8B6F-FF796AFB9A4A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37DB28-D957-4AB4-8143-04BEB2A097A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87F3FDF2-CCDD-4D19-BA0A-1537AD54248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Mid-year meeting</a:t>
          </a:r>
        </a:p>
      </dgm:t>
    </dgm:pt>
    <dgm:pt modelId="{FE4496CA-1049-4F5E-BB5B-FDFC4BDAA312}" type="parTrans" cxnId="{85B95B0E-4FC6-4192-ADA0-4B0CC6244AB9}">
      <dgm:prSet/>
      <dgm:spPr/>
      <dgm:t>
        <a:bodyPr/>
        <a:lstStyle/>
        <a:p>
          <a:endParaRPr lang="en-US"/>
        </a:p>
      </dgm:t>
    </dgm:pt>
    <dgm:pt modelId="{867164B5-7DE7-47B6-8FEB-D05529F29A00}" type="sibTrans" cxnId="{85B95B0E-4FC6-4192-ADA0-4B0CC6244AB9}">
      <dgm:prSet/>
      <dgm:spPr/>
      <dgm:t>
        <a:bodyPr/>
        <a:lstStyle/>
        <a:p>
          <a:endParaRPr lang="en-US"/>
        </a:p>
      </dgm:t>
    </dgm:pt>
    <dgm:pt modelId="{FE64F2AA-2E19-45A1-8330-CF5564336C5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Quarterly President’s Message</a:t>
          </a:r>
        </a:p>
      </dgm:t>
    </dgm:pt>
    <dgm:pt modelId="{D50174CD-B527-46F2-BE02-664E30075903}" type="parTrans" cxnId="{DB285417-28BD-4207-9222-5EAFD5EB7A1A}">
      <dgm:prSet/>
      <dgm:spPr/>
      <dgm:t>
        <a:bodyPr/>
        <a:lstStyle/>
        <a:p>
          <a:endParaRPr lang="en-US"/>
        </a:p>
      </dgm:t>
    </dgm:pt>
    <dgm:pt modelId="{A3EE8F28-D056-4CDB-BE10-BFE074DF65B9}" type="sibTrans" cxnId="{DB285417-28BD-4207-9222-5EAFD5EB7A1A}">
      <dgm:prSet/>
      <dgm:spPr/>
      <dgm:t>
        <a:bodyPr/>
        <a:lstStyle/>
        <a:p>
          <a:endParaRPr lang="en-US"/>
        </a:p>
      </dgm:t>
    </dgm:pt>
    <dgm:pt modelId="{869EE233-2103-4566-A075-23ED48B088A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Leadership Academy</a:t>
          </a:r>
        </a:p>
      </dgm:t>
    </dgm:pt>
    <dgm:pt modelId="{48D0CC0C-605B-491D-A2A3-59175D85F668}" type="parTrans" cxnId="{04492E95-535B-454C-9A87-BAF30243931F}">
      <dgm:prSet/>
      <dgm:spPr/>
      <dgm:t>
        <a:bodyPr/>
        <a:lstStyle/>
        <a:p>
          <a:endParaRPr lang="en-US"/>
        </a:p>
      </dgm:t>
    </dgm:pt>
    <dgm:pt modelId="{D4008276-7FCC-437F-9873-E43529F31D8B}" type="sibTrans" cxnId="{04492E95-535B-454C-9A87-BAF30243931F}">
      <dgm:prSet/>
      <dgm:spPr/>
      <dgm:t>
        <a:bodyPr/>
        <a:lstStyle/>
        <a:p>
          <a:endParaRPr lang="en-US"/>
        </a:p>
      </dgm:t>
    </dgm:pt>
    <dgm:pt modelId="{60819849-05E1-4A8F-8F55-82CB877726C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Practice Award</a:t>
          </a:r>
        </a:p>
      </dgm:t>
    </dgm:pt>
    <dgm:pt modelId="{AE8F60B0-73D2-4600-A2DA-CD446391F1C3}" type="parTrans" cxnId="{9B19C91A-223B-4557-9855-37D782B09659}">
      <dgm:prSet/>
      <dgm:spPr/>
      <dgm:t>
        <a:bodyPr/>
        <a:lstStyle/>
        <a:p>
          <a:endParaRPr lang="en-US"/>
        </a:p>
      </dgm:t>
    </dgm:pt>
    <dgm:pt modelId="{DD1E8891-11AD-4798-B920-F82BA6216A37}" type="sibTrans" cxnId="{9B19C91A-223B-4557-9855-37D782B09659}">
      <dgm:prSet/>
      <dgm:spPr/>
      <dgm:t>
        <a:bodyPr/>
        <a:lstStyle/>
        <a:p>
          <a:endParaRPr lang="en-US"/>
        </a:p>
      </dgm:t>
    </dgm:pt>
    <dgm:pt modelId="{1A7E8D71-A7DC-4F11-B0FC-78C9AD06E0A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Bylaws</a:t>
          </a:r>
        </a:p>
      </dgm:t>
    </dgm:pt>
    <dgm:pt modelId="{DB768B0B-7143-40E9-9205-6A88E57102E5}" type="parTrans" cxnId="{53EFBD37-001C-49EC-BDDF-22D74257F0EC}">
      <dgm:prSet/>
      <dgm:spPr/>
      <dgm:t>
        <a:bodyPr/>
        <a:lstStyle/>
        <a:p>
          <a:endParaRPr lang="en-US"/>
        </a:p>
      </dgm:t>
    </dgm:pt>
    <dgm:pt modelId="{63CEBC33-4AE8-47D0-89B5-FF9F64282A06}" type="sibTrans" cxnId="{53EFBD37-001C-49EC-BDDF-22D74257F0EC}">
      <dgm:prSet/>
      <dgm:spPr/>
      <dgm:t>
        <a:bodyPr/>
        <a:lstStyle/>
        <a:p>
          <a:endParaRPr lang="en-US"/>
        </a:p>
      </dgm:t>
    </dgm:pt>
    <dgm:pt modelId="{586E112F-E08D-4346-93B9-CE39DB0A2A5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Strategic Plan</a:t>
          </a:r>
        </a:p>
      </dgm:t>
    </dgm:pt>
    <dgm:pt modelId="{2E6D3F8F-943E-4553-9FCE-4D23D650B934}" type="parTrans" cxnId="{FE8BC4B2-6F59-44A1-A0E0-F27873282A28}">
      <dgm:prSet/>
      <dgm:spPr/>
      <dgm:t>
        <a:bodyPr/>
        <a:lstStyle/>
        <a:p>
          <a:endParaRPr lang="en-US"/>
        </a:p>
      </dgm:t>
    </dgm:pt>
    <dgm:pt modelId="{016BDFF4-5A59-4514-969B-79CF866A55A3}" type="sibTrans" cxnId="{FE8BC4B2-6F59-44A1-A0E0-F27873282A28}">
      <dgm:prSet/>
      <dgm:spPr/>
      <dgm:t>
        <a:bodyPr/>
        <a:lstStyle/>
        <a:p>
          <a:endParaRPr lang="en-US"/>
        </a:p>
      </dgm:t>
    </dgm:pt>
    <dgm:pt modelId="{10C99094-C6C1-4620-B6FE-7E295F47BFC8}" type="pres">
      <dgm:prSet presAssocID="{AD37DB28-D957-4AB4-8143-04BEB2A097A4}" presName="root" presStyleCnt="0">
        <dgm:presLayoutVars>
          <dgm:dir/>
          <dgm:resizeHandles val="exact"/>
        </dgm:presLayoutVars>
      </dgm:prSet>
      <dgm:spPr/>
    </dgm:pt>
    <dgm:pt modelId="{EE5CD395-608D-45DA-AA47-4ADF7807D1E0}" type="pres">
      <dgm:prSet presAssocID="{87F3FDF2-CCDD-4D19-BA0A-1537AD542480}" presName="compNode" presStyleCnt="0"/>
      <dgm:spPr/>
    </dgm:pt>
    <dgm:pt modelId="{57C0F05F-268E-4AA4-9432-67EB5D77CE44}" type="pres">
      <dgm:prSet presAssocID="{87F3FDF2-CCDD-4D19-BA0A-1537AD542480}" presName="iconBgRect" presStyleLbl="bgShp" presStyleIdx="0" presStyleCnt="6"/>
      <dgm:spPr/>
    </dgm:pt>
    <dgm:pt modelId="{002C6B64-2109-46B8-8FD3-8B7B5DE2B2F8}" type="pres">
      <dgm:prSet presAssocID="{87F3FDF2-CCDD-4D19-BA0A-1537AD542480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229BE158-10BE-428F-A1DD-CAE1A6E6B758}" type="pres">
      <dgm:prSet presAssocID="{87F3FDF2-CCDD-4D19-BA0A-1537AD542480}" presName="spaceRect" presStyleCnt="0"/>
      <dgm:spPr/>
    </dgm:pt>
    <dgm:pt modelId="{08586682-2713-4CD1-A58D-3022C0D0E270}" type="pres">
      <dgm:prSet presAssocID="{87F3FDF2-CCDD-4D19-BA0A-1537AD542480}" presName="textRect" presStyleLbl="revTx" presStyleIdx="0" presStyleCnt="6">
        <dgm:presLayoutVars>
          <dgm:chMax val="1"/>
          <dgm:chPref val="1"/>
        </dgm:presLayoutVars>
      </dgm:prSet>
      <dgm:spPr/>
    </dgm:pt>
    <dgm:pt modelId="{7A8C90B0-23E0-4AFC-88EA-235673963B07}" type="pres">
      <dgm:prSet presAssocID="{867164B5-7DE7-47B6-8FEB-D05529F29A00}" presName="sibTrans" presStyleCnt="0"/>
      <dgm:spPr/>
    </dgm:pt>
    <dgm:pt modelId="{0522733C-28BC-4C91-B0A2-BBA5B85E6002}" type="pres">
      <dgm:prSet presAssocID="{FE64F2AA-2E19-45A1-8330-CF5564336C55}" presName="compNode" presStyleCnt="0"/>
      <dgm:spPr/>
    </dgm:pt>
    <dgm:pt modelId="{298AB144-3125-49EC-A038-B3A90B998B97}" type="pres">
      <dgm:prSet presAssocID="{FE64F2AA-2E19-45A1-8330-CF5564336C55}" presName="iconBgRect" presStyleLbl="bgShp" presStyleIdx="1" presStyleCnt="6"/>
      <dgm:spPr/>
    </dgm:pt>
    <dgm:pt modelId="{4E26C47E-957E-46A4-9693-95ECAD972379}" type="pres">
      <dgm:prSet presAssocID="{FE64F2AA-2E19-45A1-8330-CF5564336C5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884F656E-9DE2-4620-B566-6D610E173765}" type="pres">
      <dgm:prSet presAssocID="{FE64F2AA-2E19-45A1-8330-CF5564336C55}" presName="spaceRect" presStyleCnt="0"/>
      <dgm:spPr/>
    </dgm:pt>
    <dgm:pt modelId="{FBD1583D-74FB-4C35-BEFC-1E34AD41A33C}" type="pres">
      <dgm:prSet presAssocID="{FE64F2AA-2E19-45A1-8330-CF5564336C55}" presName="textRect" presStyleLbl="revTx" presStyleIdx="1" presStyleCnt="6">
        <dgm:presLayoutVars>
          <dgm:chMax val="1"/>
          <dgm:chPref val="1"/>
        </dgm:presLayoutVars>
      </dgm:prSet>
      <dgm:spPr/>
    </dgm:pt>
    <dgm:pt modelId="{A9030195-E863-4F8C-B3DE-32C69B27C807}" type="pres">
      <dgm:prSet presAssocID="{A3EE8F28-D056-4CDB-BE10-BFE074DF65B9}" presName="sibTrans" presStyleCnt="0"/>
      <dgm:spPr/>
    </dgm:pt>
    <dgm:pt modelId="{C7E18C2D-9ADC-4069-BA1E-0931D03D48BE}" type="pres">
      <dgm:prSet presAssocID="{1A7E8D71-A7DC-4F11-B0FC-78C9AD06E0A0}" presName="compNode" presStyleCnt="0"/>
      <dgm:spPr/>
    </dgm:pt>
    <dgm:pt modelId="{11D216B2-962E-45EE-9327-4A72F21FCC4F}" type="pres">
      <dgm:prSet presAssocID="{1A7E8D71-A7DC-4F11-B0FC-78C9AD06E0A0}" presName="iconBgRect" presStyleLbl="bgShp" presStyleIdx="2" presStyleCnt="6"/>
      <dgm:spPr/>
    </dgm:pt>
    <dgm:pt modelId="{AFCA0304-7D1C-41AD-B0CF-A2D282D7B298}" type="pres">
      <dgm:prSet presAssocID="{1A7E8D71-A7DC-4F11-B0FC-78C9AD06E0A0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ill with solid fill"/>
        </a:ext>
      </dgm:extLst>
    </dgm:pt>
    <dgm:pt modelId="{4A30BA70-DDA5-4B5A-A45B-ED5BB2DB4677}" type="pres">
      <dgm:prSet presAssocID="{1A7E8D71-A7DC-4F11-B0FC-78C9AD06E0A0}" presName="spaceRect" presStyleCnt="0"/>
      <dgm:spPr/>
    </dgm:pt>
    <dgm:pt modelId="{3B0EC436-F1F0-4B37-816E-1E412E225457}" type="pres">
      <dgm:prSet presAssocID="{1A7E8D71-A7DC-4F11-B0FC-78C9AD06E0A0}" presName="textRect" presStyleLbl="revTx" presStyleIdx="2" presStyleCnt="6">
        <dgm:presLayoutVars>
          <dgm:chMax val="1"/>
          <dgm:chPref val="1"/>
        </dgm:presLayoutVars>
      </dgm:prSet>
      <dgm:spPr/>
    </dgm:pt>
    <dgm:pt modelId="{EDBC0074-6597-46AB-AAE3-2DB8BF82E7BA}" type="pres">
      <dgm:prSet presAssocID="{63CEBC33-4AE8-47D0-89B5-FF9F64282A06}" presName="sibTrans" presStyleCnt="0"/>
      <dgm:spPr/>
    </dgm:pt>
    <dgm:pt modelId="{F209314B-34F2-4506-8371-14D50D25AB28}" type="pres">
      <dgm:prSet presAssocID="{586E112F-E08D-4346-93B9-CE39DB0A2A53}" presName="compNode" presStyleCnt="0"/>
      <dgm:spPr/>
    </dgm:pt>
    <dgm:pt modelId="{89E9B6A8-169B-483C-B9AF-AA2C5DC9B811}" type="pres">
      <dgm:prSet presAssocID="{586E112F-E08D-4346-93B9-CE39DB0A2A53}" presName="iconBgRect" presStyleLbl="bgShp" presStyleIdx="3" presStyleCnt="6"/>
      <dgm:spPr/>
    </dgm:pt>
    <dgm:pt modelId="{14A0297F-727F-4F42-9FB0-ACC052911417}" type="pres">
      <dgm:prSet presAssocID="{586E112F-E08D-4346-93B9-CE39DB0A2A5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lueprint with solid fill"/>
        </a:ext>
      </dgm:extLst>
    </dgm:pt>
    <dgm:pt modelId="{8140363C-6A1A-4E21-8B10-733BB9DE2220}" type="pres">
      <dgm:prSet presAssocID="{586E112F-E08D-4346-93B9-CE39DB0A2A53}" presName="spaceRect" presStyleCnt="0"/>
      <dgm:spPr/>
    </dgm:pt>
    <dgm:pt modelId="{482D7539-4970-4D68-B691-F62256289553}" type="pres">
      <dgm:prSet presAssocID="{586E112F-E08D-4346-93B9-CE39DB0A2A53}" presName="textRect" presStyleLbl="revTx" presStyleIdx="3" presStyleCnt="6">
        <dgm:presLayoutVars>
          <dgm:chMax val="1"/>
          <dgm:chPref val="1"/>
        </dgm:presLayoutVars>
      </dgm:prSet>
      <dgm:spPr/>
    </dgm:pt>
    <dgm:pt modelId="{D7C41723-F059-4281-A38C-3C23FC4B00B3}" type="pres">
      <dgm:prSet presAssocID="{016BDFF4-5A59-4514-969B-79CF866A55A3}" presName="sibTrans" presStyleCnt="0"/>
      <dgm:spPr/>
    </dgm:pt>
    <dgm:pt modelId="{5105365E-8910-42EB-A71F-977FD726BE0C}" type="pres">
      <dgm:prSet presAssocID="{869EE233-2103-4566-A075-23ED48B088A2}" presName="compNode" presStyleCnt="0"/>
      <dgm:spPr/>
    </dgm:pt>
    <dgm:pt modelId="{79911EC4-183A-4013-93DE-E956D875EEFF}" type="pres">
      <dgm:prSet presAssocID="{869EE233-2103-4566-A075-23ED48B088A2}" presName="iconBgRect" presStyleLbl="bgShp" presStyleIdx="4" presStyleCnt="6"/>
      <dgm:spPr/>
    </dgm:pt>
    <dgm:pt modelId="{1B0A1031-1FEA-48BE-AB24-008FD0568D69}" type="pres">
      <dgm:prSet presAssocID="{869EE233-2103-4566-A075-23ED48B088A2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931778B8-26B5-4461-A85F-2EBDC64D0712}" type="pres">
      <dgm:prSet presAssocID="{869EE233-2103-4566-A075-23ED48B088A2}" presName="spaceRect" presStyleCnt="0"/>
      <dgm:spPr/>
    </dgm:pt>
    <dgm:pt modelId="{248E4EA5-CEFE-4CE9-B445-183E633C2D58}" type="pres">
      <dgm:prSet presAssocID="{869EE233-2103-4566-A075-23ED48B088A2}" presName="textRect" presStyleLbl="revTx" presStyleIdx="4" presStyleCnt="6">
        <dgm:presLayoutVars>
          <dgm:chMax val="1"/>
          <dgm:chPref val="1"/>
        </dgm:presLayoutVars>
      </dgm:prSet>
      <dgm:spPr/>
    </dgm:pt>
    <dgm:pt modelId="{CFAF2D64-2EDE-4FE3-B34E-B02A5E0CDC3C}" type="pres">
      <dgm:prSet presAssocID="{D4008276-7FCC-437F-9873-E43529F31D8B}" presName="sibTrans" presStyleCnt="0"/>
      <dgm:spPr/>
    </dgm:pt>
    <dgm:pt modelId="{1FFC6ABE-B9B9-44C4-968A-6B7DE9193C85}" type="pres">
      <dgm:prSet presAssocID="{60819849-05E1-4A8F-8F55-82CB877726C2}" presName="compNode" presStyleCnt="0"/>
      <dgm:spPr/>
    </dgm:pt>
    <dgm:pt modelId="{D8C2189B-3481-433F-A144-387BBB238443}" type="pres">
      <dgm:prSet presAssocID="{60819849-05E1-4A8F-8F55-82CB877726C2}" presName="iconBgRect" presStyleLbl="bgShp" presStyleIdx="5" presStyleCnt="6"/>
      <dgm:spPr/>
    </dgm:pt>
    <dgm:pt modelId="{421EE3AF-B1DE-4F23-8E41-FA6B7099BABF}" type="pres">
      <dgm:prSet presAssocID="{60819849-05E1-4A8F-8F55-82CB877726C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8F08243F-FDAF-4AC0-9B38-AE2A72F714C4}" type="pres">
      <dgm:prSet presAssocID="{60819849-05E1-4A8F-8F55-82CB877726C2}" presName="spaceRect" presStyleCnt="0"/>
      <dgm:spPr/>
    </dgm:pt>
    <dgm:pt modelId="{AAC73E16-2E12-4045-B60F-56BAD485C0A9}" type="pres">
      <dgm:prSet presAssocID="{60819849-05E1-4A8F-8F55-82CB877726C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85B95B0E-4FC6-4192-ADA0-4B0CC6244AB9}" srcId="{AD37DB28-D957-4AB4-8143-04BEB2A097A4}" destId="{87F3FDF2-CCDD-4D19-BA0A-1537AD542480}" srcOrd="0" destOrd="0" parTransId="{FE4496CA-1049-4F5E-BB5B-FDFC4BDAA312}" sibTransId="{867164B5-7DE7-47B6-8FEB-D05529F29A00}"/>
    <dgm:cxn modelId="{DB285417-28BD-4207-9222-5EAFD5EB7A1A}" srcId="{AD37DB28-D957-4AB4-8143-04BEB2A097A4}" destId="{FE64F2AA-2E19-45A1-8330-CF5564336C55}" srcOrd="1" destOrd="0" parTransId="{D50174CD-B527-46F2-BE02-664E30075903}" sibTransId="{A3EE8F28-D056-4CDB-BE10-BFE074DF65B9}"/>
    <dgm:cxn modelId="{9B19C91A-223B-4557-9855-37D782B09659}" srcId="{AD37DB28-D957-4AB4-8143-04BEB2A097A4}" destId="{60819849-05E1-4A8F-8F55-82CB877726C2}" srcOrd="5" destOrd="0" parTransId="{AE8F60B0-73D2-4600-A2DA-CD446391F1C3}" sibTransId="{DD1E8891-11AD-4798-B920-F82BA6216A37}"/>
    <dgm:cxn modelId="{53EFBD37-001C-49EC-BDDF-22D74257F0EC}" srcId="{AD37DB28-D957-4AB4-8143-04BEB2A097A4}" destId="{1A7E8D71-A7DC-4F11-B0FC-78C9AD06E0A0}" srcOrd="2" destOrd="0" parTransId="{DB768B0B-7143-40E9-9205-6A88E57102E5}" sibTransId="{63CEBC33-4AE8-47D0-89B5-FF9F64282A06}"/>
    <dgm:cxn modelId="{260FD265-DFDE-40C0-B6AE-B99B5951D07C}" type="presOf" srcId="{1A7E8D71-A7DC-4F11-B0FC-78C9AD06E0A0}" destId="{3B0EC436-F1F0-4B37-816E-1E412E225457}" srcOrd="0" destOrd="0" presId="urn:microsoft.com/office/officeart/2018/5/layout/IconCircleLabelList"/>
    <dgm:cxn modelId="{1EE2AF74-3F33-4178-BDDB-D07E49752C40}" type="presOf" srcId="{586E112F-E08D-4346-93B9-CE39DB0A2A53}" destId="{482D7539-4970-4D68-B691-F62256289553}" srcOrd="0" destOrd="0" presId="urn:microsoft.com/office/officeart/2018/5/layout/IconCircleLabelList"/>
    <dgm:cxn modelId="{342C5F5A-8700-494B-A3EE-8ABD075115BB}" type="presOf" srcId="{87F3FDF2-CCDD-4D19-BA0A-1537AD542480}" destId="{08586682-2713-4CD1-A58D-3022C0D0E270}" srcOrd="0" destOrd="0" presId="urn:microsoft.com/office/officeart/2018/5/layout/IconCircleLabelList"/>
    <dgm:cxn modelId="{02381D87-C861-442F-AC9B-D71952F0448C}" type="presOf" srcId="{FE64F2AA-2E19-45A1-8330-CF5564336C55}" destId="{FBD1583D-74FB-4C35-BEFC-1E34AD41A33C}" srcOrd="0" destOrd="0" presId="urn:microsoft.com/office/officeart/2018/5/layout/IconCircleLabelList"/>
    <dgm:cxn modelId="{04492E95-535B-454C-9A87-BAF30243931F}" srcId="{AD37DB28-D957-4AB4-8143-04BEB2A097A4}" destId="{869EE233-2103-4566-A075-23ED48B088A2}" srcOrd="4" destOrd="0" parTransId="{48D0CC0C-605B-491D-A2A3-59175D85F668}" sibTransId="{D4008276-7FCC-437F-9873-E43529F31D8B}"/>
    <dgm:cxn modelId="{FE8BC4B2-6F59-44A1-A0E0-F27873282A28}" srcId="{AD37DB28-D957-4AB4-8143-04BEB2A097A4}" destId="{586E112F-E08D-4346-93B9-CE39DB0A2A53}" srcOrd="3" destOrd="0" parTransId="{2E6D3F8F-943E-4553-9FCE-4D23D650B934}" sibTransId="{016BDFF4-5A59-4514-969B-79CF866A55A3}"/>
    <dgm:cxn modelId="{4185BCBC-780E-4C11-A28A-6A605E7265EC}" type="presOf" srcId="{60819849-05E1-4A8F-8F55-82CB877726C2}" destId="{AAC73E16-2E12-4045-B60F-56BAD485C0A9}" srcOrd="0" destOrd="0" presId="urn:microsoft.com/office/officeart/2018/5/layout/IconCircleLabelList"/>
    <dgm:cxn modelId="{B535B6D7-F20B-4080-8D72-88758AD16C8E}" type="presOf" srcId="{869EE233-2103-4566-A075-23ED48B088A2}" destId="{248E4EA5-CEFE-4CE9-B445-183E633C2D58}" srcOrd="0" destOrd="0" presId="urn:microsoft.com/office/officeart/2018/5/layout/IconCircleLabelList"/>
    <dgm:cxn modelId="{BE2651E0-C36E-46B9-84AA-F28878A64EF2}" type="presOf" srcId="{AD37DB28-D957-4AB4-8143-04BEB2A097A4}" destId="{10C99094-C6C1-4620-B6FE-7E295F47BFC8}" srcOrd="0" destOrd="0" presId="urn:microsoft.com/office/officeart/2018/5/layout/IconCircleLabelList"/>
    <dgm:cxn modelId="{E7E7385F-7CF7-4EA7-AAC4-7BBDCCD597C0}" type="presParOf" srcId="{10C99094-C6C1-4620-B6FE-7E295F47BFC8}" destId="{EE5CD395-608D-45DA-AA47-4ADF7807D1E0}" srcOrd="0" destOrd="0" presId="urn:microsoft.com/office/officeart/2018/5/layout/IconCircleLabelList"/>
    <dgm:cxn modelId="{3FE4E854-F9B8-4805-842A-DCF65B0B9B59}" type="presParOf" srcId="{EE5CD395-608D-45DA-AA47-4ADF7807D1E0}" destId="{57C0F05F-268E-4AA4-9432-67EB5D77CE44}" srcOrd="0" destOrd="0" presId="urn:microsoft.com/office/officeart/2018/5/layout/IconCircleLabelList"/>
    <dgm:cxn modelId="{9A0E8ECE-A21A-4EBF-929F-872B9DD92B17}" type="presParOf" srcId="{EE5CD395-608D-45DA-AA47-4ADF7807D1E0}" destId="{002C6B64-2109-46B8-8FD3-8B7B5DE2B2F8}" srcOrd="1" destOrd="0" presId="urn:microsoft.com/office/officeart/2018/5/layout/IconCircleLabelList"/>
    <dgm:cxn modelId="{F6186C1C-6AAA-4064-BC3D-AF2D2A2F3938}" type="presParOf" srcId="{EE5CD395-608D-45DA-AA47-4ADF7807D1E0}" destId="{229BE158-10BE-428F-A1DD-CAE1A6E6B758}" srcOrd="2" destOrd="0" presId="urn:microsoft.com/office/officeart/2018/5/layout/IconCircleLabelList"/>
    <dgm:cxn modelId="{DECD55A5-58F5-49A1-95F0-CD5BE6F0AA09}" type="presParOf" srcId="{EE5CD395-608D-45DA-AA47-4ADF7807D1E0}" destId="{08586682-2713-4CD1-A58D-3022C0D0E270}" srcOrd="3" destOrd="0" presId="urn:microsoft.com/office/officeart/2018/5/layout/IconCircleLabelList"/>
    <dgm:cxn modelId="{A836BE07-1A8C-4755-B3E4-851BD3235409}" type="presParOf" srcId="{10C99094-C6C1-4620-B6FE-7E295F47BFC8}" destId="{7A8C90B0-23E0-4AFC-88EA-235673963B07}" srcOrd="1" destOrd="0" presId="urn:microsoft.com/office/officeart/2018/5/layout/IconCircleLabelList"/>
    <dgm:cxn modelId="{D5F9D746-E0E8-484A-BBBB-F5AAAB01C7BD}" type="presParOf" srcId="{10C99094-C6C1-4620-B6FE-7E295F47BFC8}" destId="{0522733C-28BC-4C91-B0A2-BBA5B85E6002}" srcOrd="2" destOrd="0" presId="urn:microsoft.com/office/officeart/2018/5/layout/IconCircleLabelList"/>
    <dgm:cxn modelId="{2D0AB22E-E109-41D7-A159-A1D3D4CA568F}" type="presParOf" srcId="{0522733C-28BC-4C91-B0A2-BBA5B85E6002}" destId="{298AB144-3125-49EC-A038-B3A90B998B97}" srcOrd="0" destOrd="0" presId="urn:microsoft.com/office/officeart/2018/5/layout/IconCircleLabelList"/>
    <dgm:cxn modelId="{DE9BBBC5-7913-4CB7-9274-AA4C2617E415}" type="presParOf" srcId="{0522733C-28BC-4C91-B0A2-BBA5B85E6002}" destId="{4E26C47E-957E-46A4-9693-95ECAD972379}" srcOrd="1" destOrd="0" presId="urn:microsoft.com/office/officeart/2018/5/layout/IconCircleLabelList"/>
    <dgm:cxn modelId="{AAF211E5-584C-4911-B019-21084FCE55B1}" type="presParOf" srcId="{0522733C-28BC-4C91-B0A2-BBA5B85E6002}" destId="{884F656E-9DE2-4620-B566-6D610E173765}" srcOrd="2" destOrd="0" presId="urn:microsoft.com/office/officeart/2018/5/layout/IconCircleLabelList"/>
    <dgm:cxn modelId="{F9071FD7-3CA8-4359-9EC5-0A4969807FD6}" type="presParOf" srcId="{0522733C-28BC-4C91-B0A2-BBA5B85E6002}" destId="{FBD1583D-74FB-4C35-BEFC-1E34AD41A33C}" srcOrd="3" destOrd="0" presId="urn:microsoft.com/office/officeart/2018/5/layout/IconCircleLabelList"/>
    <dgm:cxn modelId="{25530CE5-D625-4793-AFB8-4B8B168F5687}" type="presParOf" srcId="{10C99094-C6C1-4620-B6FE-7E295F47BFC8}" destId="{A9030195-E863-4F8C-B3DE-32C69B27C807}" srcOrd="3" destOrd="0" presId="urn:microsoft.com/office/officeart/2018/5/layout/IconCircleLabelList"/>
    <dgm:cxn modelId="{D963BE98-9076-496F-B1C7-71DBDA3C691F}" type="presParOf" srcId="{10C99094-C6C1-4620-B6FE-7E295F47BFC8}" destId="{C7E18C2D-9ADC-4069-BA1E-0931D03D48BE}" srcOrd="4" destOrd="0" presId="urn:microsoft.com/office/officeart/2018/5/layout/IconCircleLabelList"/>
    <dgm:cxn modelId="{06358C6C-D316-43F0-81FD-5316FFBF21FB}" type="presParOf" srcId="{C7E18C2D-9ADC-4069-BA1E-0931D03D48BE}" destId="{11D216B2-962E-45EE-9327-4A72F21FCC4F}" srcOrd="0" destOrd="0" presId="urn:microsoft.com/office/officeart/2018/5/layout/IconCircleLabelList"/>
    <dgm:cxn modelId="{A7984F85-3D29-4CF2-B1F3-3766084D7FB5}" type="presParOf" srcId="{C7E18C2D-9ADC-4069-BA1E-0931D03D48BE}" destId="{AFCA0304-7D1C-41AD-B0CF-A2D282D7B298}" srcOrd="1" destOrd="0" presId="urn:microsoft.com/office/officeart/2018/5/layout/IconCircleLabelList"/>
    <dgm:cxn modelId="{F7D4E079-AF5D-42EA-BC46-4402E5D5E302}" type="presParOf" srcId="{C7E18C2D-9ADC-4069-BA1E-0931D03D48BE}" destId="{4A30BA70-DDA5-4B5A-A45B-ED5BB2DB4677}" srcOrd="2" destOrd="0" presId="urn:microsoft.com/office/officeart/2018/5/layout/IconCircleLabelList"/>
    <dgm:cxn modelId="{9A773A54-B1CE-4393-8969-67D2596D39C7}" type="presParOf" srcId="{C7E18C2D-9ADC-4069-BA1E-0931D03D48BE}" destId="{3B0EC436-F1F0-4B37-816E-1E412E225457}" srcOrd="3" destOrd="0" presId="urn:microsoft.com/office/officeart/2018/5/layout/IconCircleLabelList"/>
    <dgm:cxn modelId="{57DAF8A1-8746-43CB-9496-2D948FDFFC28}" type="presParOf" srcId="{10C99094-C6C1-4620-B6FE-7E295F47BFC8}" destId="{EDBC0074-6597-46AB-AAE3-2DB8BF82E7BA}" srcOrd="5" destOrd="0" presId="urn:microsoft.com/office/officeart/2018/5/layout/IconCircleLabelList"/>
    <dgm:cxn modelId="{127BFCA8-5C20-46A0-8835-8BFE054CAAD9}" type="presParOf" srcId="{10C99094-C6C1-4620-B6FE-7E295F47BFC8}" destId="{F209314B-34F2-4506-8371-14D50D25AB28}" srcOrd="6" destOrd="0" presId="urn:microsoft.com/office/officeart/2018/5/layout/IconCircleLabelList"/>
    <dgm:cxn modelId="{A900AE23-90C3-4C3F-8BE4-19A21C25BC42}" type="presParOf" srcId="{F209314B-34F2-4506-8371-14D50D25AB28}" destId="{89E9B6A8-169B-483C-B9AF-AA2C5DC9B811}" srcOrd="0" destOrd="0" presId="urn:microsoft.com/office/officeart/2018/5/layout/IconCircleLabelList"/>
    <dgm:cxn modelId="{3F7C8E3C-EAA1-4126-B6B2-8F936DB5246A}" type="presParOf" srcId="{F209314B-34F2-4506-8371-14D50D25AB28}" destId="{14A0297F-727F-4F42-9FB0-ACC052911417}" srcOrd="1" destOrd="0" presId="urn:microsoft.com/office/officeart/2018/5/layout/IconCircleLabelList"/>
    <dgm:cxn modelId="{EDDA77EF-938E-4D7B-B480-02D39E7F7465}" type="presParOf" srcId="{F209314B-34F2-4506-8371-14D50D25AB28}" destId="{8140363C-6A1A-4E21-8B10-733BB9DE2220}" srcOrd="2" destOrd="0" presId="urn:microsoft.com/office/officeart/2018/5/layout/IconCircleLabelList"/>
    <dgm:cxn modelId="{84176A79-F02E-491E-B66C-2A45C1B485F1}" type="presParOf" srcId="{F209314B-34F2-4506-8371-14D50D25AB28}" destId="{482D7539-4970-4D68-B691-F62256289553}" srcOrd="3" destOrd="0" presId="urn:microsoft.com/office/officeart/2018/5/layout/IconCircleLabelList"/>
    <dgm:cxn modelId="{CE1FCCCD-366B-4696-AF9D-10406A58EC54}" type="presParOf" srcId="{10C99094-C6C1-4620-B6FE-7E295F47BFC8}" destId="{D7C41723-F059-4281-A38C-3C23FC4B00B3}" srcOrd="7" destOrd="0" presId="urn:microsoft.com/office/officeart/2018/5/layout/IconCircleLabelList"/>
    <dgm:cxn modelId="{7646BC0A-1FEB-4670-A2BF-ECDF4CE2D725}" type="presParOf" srcId="{10C99094-C6C1-4620-B6FE-7E295F47BFC8}" destId="{5105365E-8910-42EB-A71F-977FD726BE0C}" srcOrd="8" destOrd="0" presId="urn:microsoft.com/office/officeart/2018/5/layout/IconCircleLabelList"/>
    <dgm:cxn modelId="{4EBCA067-541F-4CB5-AEDF-46D3A44A6520}" type="presParOf" srcId="{5105365E-8910-42EB-A71F-977FD726BE0C}" destId="{79911EC4-183A-4013-93DE-E956D875EEFF}" srcOrd="0" destOrd="0" presId="urn:microsoft.com/office/officeart/2018/5/layout/IconCircleLabelList"/>
    <dgm:cxn modelId="{4E333144-49D6-4887-993A-C99E744149A1}" type="presParOf" srcId="{5105365E-8910-42EB-A71F-977FD726BE0C}" destId="{1B0A1031-1FEA-48BE-AB24-008FD0568D69}" srcOrd="1" destOrd="0" presId="urn:microsoft.com/office/officeart/2018/5/layout/IconCircleLabelList"/>
    <dgm:cxn modelId="{2FFD8967-824E-49EB-B0E8-7AA58FF208AA}" type="presParOf" srcId="{5105365E-8910-42EB-A71F-977FD726BE0C}" destId="{931778B8-26B5-4461-A85F-2EBDC64D0712}" srcOrd="2" destOrd="0" presId="urn:microsoft.com/office/officeart/2018/5/layout/IconCircleLabelList"/>
    <dgm:cxn modelId="{848C8475-A1A6-4AEA-94CE-BE623F2B0432}" type="presParOf" srcId="{5105365E-8910-42EB-A71F-977FD726BE0C}" destId="{248E4EA5-CEFE-4CE9-B445-183E633C2D58}" srcOrd="3" destOrd="0" presId="urn:microsoft.com/office/officeart/2018/5/layout/IconCircleLabelList"/>
    <dgm:cxn modelId="{898F51CC-EB61-4F5C-9343-CB51296CDB77}" type="presParOf" srcId="{10C99094-C6C1-4620-B6FE-7E295F47BFC8}" destId="{CFAF2D64-2EDE-4FE3-B34E-B02A5E0CDC3C}" srcOrd="9" destOrd="0" presId="urn:microsoft.com/office/officeart/2018/5/layout/IconCircleLabelList"/>
    <dgm:cxn modelId="{D0501BC0-985A-4922-B840-59B6816E18CE}" type="presParOf" srcId="{10C99094-C6C1-4620-B6FE-7E295F47BFC8}" destId="{1FFC6ABE-B9B9-44C4-968A-6B7DE9193C85}" srcOrd="10" destOrd="0" presId="urn:microsoft.com/office/officeart/2018/5/layout/IconCircleLabelList"/>
    <dgm:cxn modelId="{7EAA8F90-E7C7-48C9-A03F-AEA44FFE2F47}" type="presParOf" srcId="{1FFC6ABE-B9B9-44C4-968A-6B7DE9193C85}" destId="{D8C2189B-3481-433F-A144-387BBB238443}" srcOrd="0" destOrd="0" presId="urn:microsoft.com/office/officeart/2018/5/layout/IconCircleLabelList"/>
    <dgm:cxn modelId="{D03D09F1-D6C0-4829-AA90-0C88DA92FCE7}" type="presParOf" srcId="{1FFC6ABE-B9B9-44C4-968A-6B7DE9193C85}" destId="{421EE3AF-B1DE-4F23-8E41-FA6B7099BABF}" srcOrd="1" destOrd="0" presId="urn:microsoft.com/office/officeart/2018/5/layout/IconCircleLabelList"/>
    <dgm:cxn modelId="{4D4A5918-7380-4A41-83BF-CE4700688306}" type="presParOf" srcId="{1FFC6ABE-B9B9-44C4-968A-6B7DE9193C85}" destId="{8F08243F-FDAF-4AC0-9B38-AE2A72F714C4}" srcOrd="2" destOrd="0" presId="urn:microsoft.com/office/officeart/2018/5/layout/IconCircleLabelList"/>
    <dgm:cxn modelId="{9C929132-31C3-4427-9C15-3421DA8EF94B}" type="presParOf" srcId="{1FFC6ABE-B9B9-44C4-968A-6B7DE9193C85}" destId="{AAC73E16-2E12-4045-B60F-56BAD485C0A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2F056-3F15-4D05-8DE6-1EADC04847B3}">
      <dsp:nvSpPr>
        <dsp:cNvPr id="0" name=""/>
        <dsp:cNvSpPr/>
      </dsp:nvSpPr>
      <dsp:spPr>
        <a:xfrm>
          <a:off x="1161758" y="0"/>
          <a:ext cx="1200748" cy="10950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2E185-5ECE-4061-B1C1-8BBFED0DC8BE}">
      <dsp:nvSpPr>
        <dsp:cNvPr id="0" name=""/>
        <dsp:cNvSpPr/>
      </dsp:nvSpPr>
      <dsp:spPr>
        <a:xfrm>
          <a:off x="11632" y="1433015"/>
          <a:ext cx="3430708" cy="469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800" kern="1200" dirty="0"/>
        </a:p>
      </dsp:txBody>
      <dsp:txXfrm>
        <a:off x="11632" y="1433015"/>
        <a:ext cx="3430708" cy="469322"/>
      </dsp:txXfrm>
    </dsp:sp>
    <dsp:sp modelId="{A7ED88A8-04B8-4C2F-85FB-6A42DBBBB369}">
      <dsp:nvSpPr>
        <dsp:cNvPr id="0" name=""/>
        <dsp:cNvSpPr/>
      </dsp:nvSpPr>
      <dsp:spPr>
        <a:xfrm>
          <a:off x="11632" y="1976410"/>
          <a:ext cx="3430708" cy="1905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01452-79AF-4C0B-8D20-F2CA46927E63}">
      <dsp:nvSpPr>
        <dsp:cNvPr id="0" name=""/>
        <dsp:cNvSpPr/>
      </dsp:nvSpPr>
      <dsp:spPr>
        <a:xfrm>
          <a:off x="5157695" y="178674"/>
          <a:ext cx="1200748" cy="109508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AE5EA-09F9-4421-8EED-43176BE19DBF}">
      <dsp:nvSpPr>
        <dsp:cNvPr id="0" name=""/>
        <dsp:cNvSpPr/>
      </dsp:nvSpPr>
      <dsp:spPr>
        <a:xfrm>
          <a:off x="140969" y="1347683"/>
          <a:ext cx="3430708" cy="469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/>
            <a:t>CANS National Advisory Council</a:t>
          </a:r>
        </a:p>
      </dsp:txBody>
      <dsp:txXfrm>
        <a:off x="140969" y="1347683"/>
        <a:ext cx="3430708" cy="469322"/>
      </dsp:txXfrm>
    </dsp:sp>
    <dsp:sp modelId="{EBADEA22-9460-47F7-817E-29AF451D28F6}">
      <dsp:nvSpPr>
        <dsp:cNvPr id="0" name=""/>
        <dsp:cNvSpPr/>
      </dsp:nvSpPr>
      <dsp:spPr>
        <a:xfrm>
          <a:off x="180079" y="2021293"/>
          <a:ext cx="3430708" cy="1905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CANS National Advisory Committee (NAC) (Nov 13</a:t>
          </a:r>
          <a:r>
            <a:rPr lang="en-US" sz="1600" kern="1200" baseline="30000" dirty="0"/>
            <a:t>th</a:t>
          </a:r>
          <a:r>
            <a:rPr lang="en-US" sz="1600" kern="1200" dirty="0"/>
            <a:t>  10-11:30 PST)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SAVE Campaign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180079" y="2021293"/>
        <a:ext cx="3430708" cy="1905862"/>
      </dsp:txXfrm>
    </dsp:sp>
    <dsp:sp modelId="{A0AD3A39-2EED-45AC-8FAD-5BA374BF7C9D}">
      <dsp:nvSpPr>
        <dsp:cNvPr id="0" name=""/>
        <dsp:cNvSpPr/>
      </dsp:nvSpPr>
      <dsp:spPr>
        <a:xfrm>
          <a:off x="8910577" y="44734"/>
          <a:ext cx="1200748" cy="10950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6723A-2283-43CB-AE2B-BB6874F622F8}">
      <dsp:nvSpPr>
        <dsp:cNvPr id="0" name=""/>
        <dsp:cNvSpPr/>
      </dsp:nvSpPr>
      <dsp:spPr>
        <a:xfrm>
          <a:off x="7762461" y="1225645"/>
          <a:ext cx="3430708" cy="469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/>
            <a:t>Regional Presidents’ Meetings</a:t>
          </a:r>
        </a:p>
      </dsp:txBody>
      <dsp:txXfrm>
        <a:off x="7762461" y="1225645"/>
        <a:ext cx="3430708" cy="469322"/>
      </dsp:txXfrm>
    </dsp:sp>
    <dsp:sp modelId="{2FB79172-46A9-4393-8B6F-FF796AFB9A4A}">
      <dsp:nvSpPr>
        <dsp:cNvPr id="0" name=""/>
        <dsp:cNvSpPr/>
      </dsp:nvSpPr>
      <dsp:spPr>
        <a:xfrm>
          <a:off x="7817421" y="1760457"/>
          <a:ext cx="3430708" cy="1905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algn="ctr">
            <a:lnSpc>
              <a:spcPct val="100000"/>
            </a:lnSpc>
            <a:buNone/>
          </a:pPr>
          <a:r>
            <a:rPr lang="en-US" sz="1600" kern="1200" dirty="0"/>
            <a:t>November 12</a:t>
          </a:r>
          <a:r>
            <a:rPr lang="en-US" sz="1600" kern="1200" baseline="30000" dirty="0"/>
            <a:t>th</a:t>
          </a:r>
          <a:r>
            <a:rPr lang="en-US" sz="1600" kern="1200" dirty="0"/>
            <a:t> 8-9 am PST</a:t>
          </a:r>
        </a:p>
        <a:p>
          <a:pPr marL="0" lvl="0" algn="ctr">
            <a:lnSpc>
              <a:spcPct val="100000"/>
            </a:lnSpc>
            <a:buNone/>
          </a:pPr>
          <a:endParaRPr lang="en-US" sz="1600" kern="1200" dirty="0"/>
        </a:p>
        <a:p>
          <a:pPr marL="0" lvl="0" algn="ctr">
            <a:lnSpc>
              <a:spcPct val="100000"/>
            </a:lnSpc>
            <a:buNone/>
          </a:pPr>
          <a:r>
            <a:rPr lang="en-US" sz="1600" kern="1200" dirty="0"/>
            <a:t>President’s Message to members</a:t>
          </a:r>
        </a:p>
        <a:p>
          <a:pPr marL="0" lvl="0" algn="ctr">
            <a:lnSpc>
              <a:spcPct val="100000"/>
            </a:lnSpc>
            <a:buNone/>
          </a:pPr>
          <a:r>
            <a:rPr lang="en-US" sz="1600" kern="1200" dirty="0"/>
            <a:t>Leadership Academy</a:t>
          </a:r>
        </a:p>
        <a:p>
          <a:pPr marL="0" lvl="0" algn="ctr">
            <a:lnSpc>
              <a:spcPct val="100000"/>
            </a:lnSpc>
            <a:buNone/>
          </a:pPr>
          <a:r>
            <a:rPr lang="en-US" sz="1600" kern="1200" dirty="0"/>
            <a:t>Board Orientation &amp; Board Member Duties</a:t>
          </a:r>
        </a:p>
        <a:p>
          <a:pPr marL="0" lvl="0" algn="ctr">
            <a:lnSpc>
              <a:spcPct val="100000"/>
            </a:lnSpc>
            <a:buNone/>
          </a:pPr>
          <a:endParaRPr lang="en-US" sz="1600" kern="1200" dirty="0"/>
        </a:p>
        <a:p>
          <a:pPr marL="0" lvl="0" algn="ctr">
            <a:lnSpc>
              <a:spcPct val="100000"/>
            </a:lnSpc>
            <a:buNone/>
          </a:pPr>
          <a:r>
            <a:rPr lang="en-US" sz="1600" kern="1200" dirty="0"/>
            <a:t>NINR and other HHS problems: Advocacy vs. 501c(3) status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7817421" y="1760457"/>
        <a:ext cx="3430708" cy="1905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0F05F-268E-4AA4-9432-67EB5D77CE44}">
      <dsp:nvSpPr>
        <dsp:cNvPr id="0" name=""/>
        <dsp:cNvSpPr/>
      </dsp:nvSpPr>
      <dsp:spPr>
        <a:xfrm>
          <a:off x="311379" y="1142964"/>
          <a:ext cx="969328" cy="969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2C6B64-2109-46B8-8FD3-8B7B5DE2B2F8}">
      <dsp:nvSpPr>
        <dsp:cNvPr id="0" name=""/>
        <dsp:cNvSpPr/>
      </dsp:nvSpPr>
      <dsp:spPr>
        <a:xfrm>
          <a:off x="517957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86682-2713-4CD1-A58D-3022C0D0E270}">
      <dsp:nvSpPr>
        <dsp:cNvPr id="0" name=""/>
        <dsp:cNvSpPr/>
      </dsp:nvSpPr>
      <dsp:spPr>
        <a:xfrm>
          <a:off x="1512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Mid-year meeting</a:t>
          </a:r>
        </a:p>
      </dsp:txBody>
      <dsp:txXfrm>
        <a:off x="1512" y="2414215"/>
        <a:ext cx="1589062" cy="635625"/>
      </dsp:txXfrm>
    </dsp:sp>
    <dsp:sp modelId="{298AB144-3125-49EC-A038-B3A90B998B97}">
      <dsp:nvSpPr>
        <dsp:cNvPr id="0" name=""/>
        <dsp:cNvSpPr/>
      </dsp:nvSpPr>
      <dsp:spPr>
        <a:xfrm>
          <a:off x="2178527" y="1142964"/>
          <a:ext cx="969328" cy="9693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6C47E-957E-46A4-9693-95ECAD972379}">
      <dsp:nvSpPr>
        <dsp:cNvPr id="0" name=""/>
        <dsp:cNvSpPr/>
      </dsp:nvSpPr>
      <dsp:spPr>
        <a:xfrm>
          <a:off x="2385105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1583D-74FB-4C35-BEFC-1E34AD41A33C}">
      <dsp:nvSpPr>
        <dsp:cNvPr id="0" name=""/>
        <dsp:cNvSpPr/>
      </dsp:nvSpPr>
      <dsp:spPr>
        <a:xfrm>
          <a:off x="1868660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Quarterly President’s Message</a:t>
          </a:r>
        </a:p>
      </dsp:txBody>
      <dsp:txXfrm>
        <a:off x="1868660" y="2414215"/>
        <a:ext cx="1589062" cy="635625"/>
      </dsp:txXfrm>
    </dsp:sp>
    <dsp:sp modelId="{11D216B2-962E-45EE-9327-4A72F21FCC4F}">
      <dsp:nvSpPr>
        <dsp:cNvPr id="0" name=""/>
        <dsp:cNvSpPr/>
      </dsp:nvSpPr>
      <dsp:spPr>
        <a:xfrm>
          <a:off x="4045676" y="1142964"/>
          <a:ext cx="969328" cy="96932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A0304-7D1C-41AD-B0CF-A2D282D7B298}">
      <dsp:nvSpPr>
        <dsp:cNvPr id="0" name=""/>
        <dsp:cNvSpPr/>
      </dsp:nvSpPr>
      <dsp:spPr>
        <a:xfrm>
          <a:off x="4252254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EC436-F1F0-4B37-816E-1E412E225457}">
      <dsp:nvSpPr>
        <dsp:cNvPr id="0" name=""/>
        <dsp:cNvSpPr/>
      </dsp:nvSpPr>
      <dsp:spPr>
        <a:xfrm>
          <a:off x="3735809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Bylaws</a:t>
          </a:r>
        </a:p>
      </dsp:txBody>
      <dsp:txXfrm>
        <a:off x="3735809" y="2414215"/>
        <a:ext cx="1589062" cy="635625"/>
      </dsp:txXfrm>
    </dsp:sp>
    <dsp:sp modelId="{89E9B6A8-169B-483C-B9AF-AA2C5DC9B811}">
      <dsp:nvSpPr>
        <dsp:cNvPr id="0" name=""/>
        <dsp:cNvSpPr/>
      </dsp:nvSpPr>
      <dsp:spPr>
        <a:xfrm>
          <a:off x="5912824" y="1142964"/>
          <a:ext cx="969328" cy="96932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A0297F-727F-4F42-9FB0-ACC052911417}">
      <dsp:nvSpPr>
        <dsp:cNvPr id="0" name=""/>
        <dsp:cNvSpPr/>
      </dsp:nvSpPr>
      <dsp:spPr>
        <a:xfrm>
          <a:off x="6119402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D7539-4970-4D68-B691-F62256289553}">
      <dsp:nvSpPr>
        <dsp:cNvPr id="0" name=""/>
        <dsp:cNvSpPr/>
      </dsp:nvSpPr>
      <dsp:spPr>
        <a:xfrm>
          <a:off x="5602957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Strategic Plan</a:t>
          </a:r>
        </a:p>
      </dsp:txBody>
      <dsp:txXfrm>
        <a:off x="5602957" y="2414215"/>
        <a:ext cx="1589062" cy="635625"/>
      </dsp:txXfrm>
    </dsp:sp>
    <dsp:sp modelId="{79911EC4-183A-4013-93DE-E956D875EEFF}">
      <dsp:nvSpPr>
        <dsp:cNvPr id="0" name=""/>
        <dsp:cNvSpPr/>
      </dsp:nvSpPr>
      <dsp:spPr>
        <a:xfrm>
          <a:off x="7779973" y="1142964"/>
          <a:ext cx="969328" cy="96932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A1031-1FEA-48BE-AB24-008FD0568D69}">
      <dsp:nvSpPr>
        <dsp:cNvPr id="0" name=""/>
        <dsp:cNvSpPr/>
      </dsp:nvSpPr>
      <dsp:spPr>
        <a:xfrm>
          <a:off x="7986551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8E4EA5-CEFE-4CE9-B445-183E633C2D58}">
      <dsp:nvSpPr>
        <dsp:cNvPr id="0" name=""/>
        <dsp:cNvSpPr/>
      </dsp:nvSpPr>
      <dsp:spPr>
        <a:xfrm>
          <a:off x="7470105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Leadership Academy</a:t>
          </a:r>
        </a:p>
      </dsp:txBody>
      <dsp:txXfrm>
        <a:off x="7470105" y="2414215"/>
        <a:ext cx="1589062" cy="635625"/>
      </dsp:txXfrm>
    </dsp:sp>
    <dsp:sp modelId="{D8C2189B-3481-433F-A144-387BBB238443}">
      <dsp:nvSpPr>
        <dsp:cNvPr id="0" name=""/>
        <dsp:cNvSpPr/>
      </dsp:nvSpPr>
      <dsp:spPr>
        <a:xfrm>
          <a:off x="9647121" y="1142964"/>
          <a:ext cx="969328" cy="969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1EE3AF-B1DE-4F23-8E41-FA6B7099BABF}">
      <dsp:nvSpPr>
        <dsp:cNvPr id="0" name=""/>
        <dsp:cNvSpPr/>
      </dsp:nvSpPr>
      <dsp:spPr>
        <a:xfrm>
          <a:off x="9853699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73E16-2E12-4045-B60F-56BAD485C0A9}">
      <dsp:nvSpPr>
        <dsp:cNvPr id="0" name=""/>
        <dsp:cNvSpPr/>
      </dsp:nvSpPr>
      <dsp:spPr>
        <a:xfrm>
          <a:off x="9337254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Practice Award</a:t>
          </a:r>
        </a:p>
      </dsp:txBody>
      <dsp:txXfrm>
        <a:off x="9337254" y="2414215"/>
        <a:ext cx="1589062" cy="635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EDE0A0D5-8F98-4CC1-A28E-021F0B6B475C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7153"/>
            <a:ext cx="5563870" cy="363858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5603C52C-5E29-41AF-BAA3-8217E886D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61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03C52C-5E29-41AF-BAA3-8217E886DA0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51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03C52C-5E29-41AF-BAA3-8217E886DA0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889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03C52C-5E29-41AF-BAA3-8217E886DA0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09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03C52C-5E29-41AF-BAA3-8217E886DA0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08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03C52C-5E29-41AF-BAA3-8217E886DA0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7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50590-9F9A-443B-9295-A3931D8194B1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0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6F347-1B2F-4097-AEB5-4A26FB45D67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79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1DEE0-34E5-4E0F-BEC1-4B8835F82CD1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9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B4BE-627A-4EC1-99E1-6F1AA97AB802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3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FACF8-E63D-4673-A128-83547867BB7A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44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D6AC-4FBA-40BD-BE75-20DB64DA4BAD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4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3C87-D201-458A-93C0-8EDD9AC92D93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4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E6829-5A25-485A-91B1-5D6D58BB9F23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5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F5CD-23D0-4DD1-85B1-71F1825FB3EC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9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5035-C284-496A-B076-BA73A8FA5D8B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47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EB420-1875-490A-8C4B-7AAB939FBE08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626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59126-4846-4E88-BDD9-5585CC877E47}" type="datetime1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05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F1EDDC-BF09-AA9B-1071-C318850A5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612247" cy="877729"/>
          </a:xfrm>
        </p:spPr>
        <p:txBody>
          <a:bodyPr anchor="ctr"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Report of the President 				</a:t>
            </a:r>
            <a:r>
              <a:rPr lang="en-US" sz="4000" dirty="0">
                <a:solidFill>
                  <a:schemeClr val="bg1"/>
                </a:solidFill>
              </a:rPr>
              <a:t>8:30-8:40 a.m.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45BBFE-E68B-E1DA-2247-0F55D3E99C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283074"/>
              </p:ext>
            </p:extLst>
          </p:nvPr>
        </p:nvGraphicFramePr>
        <p:xfrm>
          <a:off x="311426" y="2244436"/>
          <a:ext cx="11516139" cy="4060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Graphic 3" descr="Gavel with solid fill">
            <a:extLst>
              <a:ext uri="{FF2B5EF4-FFF2-40B4-BE49-F238E27FC236}">
                <a16:creationId xmlns:a16="http://schemas.microsoft.com/office/drawing/2014/main" id="{0DB740B2-98E8-925D-CC87-9FA45FCEA5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47855" y="2244436"/>
            <a:ext cx="1184564" cy="11845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E11511-B5BE-1E99-74F6-8317ED4A2417}"/>
              </a:ext>
            </a:extLst>
          </p:cNvPr>
          <p:cNvSpPr txBox="1"/>
          <p:nvPr/>
        </p:nvSpPr>
        <p:spPr>
          <a:xfrm>
            <a:off x="4479234" y="3520642"/>
            <a:ext cx="3233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Governance for the Future*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BA93FF-7A73-8623-295F-1DB146D68E99}"/>
              </a:ext>
            </a:extLst>
          </p:cNvPr>
          <p:cNvSpPr txBox="1"/>
          <p:nvPr/>
        </p:nvSpPr>
        <p:spPr>
          <a:xfrm>
            <a:off x="4015409" y="4005375"/>
            <a:ext cx="4113448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dirty="0"/>
              <a:t>Future orientation</a:t>
            </a:r>
          </a:p>
          <a:p>
            <a:pPr algn="ctr">
              <a:spcAft>
                <a:spcPts val="600"/>
              </a:spcAft>
            </a:pPr>
            <a:r>
              <a:rPr lang="en-US" sz="1600" dirty="0"/>
              <a:t>Best practices of highly effective boards</a:t>
            </a:r>
          </a:p>
          <a:p>
            <a:pPr algn="ctr">
              <a:spcAft>
                <a:spcPts val="600"/>
              </a:spcAft>
            </a:pPr>
            <a:r>
              <a:rPr lang="en-US" sz="1600" dirty="0"/>
              <a:t>More than a conference</a:t>
            </a:r>
          </a:p>
          <a:p>
            <a:pPr algn="ctr">
              <a:spcAft>
                <a:spcPts val="600"/>
              </a:spcAft>
            </a:pPr>
            <a:r>
              <a:rPr lang="en-US" sz="1600" dirty="0"/>
              <a:t>Membership engagement (SIGs)</a:t>
            </a:r>
          </a:p>
          <a:p>
            <a:pPr algn="ctr">
              <a:spcAft>
                <a:spcPts val="600"/>
              </a:spcAft>
            </a:pPr>
            <a:r>
              <a:rPr lang="en-US" sz="1600" dirty="0"/>
              <a:t>DEI</a:t>
            </a:r>
          </a:p>
          <a:p>
            <a:pPr algn="ctr">
              <a:spcAft>
                <a:spcPts val="600"/>
              </a:spcAft>
            </a:pPr>
            <a:r>
              <a:rPr lang="en-US" sz="1600" dirty="0"/>
              <a:t>Policy and advocacy</a:t>
            </a:r>
          </a:p>
          <a:p>
            <a:pPr algn="ctr">
              <a:spcAft>
                <a:spcPts val="600"/>
              </a:spcAft>
            </a:pPr>
            <a:r>
              <a:rPr lang="en-US" sz="1400" dirty="0"/>
              <a:t>Nominating Committee </a:t>
            </a:r>
            <a:r>
              <a:rPr lang="en-US" sz="1400" dirty="0">
                <a:sym typeface="Wingdings" panose="05000000000000000000" pitchFamily="2" charset="2"/>
              </a:rPr>
              <a:t> Governance Committee</a:t>
            </a:r>
          </a:p>
          <a:p>
            <a:endParaRPr lang="en-US" sz="1600" dirty="0">
              <a:sym typeface="Wingdings" panose="05000000000000000000" pitchFamily="2" charset="2"/>
            </a:endParaRPr>
          </a:p>
          <a:p>
            <a:r>
              <a:rPr lang="en-US" sz="1200" dirty="0">
                <a:sym typeface="Wingdings" panose="05000000000000000000" pitchFamily="2" charset="2"/>
              </a:rPr>
              <a:t>*V</a:t>
            </a:r>
            <a:r>
              <a:rPr lang="en-US" sz="1200" dirty="0"/>
              <a:t>ernetta Walker consultation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5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B9CD6B-2EB2-8BDD-8E88-D36988C27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05" y="329407"/>
            <a:ext cx="1428750" cy="1428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9D168D-CAF7-FB19-788C-F4CAC5F9CEE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0000" b="65462"/>
          <a:stretch/>
        </p:blipFill>
        <p:spPr>
          <a:xfrm>
            <a:off x="2485979" y="329407"/>
            <a:ext cx="8534400" cy="16831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285AC8-BCF9-1483-5679-1B8311CA0DE3}"/>
              </a:ext>
            </a:extLst>
          </p:cNvPr>
          <p:cNvSpPr txBox="1"/>
          <p:nvPr/>
        </p:nvSpPr>
        <p:spPr>
          <a:xfrm>
            <a:off x="2865120" y="638208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https://www.winursing.org/mission-vision-and-goals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4993BA-AA0D-1D5B-BD89-3B1ACDEE0152}"/>
              </a:ext>
            </a:extLst>
          </p:cNvPr>
          <p:cNvSpPr txBox="1"/>
          <p:nvPr/>
        </p:nvSpPr>
        <p:spPr>
          <a:xfrm>
            <a:off x="664613" y="2134764"/>
            <a:ext cx="524850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Accomplished</a:t>
            </a:r>
            <a:endParaRPr lang="en-US" sz="1800" b="1" u="sng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Conference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Pre-conference sessions that advance health equity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Abstracts of Distinction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Sustainability and Accessibility</a:t>
            </a:r>
          </a:p>
          <a:p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Governance and Highly Effective Practices (Vernetta Walker)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Membership Assembly</a:t>
            </a: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Quarterly President’s Message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ED1C20-F6E9-BAC1-9753-A840F4A5D7AB}"/>
              </a:ext>
            </a:extLst>
          </p:cNvPr>
          <p:cNvSpPr txBox="1"/>
          <p:nvPr/>
        </p:nvSpPr>
        <p:spPr>
          <a:xfrm>
            <a:off x="6519003" y="2061765"/>
            <a:ext cx="488423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Growth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Mid-year WIN meeting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Leadership Academy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Practice Award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</a:p>
        </p:txBody>
      </p:sp>
    </p:spTree>
    <p:extLst>
      <p:ext uri="{BB962C8B-B14F-4D97-AF65-F5344CB8AC3E}">
        <p14:creationId xmlns:p14="http://schemas.microsoft.com/office/powerpoint/2010/main" val="82160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63F5C2-3B32-0E84-1E56-4B6B92A77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49" y="5213641"/>
            <a:ext cx="1428750" cy="1428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3F2FC0E-38A5-37F0-9F03-87157BAB301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5928" b="31132"/>
          <a:stretch/>
        </p:blipFill>
        <p:spPr>
          <a:xfrm>
            <a:off x="0" y="126907"/>
            <a:ext cx="12192000" cy="16052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B68B2E-CFD9-FE0E-78F0-7A18F897B0E5}"/>
              </a:ext>
            </a:extLst>
          </p:cNvPr>
          <p:cNvSpPr txBox="1"/>
          <p:nvPr/>
        </p:nvSpPr>
        <p:spPr>
          <a:xfrm>
            <a:off x="3048000" y="63617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https://www.winursing.org/mission-vision-and-goals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8EB5D-C5D1-3CC3-2A7C-2887F4419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79380" cy="4351338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200000"/>
              </a:lnSpc>
              <a:spcBef>
                <a:spcPts val="0"/>
              </a:spcBef>
              <a:buNone/>
              <a:tabLst>
                <a:tab pos="228600" algn="l"/>
                <a:tab pos="2971800" algn="ctr"/>
              </a:tabLst>
            </a:pPr>
            <a:r>
              <a:rPr lang="en-US" sz="1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Accomplished 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Stabilizing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membership, conference attendance, finances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228600" algn="l"/>
                <a:tab pos="2971800" algn="ctr"/>
              </a:tabLst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Thriving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governance for the future, Listening and Learning Together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Partnering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ENRS, SNRS, MNRS and CANS NAC participation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94ADAD2-6E0C-1179-9A7C-3B0806DAED41}"/>
              </a:ext>
            </a:extLst>
          </p:cNvPr>
          <p:cNvSpPr txBox="1">
            <a:spLocks/>
          </p:cNvSpPr>
          <p:nvPr/>
        </p:nvSpPr>
        <p:spPr>
          <a:xfrm>
            <a:off x="6564350" y="1825625"/>
            <a:ext cx="478944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9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Growth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Strategic plan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Policy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National Collaboration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DEI framing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endParaRPr lang="en-US" sz="19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VISION</a:t>
            </a:r>
            <a:r>
              <a:rPr lang="en-US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that “all people [will] have the opportunity to achieve their best health and wellbeing.”  </a:t>
            </a:r>
          </a:p>
          <a:p>
            <a:pPr marL="0" indent="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5389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2B93CDA-5F84-8159-8A57-EC2EB402CC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05" y="329407"/>
            <a:ext cx="1428750" cy="1428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AD4B80-7171-1661-B5F9-D79E4940E43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74149" r="20278"/>
          <a:stretch/>
        </p:blipFill>
        <p:spPr>
          <a:xfrm>
            <a:off x="2218055" y="204520"/>
            <a:ext cx="9719733" cy="12598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30B1561-4623-D1DA-A3EF-5647BA2D1D7B}"/>
              </a:ext>
            </a:extLst>
          </p:cNvPr>
          <p:cNvSpPr txBox="1"/>
          <p:nvPr/>
        </p:nvSpPr>
        <p:spPr>
          <a:xfrm>
            <a:off x="3048000" y="642272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https://www.winursing.org/mission-vision-and-goals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EC3CF9-61AB-11B8-8AA8-C498EC18EB6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07938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Accomplished 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Capital campaign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 fellowship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28600" algn="l"/>
                <a:tab pos="2971800" algn="ctr"/>
              </a:tabLst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1144E-8E0B-E343-D28A-EF7635A0CB62}"/>
              </a:ext>
            </a:extLst>
          </p:cNvPr>
          <p:cNvSpPr txBox="1">
            <a:spLocks/>
          </p:cNvSpPr>
          <p:nvPr/>
        </p:nvSpPr>
        <p:spPr>
          <a:xfrm>
            <a:off x="6564350" y="1825625"/>
            <a:ext cx="478944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r>
              <a:rPr lang="en-US" sz="1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Growth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228600" algn="l"/>
                <a:tab pos="2971800" algn="ctr"/>
              </a:tabLst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Practice Award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228600" algn="l"/>
                <a:tab pos="2971800" algn="ctr"/>
              </a:tabLst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Leadership Academy</a:t>
            </a:r>
          </a:p>
          <a:p>
            <a:pPr marL="0" indent="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228600" algn="l"/>
                <a:tab pos="2971800" algn="ctr"/>
              </a:tabLst>
            </a:pPr>
            <a:endParaRPr lang="en-US" sz="1800" b="1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98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0EC95-810C-947C-5FEA-FF693B597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Direction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72766D0-1C6F-08CD-CC80-D9A42BFB5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25472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2356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9044600-4A59-94B9-4768-7358D6C1091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130759" y="170594"/>
            <a:ext cx="10303261" cy="6516812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8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96CC85-5758-41C0-8EFD-737AFB691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10EE66-8707-456F-8F2E-091D581CB030}">
  <ds:schemaRefs>
    <ds:schemaRef ds:uri="16c05727-aa75-4e4a-9b5f-8a80a1165891"/>
    <ds:schemaRef ds:uri="http://schemas.microsoft.com/office/2006/documentManagement/types"/>
    <ds:schemaRef ds:uri="http://purl.org/dc/elements/1.1/"/>
    <ds:schemaRef ds:uri="http://purl.org/dc/terms/"/>
    <ds:schemaRef ds:uri="71af3243-3dd4-4a8d-8c0d-dd76da1f02a5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0BEB954-4024-4CCF-A9D6-4C00FDC028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5100</TotalTime>
  <Words>255</Words>
  <Application>Microsoft Office PowerPoint</Application>
  <PresentationFormat>Widescreen</PresentationFormat>
  <Paragraphs>81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Wingdings</vt:lpstr>
      <vt:lpstr>Office Theme</vt:lpstr>
      <vt:lpstr>Report of the President     8:30-8:40 a.m.</vt:lpstr>
      <vt:lpstr>PowerPoint Presentation</vt:lpstr>
      <vt:lpstr>PowerPoint Presentation</vt:lpstr>
      <vt:lpstr>PowerPoint Presentation</vt:lpstr>
      <vt:lpstr>Direction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Clark, Lauren</dc:creator>
  <cp:lastModifiedBy>Lauren Clark</cp:lastModifiedBy>
  <cp:revision>26</cp:revision>
  <cp:lastPrinted>2025-04-06T02:56:53Z</cp:lastPrinted>
  <dcterms:created xsi:type="dcterms:W3CDTF">2022-02-27T01:02:32Z</dcterms:created>
  <dcterms:modified xsi:type="dcterms:W3CDTF">2025-09-30T20:04:46Z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