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7"/>
  </p:handoutMasterIdLst>
  <p:sldIdLst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47780A-6F69-4094-82CE-A8BAA34A39B8}" v="6" dt="2025-05-06T14:29:28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Irtenkauf" userId="3ce36af2-a9d3-4e3f-87e1-52f5fcfe30f4" providerId="ADAL" clId="{ED47780A-6F69-4094-82CE-A8BAA34A39B8}"/>
    <pc:docChg chg="custSel modSld modMainMaster">
      <pc:chgData name="Erin Irtenkauf" userId="3ce36af2-a9d3-4e3f-87e1-52f5fcfe30f4" providerId="ADAL" clId="{ED47780A-6F69-4094-82CE-A8BAA34A39B8}" dt="2025-05-06T14:30:30.158" v="14" actId="1076"/>
      <pc:docMkLst>
        <pc:docMk/>
      </pc:docMkLst>
      <pc:sldChg chg="addSp delSp mod">
        <pc:chgData name="Erin Irtenkauf" userId="3ce36af2-a9d3-4e3f-87e1-52f5fcfe30f4" providerId="ADAL" clId="{ED47780A-6F69-4094-82CE-A8BAA34A39B8}" dt="2025-05-06T14:30:17.306" v="12" actId="478"/>
        <pc:sldMkLst>
          <pc:docMk/>
          <pc:sldMk cId="4294166554" sldId="259"/>
        </pc:sldMkLst>
        <pc:spChg chg="add del">
          <ac:chgData name="Erin Irtenkauf" userId="3ce36af2-a9d3-4e3f-87e1-52f5fcfe30f4" providerId="ADAL" clId="{ED47780A-6F69-4094-82CE-A8BAA34A39B8}" dt="2025-05-06T14:30:17.306" v="12" actId="478"/>
          <ac:spMkLst>
            <pc:docMk/>
            <pc:sldMk cId="4294166554" sldId="259"/>
            <ac:spMk id="5" creationId="{04A06E9F-877D-A5B0-D3E7-79A1982AA115}"/>
          </ac:spMkLst>
        </pc:spChg>
      </pc:sldChg>
      <pc:sldChg chg="modSp mod">
        <pc:chgData name="Erin Irtenkauf" userId="3ce36af2-a9d3-4e3f-87e1-52f5fcfe30f4" providerId="ADAL" clId="{ED47780A-6F69-4094-82CE-A8BAA34A39B8}" dt="2025-05-06T14:30:30.158" v="14" actId="1076"/>
        <pc:sldMkLst>
          <pc:docMk/>
          <pc:sldMk cId="3859230107" sldId="260"/>
        </pc:sldMkLst>
        <pc:spChg chg="mod">
          <ac:chgData name="Erin Irtenkauf" userId="3ce36af2-a9d3-4e3f-87e1-52f5fcfe30f4" providerId="ADAL" clId="{ED47780A-6F69-4094-82CE-A8BAA34A39B8}" dt="2025-05-06T14:30:26.733" v="13" actId="1076"/>
          <ac:spMkLst>
            <pc:docMk/>
            <pc:sldMk cId="3859230107" sldId="260"/>
            <ac:spMk id="2" creationId="{FEAE603B-6F63-9CF7-9A36-A0FDC0DA8716}"/>
          </ac:spMkLst>
        </pc:spChg>
        <pc:spChg chg="mod">
          <ac:chgData name="Erin Irtenkauf" userId="3ce36af2-a9d3-4e3f-87e1-52f5fcfe30f4" providerId="ADAL" clId="{ED47780A-6F69-4094-82CE-A8BAA34A39B8}" dt="2025-05-06T14:30:30.158" v="14" actId="1076"/>
          <ac:spMkLst>
            <pc:docMk/>
            <pc:sldMk cId="3859230107" sldId="260"/>
            <ac:spMk id="3" creationId="{5876D805-672E-4E35-CC94-353A54B1731D}"/>
          </ac:spMkLst>
        </pc:spChg>
      </pc:sldChg>
      <pc:sldMasterChg chg="modSp mod setBg modSldLayout">
        <pc:chgData name="Erin Irtenkauf" userId="3ce36af2-a9d3-4e3f-87e1-52f5fcfe30f4" providerId="ADAL" clId="{ED47780A-6F69-4094-82CE-A8BAA34A39B8}" dt="2025-05-06T14:29:50.281" v="10" actId="1076"/>
        <pc:sldMasterMkLst>
          <pc:docMk/>
          <pc:sldMasterMk cId="1940535462" sldId="2147483648"/>
        </pc:sldMasterMkLst>
        <pc:spChg chg="mod">
          <ac:chgData name="Erin Irtenkauf" userId="3ce36af2-a9d3-4e3f-87e1-52f5fcfe30f4" providerId="ADAL" clId="{ED47780A-6F69-4094-82CE-A8BAA34A39B8}" dt="2025-05-06T14:29:50.281" v="10" actId="1076"/>
          <ac:spMkLst>
            <pc:docMk/>
            <pc:sldMasterMk cId="1940535462" sldId="2147483648"/>
            <ac:spMk id="2" creationId="{E3371C78-EBC8-B018-BBF2-6095A63E8627}"/>
          </ac:spMkLst>
        </pc:spChg>
        <pc:spChg chg="mod">
          <ac:chgData name="Erin Irtenkauf" userId="3ce36af2-a9d3-4e3f-87e1-52f5fcfe30f4" providerId="ADAL" clId="{ED47780A-6F69-4094-82CE-A8BAA34A39B8}" dt="2025-05-06T14:29:14.759" v="5" actId="207"/>
          <ac:spMkLst>
            <pc:docMk/>
            <pc:sldMasterMk cId="1940535462" sldId="2147483648"/>
            <ac:spMk id="3" creationId="{95FCC88E-968E-0772-ECED-E3C1518EC5F7}"/>
          </ac:spMkLst>
        </pc:spChg>
        <pc:sldLayoutChg chg="modSp mod setBg">
          <pc:chgData name="Erin Irtenkauf" userId="3ce36af2-a9d3-4e3f-87e1-52f5fcfe30f4" providerId="ADAL" clId="{ED47780A-6F69-4094-82CE-A8BAA34A39B8}" dt="2025-05-06T14:29:38.035" v="9" actId="1076"/>
          <pc:sldLayoutMkLst>
            <pc:docMk/>
            <pc:sldMasterMk cId="1940535462" sldId="2147483648"/>
            <pc:sldLayoutMk cId="3185854734" sldId="2147483649"/>
          </pc:sldLayoutMkLst>
          <pc:spChg chg="mod">
            <ac:chgData name="Erin Irtenkauf" userId="3ce36af2-a9d3-4e3f-87e1-52f5fcfe30f4" providerId="ADAL" clId="{ED47780A-6F69-4094-82CE-A8BAA34A39B8}" dt="2025-05-06T14:29:33.926" v="8" actId="1076"/>
            <ac:spMkLst>
              <pc:docMk/>
              <pc:sldMasterMk cId="1940535462" sldId="2147483648"/>
              <pc:sldLayoutMk cId="3185854734" sldId="2147483649"/>
              <ac:spMk id="2" creationId="{9403D131-EF64-F1B9-6C21-4F44D991AC95}"/>
            </ac:spMkLst>
          </pc:spChg>
          <pc:spChg chg="mod">
            <ac:chgData name="Erin Irtenkauf" userId="3ce36af2-a9d3-4e3f-87e1-52f5fcfe30f4" providerId="ADAL" clId="{ED47780A-6F69-4094-82CE-A8BAA34A39B8}" dt="2025-05-06T14:29:38.035" v="9" actId="1076"/>
            <ac:spMkLst>
              <pc:docMk/>
              <pc:sldMasterMk cId="1940535462" sldId="2147483648"/>
              <pc:sldLayoutMk cId="3185854734" sldId="2147483649"/>
              <ac:spMk id="3" creationId="{B167B231-61EF-6284-5717-68F277800532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8FAF7F-42F2-C4D2-1F31-FE2831A6E9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1D9A25-6757-B51D-2289-9B351D49F1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55C10-A580-4EBC-A040-DCAA8A1F8B6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FF573-EF5B-D3EA-C708-B886C7BB7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B15A45-338C-243E-222D-2A6101BE58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8D784-0BF0-4271-9A97-A6AB32B55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48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3D131-EF64-F1B9-6C21-4F44D991AC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693" y="3424951"/>
            <a:ext cx="10684701" cy="610394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7B231-61EF-6284-5717-68F277800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693" y="4226367"/>
            <a:ext cx="10782822" cy="54478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85854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F53077-A166-FFC9-C8BC-61B8FEEAA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0418C-EC26-43B7-BDAD-689AE6723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821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B72FF-17EF-CCC5-C748-BF5C89C0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AFD14-8503-206D-C876-2E257BF2B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685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C84DE-A57C-6EAB-D74A-D2D4F6961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FEF4-AB29-E9A2-5AB2-A42753085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BC8CA-5CFE-09EB-AE34-8BAA3A0D3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463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38F4C-3C8A-DFB9-2E14-8F1CBB06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0F596-91B6-4EAD-E1B8-AF1A62A92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17A5-44C3-3C51-F839-D6E036836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6CC47-A59B-53C7-8255-8D3503CB0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A7D99A-42FD-47F8-AA44-F06BEAE1D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602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EF6BB-C919-0312-808C-0A78B8D60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3623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A981F1-25B7-FC8A-AC9D-0DD0A8EB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523457-24D8-4067-8D2C-5B77E569AC8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A6C99F-46CC-5B7D-9646-21DD2BEA8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D4829-8623-5840-B571-06848F373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60FBB5-A393-4508-998D-9224F273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9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2A855-D677-277F-5FFE-4616DB9D8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CB20E-9881-4C75-75EA-F3AB93E98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6B29D-903B-BE72-428A-4805C9D86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392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9D1E-9519-203D-FE5C-CE6AD6B6D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8A3562-82CF-8C11-6077-4CDA28041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92E4B-1280-CDC7-25B1-39203CD38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42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B7C75-DD51-30DD-607A-1446CB576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AEB8A-1802-0750-3C96-749EE5745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1766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71C78-EBC8-B018-BBF2-6095A63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CC88E-968E-0772-ECED-E3C1518EC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41742"/>
            <a:ext cx="10515600" cy="4135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053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E603B-6F63-9CF7-9A36-A0FDC0DA8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6461" y="3832818"/>
            <a:ext cx="10684701" cy="6103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76D805-672E-4E35-CC94-353A54B17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8983" y="4486703"/>
            <a:ext cx="10782822" cy="54478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30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D720-0DBB-FF54-8151-849C1AC29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9A396-8E50-9E47-31CA-27F5C193A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6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d52d30-a378-48d5-a7af-9689a4870668" xsi:nil="true"/>
    <lcf76f155ced4ddcb4097134ff3c332f xmlns="ca8b19ab-83cb-4001-8370-cf87d53cc29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F50B84A94EE40B35E17E6E962777A" ma:contentTypeVersion="13" ma:contentTypeDescription="Create a new document." ma:contentTypeScope="" ma:versionID="8368910be2e889a099f3445b3aa62de6">
  <xsd:schema xmlns:xsd="http://www.w3.org/2001/XMLSchema" xmlns:xs="http://www.w3.org/2001/XMLSchema" xmlns:p="http://schemas.microsoft.com/office/2006/metadata/properties" xmlns:ns2="ca8b19ab-83cb-4001-8370-cf87d53cc293" xmlns:ns3="8cd52d30-a378-48d5-a7af-9689a4870668" targetNamespace="http://schemas.microsoft.com/office/2006/metadata/properties" ma:root="true" ma:fieldsID="0bee4d154458cf37824f5119f0435c16" ns2:_="" ns3:_="">
    <xsd:import namespace="ca8b19ab-83cb-4001-8370-cf87d53cc293"/>
    <xsd:import namespace="8cd52d30-a378-48d5-a7af-9689a48706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b19ab-83cb-4001-8370-cf87d53cc2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e0a2a5e-8b61-4cef-8c29-a4fe596394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d52d30-a378-48d5-a7af-9689a48706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7594768-25cd-4035-a568-3d9ee1d9f931}" ma:internalName="TaxCatchAll" ma:showField="CatchAllData" ma:web="8cd52d30-a378-48d5-a7af-9689a48706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748018-7238-494F-8691-E978E9EBF88C}">
  <ds:schemaRefs>
    <ds:schemaRef ds:uri="a4b344ee-e08c-434a-a893-6f48247920a0"/>
    <ds:schemaRef ds:uri="b08c898f-7a1c-4658-85ad-249d9edcfa4e"/>
    <ds:schemaRef ds:uri="http://schemas.microsoft.com/office/2006/metadata/properties"/>
    <ds:schemaRef ds:uri="http://schemas.microsoft.com/office/infopath/2007/PartnerControls"/>
    <ds:schemaRef ds:uri="8cd52d30-a378-48d5-a7af-9689a4870668"/>
    <ds:schemaRef ds:uri="ca8b19ab-83cb-4001-8370-cf87d53cc293"/>
  </ds:schemaRefs>
</ds:datastoreItem>
</file>

<file path=customXml/itemProps2.xml><?xml version="1.0" encoding="utf-8"?>
<ds:datastoreItem xmlns:ds="http://schemas.openxmlformats.org/officeDocument/2006/customXml" ds:itemID="{3E04823B-5A5F-4C32-88C3-5CECE703C7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8b19ab-83cb-4001-8370-cf87d53cc293"/>
    <ds:schemaRef ds:uri="8cd52d30-a378-48d5-a7af-9689a48706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1F6849-666B-4E4A-B5D6-75550536EC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Open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Irtenkauf</dc:creator>
  <cp:lastModifiedBy>Erin Irtenkauf</cp:lastModifiedBy>
  <cp:revision>7</cp:revision>
  <dcterms:created xsi:type="dcterms:W3CDTF">2023-05-12T17:36:14Z</dcterms:created>
  <dcterms:modified xsi:type="dcterms:W3CDTF">2025-05-06T14:30:30Z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0x010100DEEF50B84A94EE40B35E17E6E962777A</vt:lpwstr>
  </property>
  <property fmtid="{D5CDD505-2E9C-101B-9397-08002B2CF9AE}" pid="3" name="MediaServiceImageTags">
    <vt:lpwstr/>
  </property>
</Properties>
</file>