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26"/>
  </p:notesMasterIdLst>
  <p:sldIdLst>
    <p:sldId id="256" r:id="rId5"/>
    <p:sldId id="257" r:id="rId6"/>
    <p:sldId id="258" r:id="rId7"/>
    <p:sldId id="259" r:id="rId8"/>
    <p:sldId id="2147469842" r:id="rId9"/>
    <p:sldId id="261" r:id="rId10"/>
    <p:sldId id="262" r:id="rId11"/>
    <p:sldId id="2147469844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51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5CE0B2A-C1AC-6673-4927-5A1F8C964445}" name="John Coffey" initials="JC" userId="S::john.coffey@abrigo.com::46ee2374-c653-46e5-8bde-72a66f041c29" providerId="AD"/>
  <p188:author id="{C2A3EE2A-2802-B8EA-D69D-CAAE77D05DD9}" name="Cameron Crowder" initials="CC" userId="S::cameron.crowder@abrigo.com::08c8f09b-e67a-4439-818b-381b1f6be670" providerId="AD"/>
  <p188:author id="{E5B509C8-2445-3395-5DD5-B1C2D79E2066}" name="Evan Jezek" initials="EJ" userId="S::evan.jezek@abrigo.com::cd05e31b-3bcf-47c6-91ea-65e3edc8729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04B"/>
    <a:srgbClr val="82CC71"/>
    <a:srgbClr val="00C2D1"/>
    <a:srgbClr val="383943"/>
    <a:srgbClr val="E9E9E9"/>
    <a:srgbClr val="F9D031"/>
    <a:srgbClr val="82C3E0"/>
    <a:srgbClr val="005984"/>
    <a:srgbClr val="FA4813"/>
    <a:srgbClr val="FF47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1"/>
  </p:normalViewPr>
  <p:slideViewPr>
    <p:cSldViewPr snapToGrid="0">
      <p:cViewPr varScale="1">
        <p:scale>
          <a:sx n="53" d="100"/>
          <a:sy n="53" d="100"/>
        </p:scale>
        <p:origin x="476" y="24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6A5F8-2DAE-2249-8EA2-2A731B96A7F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B06A4-90DB-F641-86A1-62DEC4EE9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67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black background&#10;&#10;Description automatically generated">
            <a:extLst>
              <a:ext uri="{FF2B5EF4-FFF2-40B4-BE49-F238E27FC236}">
                <a16:creationId xmlns:a16="http://schemas.microsoft.com/office/drawing/2014/main" id="{9AF2ECB1-D79B-A014-B566-0912F56007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128" y="-4572"/>
            <a:ext cx="16272256" cy="9153144"/>
          </a:xfrm>
          <a:prstGeom prst="rect">
            <a:avLst/>
          </a:prstGeom>
        </p:spPr>
      </p:pic>
      <p:pic>
        <p:nvPicPr>
          <p:cNvPr id="6" name="Picture 5" descr="A logo with orange and black colors&#10;&#10;Description automatically generated">
            <a:extLst>
              <a:ext uri="{FF2B5EF4-FFF2-40B4-BE49-F238E27FC236}">
                <a16:creationId xmlns:a16="http://schemas.microsoft.com/office/drawing/2014/main" id="{9F9C3C55-699B-A908-4529-8D97E88823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5238" y="4479441"/>
            <a:ext cx="6518691" cy="46964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A5FA02-CC88-2CB0-3FAD-C96AEE5548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98271" y="800672"/>
            <a:ext cx="3463911" cy="707883"/>
          </a:xfrm>
          <a:prstGeom prst="rect">
            <a:avLst/>
          </a:prstGeom>
        </p:spPr>
      </p:pic>
      <p:sp>
        <p:nvSpPr>
          <p:cNvPr id="32" name="Subtitle 2">
            <a:extLst>
              <a:ext uri="{FF2B5EF4-FFF2-40B4-BE49-F238E27FC236}">
                <a16:creationId xmlns:a16="http://schemas.microsoft.com/office/drawing/2014/main" id="{BD48F108-37DD-5499-6E6A-53901A52DD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660" y="6186609"/>
            <a:ext cx="12147958" cy="426303"/>
          </a:xfrm>
        </p:spPr>
        <p:txBody>
          <a:bodyPr>
            <a:noAutofit/>
          </a:bodyPr>
          <a:lstStyle>
            <a:lvl1pPr marL="0" indent="0" algn="l">
              <a:buNone/>
              <a:defRPr sz="3000" b="1" i="0" cap="none" spc="0" baseline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09570" indent="0" algn="ctr">
              <a:buNone/>
              <a:defRPr sz="2667"/>
            </a:lvl2pPr>
            <a:lvl3pPr marL="1219140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8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CFC2CA7F-C825-C746-A619-048845B85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676" y="2728443"/>
            <a:ext cx="12147679" cy="1001396"/>
          </a:xfrm>
        </p:spPr>
        <p:txBody>
          <a:bodyPr>
            <a:normAutofit/>
          </a:bodyPr>
          <a:lstStyle>
            <a:lvl1pPr>
              <a:defRPr sz="6500" b="0" i="0" spc="0" baseline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E9E1A09-2953-8DE8-756C-A10550B68110}"/>
              </a:ext>
            </a:extLst>
          </p:cNvPr>
          <p:cNvSpPr txBox="1">
            <a:spLocks/>
          </p:cNvSpPr>
          <p:nvPr userDrawn="1"/>
        </p:nvSpPr>
        <p:spPr>
          <a:xfrm>
            <a:off x="3187320" y="3336913"/>
            <a:ext cx="12192000" cy="31834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219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kern="1200">
                <a:solidFill>
                  <a:srgbClr val="383943"/>
                </a:solidFill>
                <a:latin typeface="Muli" pitchFamily="2" charset="77"/>
                <a:ea typeface="+mj-ea"/>
                <a:cs typeface="+mj-cs"/>
              </a:defRPr>
            </a:lvl1pPr>
          </a:lstStyle>
          <a:p>
            <a:pPr algn="l"/>
            <a:endParaRPr lang="en-US" sz="6600" b="1" i="0">
              <a:solidFill>
                <a:srgbClr val="FF4713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008EA248-63DB-D2CB-9D17-D3C062FFE2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8272" y="3679166"/>
            <a:ext cx="12171814" cy="877979"/>
          </a:xfrm>
        </p:spPr>
        <p:txBody>
          <a:bodyPr>
            <a:noAutofit/>
          </a:bodyPr>
          <a:lstStyle>
            <a:lvl1pPr marL="0" indent="0">
              <a:buNone/>
              <a:defRPr sz="6500" b="1" i="0" cap="none" spc="0" baseline="0">
                <a:solidFill>
                  <a:srgbClr val="00C2D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With emphasis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993DCF59-6AB0-13AF-94DF-72F0C045B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8272" y="4613040"/>
            <a:ext cx="12171814" cy="900169"/>
          </a:xfrm>
        </p:spPr>
        <p:txBody>
          <a:bodyPr>
            <a:noAutofit/>
          </a:bodyPr>
          <a:lstStyle>
            <a:lvl1pPr marL="0" indent="0">
              <a:buNone/>
              <a:defRPr sz="6500" b="0" i="0" spc="0" baseline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Line 2</a:t>
            </a:r>
          </a:p>
        </p:txBody>
      </p:sp>
    </p:spTree>
    <p:extLst>
      <p:ext uri="{BB962C8B-B14F-4D97-AF65-F5344CB8AC3E}">
        <p14:creationId xmlns:p14="http://schemas.microsoft.com/office/powerpoint/2010/main" val="1857677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Imag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DBFF03B-1CEC-B631-7DC4-C81321CA94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6338" y="151557"/>
            <a:ext cx="7537928" cy="969264"/>
          </a:xfrm>
        </p:spPr>
        <p:txBody>
          <a:bodyPr>
            <a:normAutofit/>
          </a:bodyPr>
          <a:lstStyle>
            <a:lvl1pPr>
              <a:defRPr sz="5000" b="1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F36A4F-32DA-F5D0-026F-9B2E2AEA1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6338" y="2239013"/>
            <a:ext cx="7537928" cy="6528468"/>
          </a:xfrm>
        </p:spPr>
        <p:txBody>
          <a:bodyPr/>
          <a:lstStyle>
            <a:lvl1pPr>
              <a:defRPr sz="26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4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18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18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269AFFB-B388-BEE6-B0ED-166983BE00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6338" y="1137231"/>
            <a:ext cx="7537928" cy="64008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0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Add a subtitle.</a:t>
            </a:r>
          </a:p>
        </p:txBody>
      </p:sp>
      <p:pic>
        <p:nvPicPr>
          <p:cNvPr id="2" name="Picture 1" descr="A blue and black background&#10;&#10;Description automatically generated">
            <a:extLst>
              <a:ext uri="{FF2B5EF4-FFF2-40B4-BE49-F238E27FC236}">
                <a16:creationId xmlns:a16="http://schemas.microsoft.com/office/drawing/2014/main" id="{55705426-ED3D-ABD9-E7A9-23566FEAAC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1"/>
          <a:stretch/>
        </p:blipFill>
        <p:spPr>
          <a:xfrm>
            <a:off x="-38100" y="0"/>
            <a:ext cx="8128000" cy="9144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BE6D85-4DF4-0BE7-0E7F-6E0F2EC01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1" y="8422000"/>
            <a:ext cx="4876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DC696295-2FDC-5D4C-8CCB-1A12008C6E99}" type="slidenum">
              <a:rPr lang="en-US" smtClean="0"/>
              <a:pPr/>
              <a:t>‹#›</a:t>
            </a:fld>
            <a:endParaRPr lang="en-US">
              <a:latin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930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 Slid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DBFF03B-1CEC-B631-7DC4-C81321CA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151557"/>
            <a:ext cx="10115973" cy="969264"/>
          </a:xfrm>
        </p:spPr>
        <p:txBody>
          <a:bodyPr>
            <a:normAutofit/>
          </a:bodyPr>
          <a:lstStyle>
            <a:lvl1pPr>
              <a:defRPr sz="5000" b="1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F36A4F-32DA-F5D0-026F-9B2E2AEA1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2239014"/>
            <a:ext cx="10115973" cy="6130982"/>
          </a:xfrm>
        </p:spPr>
        <p:txBody>
          <a:bodyPr/>
          <a:lstStyle>
            <a:lvl1pPr>
              <a:defRPr sz="26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4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18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18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269AFFB-B388-BEE6-B0ED-166983BE00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760" y="1137232"/>
            <a:ext cx="10115973" cy="64008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0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Add a subtitle.</a:t>
            </a:r>
          </a:p>
        </p:txBody>
      </p:sp>
      <p:pic>
        <p:nvPicPr>
          <p:cNvPr id="3" name="Picture 2" descr="A blue and black background&#10;&#10;Description automatically generated">
            <a:extLst>
              <a:ext uri="{FF2B5EF4-FFF2-40B4-BE49-F238E27FC236}">
                <a16:creationId xmlns:a16="http://schemas.microsoft.com/office/drawing/2014/main" id="{4BA84437-BCEB-FF94-4046-16F93C825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3803" y="0"/>
            <a:ext cx="5388526" cy="9144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71D5E-8841-230B-B3E1-97B2A5303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1" y="8422000"/>
            <a:ext cx="4876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 spc="0" baseline="0">
                <a:solidFill>
                  <a:srgbClr val="383943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DC696295-2FDC-5D4C-8CCB-1A12008C6E99}" type="slidenum">
              <a:rPr lang="en-US" smtClean="0"/>
              <a:pPr/>
              <a:t>‹#›</a:t>
            </a:fld>
            <a:endParaRPr lang="en-US">
              <a:latin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114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CFDDE-CCFB-6CE7-A741-9FB2CA9983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759" y="151557"/>
            <a:ext cx="15526512" cy="969264"/>
          </a:xfrm>
        </p:spPr>
        <p:txBody>
          <a:bodyPr>
            <a:normAutofit/>
          </a:bodyPr>
          <a:lstStyle>
            <a:lvl1pPr>
              <a:defRPr sz="5000" b="1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Click to edit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8790C03-3CDE-0751-2737-46ECD0935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1" y="8422000"/>
            <a:ext cx="4876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DC696295-2FDC-5D4C-8CCB-1A12008C6E99}" type="slidenum">
              <a:rPr lang="en-US" smtClean="0"/>
              <a:pPr/>
              <a:t>‹#›</a:t>
            </a:fld>
            <a:endParaRPr lang="en-US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490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black background&#10;&#10;Description automatically generated">
            <a:extLst>
              <a:ext uri="{FF2B5EF4-FFF2-40B4-BE49-F238E27FC236}">
                <a16:creationId xmlns:a16="http://schemas.microsoft.com/office/drawing/2014/main" id="{5D10CC28-293F-9582-EB55-2AFC81B6F4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128" y="-4572"/>
            <a:ext cx="16272256" cy="9153144"/>
          </a:xfrm>
          <a:prstGeom prst="rect">
            <a:avLst/>
          </a:prstGeom>
        </p:spPr>
      </p:pic>
      <p:pic>
        <p:nvPicPr>
          <p:cNvPr id="5" name="Picture 4" descr="A logo with orange and black colors&#10;&#10;Description automatically generated">
            <a:extLst>
              <a:ext uri="{FF2B5EF4-FFF2-40B4-BE49-F238E27FC236}">
                <a16:creationId xmlns:a16="http://schemas.microsoft.com/office/drawing/2014/main" id="{6DB5F9B7-2834-BB56-1DF3-6841104761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5238" y="4479441"/>
            <a:ext cx="6518691" cy="4696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832C0E-E4E4-561C-6736-0D12D04443B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98271" y="800672"/>
            <a:ext cx="3463911" cy="707883"/>
          </a:xfrm>
          <a:prstGeom prst="rect">
            <a:avLst/>
          </a:prstGeom>
        </p:spPr>
      </p:pic>
      <p:sp>
        <p:nvSpPr>
          <p:cNvPr id="43" name="Title 1">
            <a:extLst>
              <a:ext uri="{FF2B5EF4-FFF2-40B4-BE49-F238E27FC236}">
                <a16:creationId xmlns:a16="http://schemas.microsoft.com/office/drawing/2014/main" id="{CFC2CA7F-C825-C746-A619-048845B85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37537" y="2573868"/>
            <a:ext cx="16491313" cy="1905574"/>
          </a:xfrm>
        </p:spPr>
        <p:txBody>
          <a:bodyPr>
            <a:normAutofit/>
          </a:bodyPr>
          <a:lstStyle>
            <a:lvl1pPr algn="ctr">
              <a:defRPr sz="6500" b="1" i="0" spc="0" baseline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30EC5F3-FAF0-D097-A0FD-0E5ACBEF5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1" y="8422000"/>
            <a:ext cx="4876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DC696295-2FDC-5D4C-8CCB-1A12008C6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68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black background&#10;&#10;Description automatically generated">
            <a:extLst>
              <a:ext uri="{FF2B5EF4-FFF2-40B4-BE49-F238E27FC236}">
                <a16:creationId xmlns:a16="http://schemas.microsoft.com/office/drawing/2014/main" id="{EDFDC653-2D09-EA4E-5523-846E78EDFF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128" y="-4572"/>
            <a:ext cx="16272256" cy="9153144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3B1CCB1-343B-4B2B-FF9E-8A25057CA9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18410" y="1746239"/>
            <a:ext cx="13373862" cy="521005"/>
          </a:xfrm>
        </p:spPr>
        <p:txBody>
          <a:bodyPr>
            <a:noAutofit/>
          </a:bodyPr>
          <a:lstStyle>
            <a:lvl1pPr marL="0" indent="0">
              <a:buNone/>
              <a:defRPr sz="2800" b="1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Item 1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E7E83F34-6E07-3996-FC01-B35D1247CDC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18410" y="2239786"/>
            <a:ext cx="13373862" cy="360911"/>
          </a:xfrm>
        </p:spPr>
        <p:txBody>
          <a:bodyPr>
            <a:noAutofit/>
          </a:bodyPr>
          <a:lstStyle>
            <a:lvl1pPr marL="0" indent="0">
              <a:buNone/>
              <a:defRPr sz="2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Add a description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DC581C13-8ACF-F837-30A1-DCA16BA831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29401" y="1833138"/>
            <a:ext cx="528520" cy="521005"/>
          </a:xfrm>
        </p:spPr>
        <p:txBody>
          <a:bodyPr>
            <a:noAutofit/>
          </a:bodyPr>
          <a:lstStyle>
            <a:lvl1pPr marL="0" indent="0" algn="r">
              <a:buNone/>
              <a:defRPr sz="3200" b="1" i="0" spc="0" baseline="0">
                <a:solidFill>
                  <a:srgbClr val="00C2D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FB5922C9-4A75-03F5-6C62-7F8C3F8336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18410" y="3023315"/>
            <a:ext cx="13373862" cy="521005"/>
          </a:xfrm>
        </p:spPr>
        <p:txBody>
          <a:bodyPr>
            <a:noAutofit/>
          </a:bodyPr>
          <a:lstStyle>
            <a:lvl1pPr marL="0" indent="0">
              <a:buNone/>
              <a:defRPr sz="2800" b="1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Item 2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ADB25B3C-636C-761F-1DB9-84E5F8F0A6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18410" y="3530160"/>
            <a:ext cx="13373862" cy="360911"/>
          </a:xfrm>
        </p:spPr>
        <p:txBody>
          <a:bodyPr>
            <a:noAutofit/>
          </a:bodyPr>
          <a:lstStyle>
            <a:lvl1pPr marL="0" indent="0">
              <a:buNone/>
              <a:defRPr sz="2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Add a description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E6578F8A-A295-4D3B-20AF-CE3CDFDAD2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9401" y="3110214"/>
            <a:ext cx="528520" cy="521005"/>
          </a:xfrm>
        </p:spPr>
        <p:txBody>
          <a:bodyPr>
            <a:noAutofit/>
          </a:bodyPr>
          <a:lstStyle>
            <a:lvl1pPr marL="0" indent="0" algn="r">
              <a:buNone/>
              <a:defRPr sz="3200" b="1" i="0" spc="0" baseline="0">
                <a:solidFill>
                  <a:srgbClr val="00C2D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391BA8B5-E2D2-4246-1E10-1F367D1414B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18410" y="4300392"/>
            <a:ext cx="13373862" cy="521005"/>
          </a:xfrm>
        </p:spPr>
        <p:txBody>
          <a:bodyPr>
            <a:noAutofit/>
          </a:bodyPr>
          <a:lstStyle>
            <a:lvl1pPr marL="0" indent="0">
              <a:buNone/>
              <a:defRPr sz="2800" b="1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Item 3</a:t>
            </a:r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015F9AF4-7D18-A1F5-3CA0-357FB0CECA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18410" y="4806209"/>
            <a:ext cx="13373862" cy="360911"/>
          </a:xfrm>
        </p:spPr>
        <p:txBody>
          <a:bodyPr>
            <a:noAutofit/>
          </a:bodyPr>
          <a:lstStyle>
            <a:lvl1pPr marL="0" indent="0">
              <a:buNone/>
              <a:defRPr sz="2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Add a description</a:t>
            </a:r>
          </a:p>
        </p:txBody>
      </p: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3FAF8204-0DC7-9785-8F59-3EFFFBE2FF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29401" y="4387291"/>
            <a:ext cx="528520" cy="521005"/>
          </a:xfrm>
        </p:spPr>
        <p:txBody>
          <a:bodyPr>
            <a:noAutofit/>
          </a:bodyPr>
          <a:lstStyle>
            <a:lvl1pPr marL="0" indent="0" algn="r">
              <a:buNone/>
              <a:defRPr sz="3200" b="1" i="0" spc="0" baseline="0">
                <a:solidFill>
                  <a:srgbClr val="00C2D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7607409B-7B34-CAD2-FBF4-12138EEBAAC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18410" y="5577469"/>
            <a:ext cx="13373862" cy="521005"/>
          </a:xfrm>
        </p:spPr>
        <p:txBody>
          <a:bodyPr>
            <a:noAutofit/>
          </a:bodyPr>
          <a:lstStyle>
            <a:lvl1pPr marL="0" indent="0">
              <a:buNone/>
              <a:defRPr sz="2800" b="1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Item 4</a:t>
            </a: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70BB555D-0382-528E-BE27-4DF159F53B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18410" y="6060137"/>
            <a:ext cx="13373862" cy="360911"/>
          </a:xfrm>
        </p:spPr>
        <p:txBody>
          <a:bodyPr>
            <a:noAutofit/>
          </a:bodyPr>
          <a:lstStyle>
            <a:lvl1pPr marL="0" indent="0">
              <a:buNone/>
              <a:defRPr sz="2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Add a description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C962206B-B47D-682D-B8B4-9A0823600EF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29401" y="5664368"/>
            <a:ext cx="528520" cy="521005"/>
          </a:xfrm>
        </p:spPr>
        <p:txBody>
          <a:bodyPr>
            <a:noAutofit/>
          </a:bodyPr>
          <a:lstStyle>
            <a:lvl1pPr marL="0" indent="0" algn="r">
              <a:buNone/>
              <a:defRPr sz="3200" b="1" i="0" spc="0" baseline="0">
                <a:solidFill>
                  <a:srgbClr val="00C2D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3E1F442B-B0F9-005F-0E06-0F3FF4958D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518410" y="6854545"/>
            <a:ext cx="13373862" cy="521005"/>
          </a:xfrm>
        </p:spPr>
        <p:txBody>
          <a:bodyPr>
            <a:noAutofit/>
          </a:bodyPr>
          <a:lstStyle>
            <a:lvl1pPr marL="0" indent="0">
              <a:buNone/>
              <a:defRPr sz="2800" b="1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Item 5</a:t>
            </a:r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CB845730-9104-7357-3768-CF668659CB9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518410" y="7348092"/>
            <a:ext cx="13373862" cy="360911"/>
          </a:xfrm>
        </p:spPr>
        <p:txBody>
          <a:bodyPr>
            <a:noAutofit/>
          </a:bodyPr>
          <a:lstStyle>
            <a:lvl1pPr marL="0" indent="0">
              <a:buNone/>
              <a:defRPr sz="2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Add a description</a:t>
            </a:r>
          </a:p>
        </p:txBody>
      </p:sp>
      <p:sp>
        <p:nvSpPr>
          <p:cNvPr id="38" name="Text Placeholder 17">
            <a:extLst>
              <a:ext uri="{FF2B5EF4-FFF2-40B4-BE49-F238E27FC236}">
                <a16:creationId xmlns:a16="http://schemas.microsoft.com/office/drawing/2014/main" id="{0F256B99-5F5D-A11C-2111-49DA45E401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29401" y="6941444"/>
            <a:ext cx="528520" cy="521005"/>
          </a:xfrm>
        </p:spPr>
        <p:txBody>
          <a:bodyPr>
            <a:noAutofit/>
          </a:bodyPr>
          <a:lstStyle>
            <a:lvl1pPr marL="0" indent="0" algn="r">
              <a:buNone/>
              <a:defRPr sz="3200" b="1" i="0" spc="0" baseline="0">
                <a:solidFill>
                  <a:srgbClr val="00C2D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2F27686-366E-53E0-FE44-51930B10F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760" y="151557"/>
            <a:ext cx="15526512" cy="969264"/>
          </a:xfrm>
        </p:spPr>
        <p:txBody>
          <a:bodyPr>
            <a:normAutofit/>
          </a:bodyPr>
          <a:lstStyle>
            <a:lvl1pPr algn="l">
              <a:defRPr sz="5000" b="1" i="0" spc="0" baseline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Agenda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84227E-FE31-0551-2040-EAC6D312A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5353" y="8436189"/>
            <a:ext cx="712379" cy="417465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3CE204B-5C30-AD1F-40DA-8B7386B1B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1" y="8422000"/>
            <a:ext cx="4876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DC696295-2FDC-5D4C-8CCB-1A12008C6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80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-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black background&#10;&#10;Description automatically generated">
            <a:extLst>
              <a:ext uri="{FF2B5EF4-FFF2-40B4-BE49-F238E27FC236}">
                <a16:creationId xmlns:a16="http://schemas.microsoft.com/office/drawing/2014/main" id="{1712A639-C79F-7D51-4EBC-C792D1F015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128" y="-4572"/>
            <a:ext cx="16272256" cy="9153144"/>
          </a:xfrm>
          <a:prstGeom prst="rect">
            <a:avLst/>
          </a:prstGeom>
        </p:spPr>
      </p:pic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7607409B-7B34-CAD2-FBF4-12138EEBAAC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46289" y="5899398"/>
            <a:ext cx="5852160" cy="521005"/>
          </a:xfrm>
        </p:spPr>
        <p:txBody>
          <a:bodyPr>
            <a:noAutofit/>
          </a:bodyPr>
          <a:lstStyle>
            <a:lvl1pPr marL="0" indent="0">
              <a:buNone/>
              <a:defRPr sz="2800" b="1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First Last</a:t>
            </a: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70BB555D-0382-528E-BE27-4DF159F53B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6289" y="6812316"/>
            <a:ext cx="5852160" cy="360911"/>
          </a:xfrm>
        </p:spPr>
        <p:txBody>
          <a:bodyPr>
            <a:noAutofit/>
          </a:bodyPr>
          <a:lstStyle>
            <a:lvl1pPr marL="0" indent="0">
              <a:buNone/>
              <a:defRPr sz="22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A68E826C-F881-EBC3-58D9-96356DCE21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46289" y="6383674"/>
            <a:ext cx="5852160" cy="360911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="0" i="0" spc="0" baseline="0">
                <a:solidFill>
                  <a:srgbClr val="00C2D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—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980C11A0-518E-7325-0020-E9A6697ECDD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44737" y="5899398"/>
            <a:ext cx="5760720" cy="521005"/>
          </a:xfrm>
        </p:spPr>
        <p:txBody>
          <a:bodyPr>
            <a:noAutofit/>
          </a:bodyPr>
          <a:lstStyle>
            <a:lvl1pPr marL="0" indent="0">
              <a:buNone/>
              <a:defRPr sz="2800" b="1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First Last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84F1740F-8D33-290B-9722-65D83E87FC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44737" y="6812316"/>
            <a:ext cx="5760720" cy="360911"/>
          </a:xfrm>
        </p:spPr>
        <p:txBody>
          <a:bodyPr>
            <a:noAutofit/>
          </a:bodyPr>
          <a:lstStyle>
            <a:lvl1pPr marL="0" indent="0">
              <a:buNone/>
              <a:defRPr sz="22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502DC6EC-12B9-0D40-3DCA-CFBEB00A22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544737" y="6383674"/>
            <a:ext cx="5760720" cy="360911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="0" i="0" spc="0" baseline="0">
                <a:solidFill>
                  <a:srgbClr val="00C2D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—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2EFB1E-3289-FD3A-A7B7-B23250735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760" y="151557"/>
            <a:ext cx="15526512" cy="969264"/>
          </a:xfrm>
        </p:spPr>
        <p:txBody>
          <a:bodyPr>
            <a:normAutofit/>
          </a:bodyPr>
          <a:lstStyle>
            <a:lvl1pPr algn="l">
              <a:defRPr sz="5000" b="1" i="0" spc="0" baseline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Today’s Presenters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E32D0F-F74A-7754-9DBD-C66DBB713A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5353" y="8436189"/>
            <a:ext cx="712379" cy="417465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8191EEF-05E6-6E8A-5C9D-FFBD0BD7B5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1" y="8422000"/>
            <a:ext cx="4876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DC696295-2FDC-5D4C-8CCB-1A12008C6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742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-Opti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black background&#10;&#10;Description automatically generated">
            <a:extLst>
              <a:ext uri="{FF2B5EF4-FFF2-40B4-BE49-F238E27FC236}">
                <a16:creationId xmlns:a16="http://schemas.microsoft.com/office/drawing/2014/main" id="{60C21621-A0A2-C23A-C0C6-81FB15419D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128" y="-4572"/>
            <a:ext cx="16272256" cy="9153144"/>
          </a:xfrm>
          <a:prstGeom prst="rect">
            <a:avLst/>
          </a:prstGeom>
        </p:spPr>
      </p:pic>
      <p:sp>
        <p:nvSpPr>
          <p:cNvPr id="43" name="Title 1">
            <a:extLst>
              <a:ext uri="{FF2B5EF4-FFF2-40B4-BE49-F238E27FC236}">
                <a16:creationId xmlns:a16="http://schemas.microsoft.com/office/drawing/2014/main" id="{CFC2CA7F-C825-C746-A619-048845B85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760" y="151557"/>
            <a:ext cx="15526512" cy="969264"/>
          </a:xfrm>
        </p:spPr>
        <p:txBody>
          <a:bodyPr>
            <a:normAutofit/>
          </a:bodyPr>
          <a:lstStyle>
            <a:lvl1pPr algn="l">
              <a:defRPr sz="5000" b="1" i="0" spc="0" baseline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Today’s Presenters</a:t>
            </a: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7607409B-7B34-CAD2-FBF4-12138EEBAAC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00395" y="2589749"/>
            <a:ext cx="4937760" cy="521005"/>
          </a:xfrm>
        </p:spPr>
        <p:txBody>
          <a:bodyPr>
            <a:noAutofit/>
          </a:bodyPr>
          <a:lstStyle>
            <a:lvl1pPr marL="0" indent="0">
              <a:buNone/>
              <a:defRPr sz="2800" b="1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First Last</a:t>
            </a: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70BB555D-0382-528E-BE27-4DF159F53B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00395" y="3502667"/>
            <a:ext cx="4937760" cy="921942"/>
          </a:xfrm>
        </p:spPr>
        <p:txBody>
          <a:bodyPr>
            <a:noAutofit/>
          </a:bodyPr>
          <a:lstStyle>
            <a:lvl1pPr marL="0" indent="0">
              <a:buNone/>
              <a:defRPr sz="2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A68E826C-F881-EBC3-58D9-96356DCE21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00395" y="3074025"/>
            <a:ext cx="4937760" cy="360911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="0" i="0" spc="0" baseline="0">
                <a:solidFill>
                  <a:srgbClr val="00C2D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—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1B959417-9701-8A11-0914-E1635B24230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00395" y="5559335"/>
            <a:ext cx="4937760" cy="521005"/>
          </a:xfrm>
        </p:spPr>
        <p:txBody>
          <a:bodyPr>
            <a:noAutofit/>
          </a:bodyPr>
          <a:lstStyle>
            <a:lvl1pPr marL="0" indent="0">
              <a:buNone/>
              <a:defRPr sz="2800" b="1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First Last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151C622C-8BA0-283B-DE94-FAED79C8FE4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00395" y="6472253"/>
            <a:ext cx="4937760" cy="842949"/>
          </a:xfrm>
        </p:spPr>
        <p:txBody>
          <a:bodyPr>
            <a:noAutofit/>
          </a:bodyPr>
          <a:lstStyle>
            <a:lvl1pPr marL="0" indent="0">
              <a:buNone/>
              <a:defRPr sz="2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0617F7FC-C229-06D1-8A3C-3E4B8CDE039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00395" y="6043611"/>
            <a:ext cx="4937760" cy="360911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="0" i="0" spc="0" baseline="0">
                <a:solidFill>
                  <a:srgbClr val="00C2D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—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445A47E7-C97F-A274-370C-537162898C0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1000773" y="2589749"/>
            <a:ext cx="4937760" cy="521005"/>
          </a:xfrm>
        </p:spPr>
        <p:txBody>
          <a:bodyPr>
            <a:noAutofit/>
          </a:bodyPr>
          <a:lstStyle>
            <a:lvl1pPr marL="0" indent="0">
              <a:buNone/>
              <a:defRPr sz="2800" b="1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First Last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0602F380-DA8E-74F3-7788-34ED00E49FB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000773" y="3502667"/>
            <a:ext cx="4937760" cy="921942"/>
          </a:xfrm>
        </p:spPr>
        <p:txBody>
          <a:bodyPr>
            <a:noAutofit/>
          </a:bodyPr>
          <a:lstStyle>
            <a:lvl1pPr marL="0" indent="0">
              <a:buNone/>
              <a:defRPr sz="2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900BED50-B739-BD38-000B-F5576409FE2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1000773" y="3074025"/>
            <a:ext cx="4937760" cy="360911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="0" i="0" spc="0" baseline="0">
                <a:solidFill>
                  <a:srgbClr val="00C2D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—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EFCA64A7-F4F1-7D3A-420B-49176193FB1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1000773" y="5559335"/>
            <a:ext cx="4937760" cy="521005"/>
          </a:xfrm>
        </p:spPr>
        <p:txBody>
          <a:bodyPr>
            <a:noAutofit/>
          </a:bodyPr>
          <a:lstStyle>
            <a:lvl1pPr marL="0" indent="0">
              <a:buNone/>
              <a:defRPr sz="2800" b="1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First Last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3D32F6A2-F8F0-A52A-234E-72DE7ACC0D8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1000773" y="6472253"/>
            <a:ext cx="4937760" cy="842949"/>
          </a:xfrm>
        </p:spPr>
        <p:txBody>
          <a:bodyPr>
            <a:noAutofit/>
          </a:bodyPr>
          <a:lstStyle>
            <a:lvl1pPr marL="0" indent="0">
              <a:buNone/>
              <a:defRPr sz="2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56633942-3C63-7132-9359-B770B4710DD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1000773" y="6043611"/>
            <a:ext cx="4937760" cy="360911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="0" i="0" spc="0" baseline="0">
                <a:solidFill>
                  <a:srgbClr val="00C2D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1" i="0">
                <a:solidFill>
                  <a:schemeClr val="bg1"/>
                </a:solidFill>
                <a:latin typeface="Muli" pitchFamily="2" charset="77"/>
              </a:defRPr>
            </a:lvl2pPr>
            <a:lvl3pPr>
              <a:defRPr sz="2800" b="1" i="0">
                <a:solidFill>
                  <a:schemeClr val="bg1"/>
                </a:solidFill>
                <a:latin typeface="Muli" pitchFamily="2" charset="77"/>
              </a:defRPr>
            </a:lvl3pPr>
            <a:lvl4pPr>
              <a:defRPr sz="2800" b="1" i="0">
                <a:solidFill>
                  <a:schemeClr val="bg1"/>
                </a:solidFill>
                <a:latin typeface="Muli" pitchFamily="2" charset="77"/>
              </a:defRPr>
            </a:lvl4pPr>
            <a:lvl5pPr>
              <a:defRPr sz="2800" b="1" i="0">
                <a:solidFill>
                  <a:schemeClr val="bg1"/>
                </a:solidFill>
                <a:latin typeface="Muli" pitchFamily="2" charset="77"/>
              </a:defRPr>
            </a:lvl5pPr>
          </a:lstStyle>
          <a:p>
            <a:pPr lvl="0"/>
            <a:r>
              <a:rPr lang="en-US"/>
              <a:t>—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B08D6E-5B9C-4EA9-44DC-CAC010279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5353" y="8436189"/>
            <a:ext cx="712379" cy="41746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B4C4C-49BC-54C2-99F4-F2E32DD35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1" y="8422000"/>
            <a:ext cx="4876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DC696295-2FDC-5D4C-8CCB-1A12008C6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924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lide-With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black background&#10;&#10;Description automatically generated">
            <a:extLst>
              <a:ext uri="{FF2B5EF4-FFF2-40B4-BE49-F238E27FC236}">
                <a16:creationId xmlns:a16="http://schemas.microsoft.com/office/drawing/2014/main" id="{A202368C-EBAC-A614-B32B-C757204E3F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128" y="-4572"/>
            <a:ext cx="16272256" cy="9153144"/>
          </a:xfrm>
          <a:prstGeom prst="rect">
            <a:avLst/>
          </a:prstGeom>
        </p:spPr>
      </p:pic>
      <p:sp>
        <p:nvSpPr>
          <p:cNvPr id="43" name="Title 1">
            <a:extLst>
              <a:ext uri="{FF2B5EF4-FFF2-40B4-BE49-F238E27FC236}">
                <a16:creationId xmlns:a16="http://schemas.microsoft.com/office/drawing/2014/main" id="{CFC2CA7F-C825-C746-A619-048845B85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760" y="151557"/>
            <a:ext cx="15526512" cy="969264"/>
          </a:xfrm>
        </p:spPr>
        <p:txBody>
          <a:bodyPr>
            <a:normAutofit/>
          </a:bodyPr>
          <a:lstStyle>
            <a:lvl1pPr algn="l">
              <a:defRPr sz="5000" b="1" i="0" spc="0" baseline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Click here to add a 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C5AE49-2C7B-F842-3932-223AE17E70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5353" y="8436189"/>
            <a:ext cx="712379" cy="417465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4663490-9669-7D68-066C-CD9E1183E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1" y="8422000"/>
            <a:ext cx="4876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DC696295-2FDC-5D4C-8CCB-1A12008C6E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259CA22-F952-02C3-89CD-DD381F0F0F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760" y="1137232"/>
            <a:ext cx="15526512" cy="64008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Add a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183747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black background&#10;&#10;Description automatically generated">
            <a:extLst>
              <a:ext uri="{FF2B5EF4-FFF2-40B4-BE49-F238E27FC236}">
                <a16:creationId xmlns:a16="http://schemas.microsoft.com/office/drawing/2014/main" id="{55162ABF-0892-DCAD-BC23-1EAAAD9352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128" y="-4572"/>
            <a:ext cx="16272256" cy="9153144"/>
          </a:xfrm>
          <a:prstGeom prst="rect">
            <a:avLst/>
          </a:prstGeom>
        </p:spPr>
      </p:pic>
      <p:sp>
        <p:nvSpPr>
          <p:cNvPr id="43" name="Title 1">
            <a:extLst>
              <a:ext uri="{FF2B5EF4-FFF2-40B4-BE49-F238E27FC236}">
                <a16:creationId xmlns:a16="http://schemas.microsoft.com/office/drawing/2014/main" id="{CFC2CA7F-C825-C746-A619-048845B85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37537" y="2953707"/>
            <a:ext cx="16491313" cy="1001396"/>
          </a:xfrm>
        </p:spPr>
        <p:txBody>
          <a:bodyPr>
            <a:normAutofit/>
          </a:bodyPr>
          <a:lstStyle>
            <a:lvl1pPr algn="ctr">
              <a:defRPr sz="6500" b="1" i="0" spc="0" baseline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Transition Title</a:t>
            </a:r>
          </a:p>
        </p:txBody>
      </p:sp>
      <p:pic>
        <p:nvPicPr>
          <p:cNvPr id="5" name="Picture 4" descr="A logo with orange and black colors&#10;&#10;Description automatically generated">
            <a:extLst>
              <a:ext uri="{FF2B5EF4-FFF2-40B4-BE49-F238E27FC236}">
                <a16:creationId xmlns:a16="http://schemas.microsoft.com/office/drawing/2014/main" id="{65BE0D4B-F07D-1484-0A6C-CB784529F7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5238" y="4479441"/>
            <a:ext cx="6518691" cy="4696414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0CDD738-31BD-0B19-72AB-DFE7749F69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1" y="8422000"/>
            <a:ext cx="4876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DC696295-2FDC-5D4C-8CCB-1A12008C6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06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black background&#10;&#10;Description automatically generated">
            <a:extLst>
              <a:ext uri="{FF2B5EF4-FFF2-40B4-BE49-F238E27FC236}">
                <a16:creationId xmlns:a16="http://schemas.microsoft.com/office/drawing/2014/main" id="{D63E7C66-A635-A57B-C02A-E95CB253D042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160" y="8176628"/>
            <a:ext cx="16276320" cy="96737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DBFF03B-1CEC-B631-7DC4-C81321CA94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760" y="151557"/>
            <a:ext cx="15526512" cy="969264"/>
          </a:xfrm>
        </p:spPr>
        <p:txBody>
          <a:bodyPr>
            <a:normAutofit/>
          </a:bodyPr>
          <a:lstStyle>
            <a:lvl1pPr>
              <a:defRPr sz="5000" b="1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Click here to add a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F36A4F-32DA-F5D0-026F-9B2E2AEA1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1" y="2239014"/>
            <a:ext cx="15524478" cy="5669280"/>
          </a:xfrm>
        </p:spPr>
        <p:txBody>
          <a:bodyPr/>
          <a:lstStyle>
            <a:lvl1pPr>
              <a:defRPr sz="26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4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18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18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269AFFB-B388-BEE6-B0ED-166983BE00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761" y="1137232"/>
            <a:ext cx="15524480" cy="64008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0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Add a subtitle.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59DF04-A377-D6BA-83A6-632D7C248B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5353" y="8436189"/>
            <a:ext cx="712379" cy="417465"/>
          </a:xfrm>
          <a:prstGeom prst="rect">
            <a:avLst/>
          </a:prstGeom>
        </p:spPr>
      </p:pic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46CC37F-12BF-2D20-CF70-462A665A82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587" y="8563675"/>
            <a:ext cx="10106025" cy="225165"/>
          </a:xfrm>
        </p:spPr>
        <p:txBody>
          <a:bodyPr>
            <a:normAutofit/>
          </a:bodyPr>
          <a:lstStyle>
            <a:lvl1pPr marL="0" indent="0">
              <a:buNone/>
              <a:defRPr sz="1000" b="0" i="0" cap="all" spc="100" baseline="0">
                <a:solidFill>
                  <a:srgbClr val="E9E9E9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Footer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D499D17-2AED-BBD5-1FB2-A84C75960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1" y="8422000"/>
            <a:ext cx="4876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DC696295-2FDC-5D4C-8CCB-1A12008C6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396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black background&#10;&#10;Description automatically generated">
            <a:extLst>
              <a:ext uri="{FF2B5EF4-FFF2-40B4-BE49-F238E27FC236}">
                <a16:creationId xmlns:a16="http://schemas.microsoft.com/office/drawing/2014/main" id="{7813AFCD-024A-6D12-EC71-E3E9AECC26BA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160" y="8176628"/>
            <a:ext cx="16276320" cy="96737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F36A4F-32DA-F5D0-026F-9B2E2AEA1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7" y="2239014"/>
            <a:ext cx="7589520" cy="5669280"/>
          </a:xfrm>
        </p:spPr>
        <p:txBody>
          <a:bodyPr/>
          <a:lstStyle>
            <a:lvl1pPr>
              <a:defRPr sz="26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4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18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18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269AFFB-B388-BEE6-B0ED-166983BE00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758" y="1137234"/>
            <a:ext cx="15526512" cy="64008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0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Add a subtitle.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98D87CF-D2AE-E2EE-94D7-0631DCD5219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302750" y="2239014"/>
            <a:ext cx="7589520" cy="5669280"/>
          </a:xfrm>
        </p:spPr>
        <p:txBody>
          <a:bodyPr/>
          <a:lstStyle>
            <a:lvl1pPr>
              <a:defRPr sz="26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4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18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18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D3357C-FFD0-DF66-5EEB-E364106A2F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5353" y="8436189"/>
            <a:ext cx="712379" cy="417465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FEE4B0D-7EBF-5E52-89D4-00CACBD6A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1" y="8422000"/>
            <a:ext cx="4876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DC696295-2FDC-5D4C-8CCB-1A12008C6E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8BF3F5A-FB1E-4B86-B387-1B95520EBC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587" y="8563675"/>
            <a:ext cx="10106025" cy="225165"/>
          </a:xfrm>
        </p:spPr>
        <p:txBody>
          <a:bodyPr>
            <a:normAutofit/>
          </a:bodyPr>
          <a:lstStyle>
            <a:lvl1pPr marL="0" indent="0">
              <a:buNone/>
              <a:defRPr sz="1000" b="0" i="0" cap="all" spc="100" baseline="0">
                <a:solidFill>
                  <a:srgbClr val="E9E9E9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Footer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BA4E701-3BDB-42F8-5BC4-0DC6B43F79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758" y="151557"/>
            <a:ext cx="15526512" cy="969264"/>
          </a:xfrm>
        </p:spPr>
        <p:txBody>
          <a:bodyPr>
            <a:normAutofit/>
          </a:bodyPr>
          <a:lstStyle>
            <a:lvl1pPr>
              <a:defRPr sz="5000" b="1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Click here to add a title</a:t>
            </a:r>
          </a:p>
        </p:txBody>
      </p:sp>
    </p:spTree>
    <p:extLst>
      <p:ext uri="{BB962C8B-B14F-4D97-AF65-F5344CB8AC3E}">
        <p14:creationId xmlns:p14="http://schemas.microsoft.com/office/powerpoint/2010/main" val="917990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 Slid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DBFF03B-1CEC-B631-7DC4-C81321CA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0208" y="151557"/>
            <a:ext cx="10214058" cy="969264"/>
          </a:xfrm>
        </p:spPr>
        <p:txBody>
          <a:bodyPr>
            <a:normAutofit/>
          </a:bodyPr>
          <a:lstStyle>
            <a:lvl1pPr>
              <a:defRPr sz="5000" b="1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F36A4F-32DA-F5D0-026F-9B2E2AEA1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0208" y="2239013"/>
            <a:ext cx="10214058" cy="6528469"/>
          </a:xfrm>
        </p:spPr>
        <p:txBody>
          <a:bodyPr/>
          <a:lstStyle>
            <a:lvl1pPr>
              <a:defRPr sz="26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4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18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18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269AFFB-B388-BEE6-B0ED-166983BE00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20208" y="1137231"/>
            <a:ext cx="10214058" cy="64008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000" b="0" i="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en-US"/>
              <a:t>Add a subtitle.</a:t>
            </a:r>
          </a:p>
        </p:txBody>
      </p:sp>
      <p:pic>
        <p:nvPicPr>
          <p:cNvPr id="3" name="Picture 2" descr="A blue and black background&#10;&#10;Description automatically generated">
            <a:extLst>
              <a:ext uri="{FF2B5EF4-FFF2-40B4-BE49-F238E27FC236}">
                <a16:creationId xmlns:a16="http://schemas.microsoft.com/office/drawing/2014/main" id="{6523222A-66E4-D920-93C8-28C35756B6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6329" y="0"/>
            <a:ext cx="5388526" cy="9144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602CB-81A1-A549-D98C-BA42C2E70B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1" y="8422000"/>
            <a:ext cx="4876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 spc="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DC696295-2FDC-5D4C-8CCB-1A12008C6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30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486834"/>
            <a:ext cx="140208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2434167"/>
            <a:ext cx="140208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spc="0" baseline="0">
                <a:solidFill>
                  <a:srgbClr val="19204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DC696295-2FDC-5D4C-8CCB-1A12008C6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223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1" r:id="rId2"/>
    <p:sldLayoutId id="2147483692" r:id="rId3"/>
    <p:sldLayoutId id="2147483693" r:id="rId4"/>
    <p:sldLayoutId id="2147483703" r:id="rId5"/>
    <p:sldLayoutId id="2147483687" r:id="rId6"/>
    <p:sldLayoutId id="2147483684" r:id="rId7"/>
    <p:sldLayoutId id="2147483694" r:id="rId8"/>
    <p:sldLayoutId id="2147483695" r:id="rId9"/>
    <p:sldLayoutId id="2147483706" r:id="rId10"/>
    <p:sldLayoutId id="2147483696" r:id="rId11"/>
    <p:sldLayoutId id="2147483702" r:id="rId12"/>
    <p:sldLayoutId id="2147483697" r:id="rId13"/>
  </p:sldLayoutIdLst>
  <p:hf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 spc="0" baseline="0">
          <a:solidFill>
            <a:srgbClr val="19204B"/>
          </a:solidFill>
          <a:latin typeface="Inter" panose="02000503000000020004" pitchFamily="2" charset="0"/>
          <a:ea typeface="Inter" panose="02000503000000020004" pitchFamily="2" charset="0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100000"/>
        </a:lnSpc>
        <a:spcBef>
          <a:spcPts val="1333"/>
        </a:spcBef>
        <a:buFont typeface="Arial" panose="020B0604020202020204" pitchFamily="34" charset="0"/>
        <a:buChar char="•"/>
        <a:defRPr sz="3733" b="0" i="0" kern="1200" spc="0" baseline="0">
          <a:solidFill>
            <a:srgbClr val="19204B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1pPr>
      <a:lvl2pPr marL="914377" indent="-304792" algn="l" defTabSz="1219170" rtl="0" eaLnBrk="1" latinLnBrk="0" hangingPunct="1">
        <a:lnSpc>
          <a:spcPct val="100000"/>
        </a:lnSpc>
        <a:spcBef>
          <a:spcPts val="667"/>
        </a:spcBef>
        <a:buFont typeface="Arial" panose="020B0604020202020204" pitchFamily="34" charset="0"/>
        <a:buChar char="•"/>
        <a:defRPr sz="3200" b="0" i="0" kern="1200" spc="0" baseline="0">
          <a:solidFill>
            <a:srgbClr val="19204B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2pPr>
      <a:lvl3pPr marL="1523962" indent="-304792" algn="l" defTabSz="1219170" rtl="0" eaLnBrk="1" latinLnBrk="0" hangingPunct="1">
        <a:lnSpc>
          <a:spcPct val="100000"/>
        </a:lnSpc>
        <a:spcBef>
          <a:spcPts val="667"/>
        </a:spcBef>
        <a:buFont typeface="Arial" panose="020B0604020202020204" pitchFamily="34" charset="0"/>
        <a:buChar char="•"/>
        <a:defRPr sz="2667" b="0" i="0" kern="1200" spc="0" baseline="0">
          <a:solidFill>
            <a:srgbClr val="19204B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3pPr>
      <a:lvl4pPr marL="2133547" indent="-304792" algn="l" defTabSz="1219170" rtl="0" eaLnBrk="1" latinLnBrk="0" hangingPunct="1">
        <a:lnSpc>
          <a:spcPct val="100000"/>
        </a:lnSpc>
        <a:spcBef>
          <a:spcPts val="667"/>
        </a:spcBef>
        <a:buFont typeface="Arial" panose="020B0604020202020204" pitchFamily="34" charset="0"/>
        <a:buChar char="•"/>
        <a:defRPr sz="2400" b="0" i="0" kern="1200" spc="0" baseline="0">
          <a:solidFill>
            <a:srgbClr val="19204B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4pPr>
      <a:lvl5pPr marL="2743131" indent="-304792" algn="l" defTabSz="1219170" rtl="0" eaLnBrk="1" latinLnBrk="0" hangingPunct="1">
        <a:lnSpc>
          <a:spcPct val="100000"/>
        </a:lnSpc>
        <a:spcBef>
          <a:spcPts val="667"/>
        </a:spcBef>
        <a:buFont typeface="Arial" panose="020B0604020202020204" pitchFamily="34" charset="0"/>
        <a:buChar char="•"/>
        <a:defRPr sz="2400" b="0" i="0" kern="1200" spc="0" baseline="0">
          <a:solidFill>
            <a:srgbClr val="19204B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39D5CE4-2D0C-F1E2-F002-68A0EE835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101" y="649705"/>
            <a:ext cx="15391797" cy="3248526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Inter"/>
              </a:rPr>
              <a:t>Understanding</a:t>
            </a:r>
            <a:r>
              <a:rPr lang="en-US" sz="5400" dirty="0">
                <a:latin typeface="Inter"/>
              </a:rPr>
              <a:t> </a:t>
            </a:r>
            <a:r>
              <a:rPr lang="en-US" sz="5400" dirty="0">
                <a:solidFill>
                  <a:schemeClr val="bg1"/>
                </a:solidFill>
                <a:latin typeface="Inter"/>
              </a:rPr>
              <a:t>the Limits of Your CECL Calculation Through Sensitivity Analysis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D2D675-A04D-1C97-673F-29414998E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78" y="6927229"/>
            <a:ext cx="4725059" cy="18576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CCB00C-1AA4-AFB5-656C-CF844DE19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578" y="4273828"/>
            <a:ext cx="3474321" cy="23259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C08EC03-2CA9-5104-874B-8D18EEB93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What are Examiners Asking us?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6F1F30-ABFC-B6C5-21E3-BC28E136C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865933"/>
            <a:ext cx="15524478" cy="5669280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/>
              <a:t>Common Examiner and Audit findings:</a:t>
            </a:r>
          </a:p>
          <a:p>
            <a:r>
              <a:rPr lang="en-US" sz="2800" dirty="0"/>
              <a:t>No documented sensitivity analysis being performed</a:t>
            </a:r>
          </a:p>
          <a:p>
            <a:r>
              <a:rPr lang="en-US" sz="2800" dirty="0"/>
              <a:t>Testing is performed, but not interpreted</a:t>
            </a:r>
          </a:p>
          <a:p>
            <a:r>
              <a:rPr lang="en-US" sz="2800" dirty="0"/>
              <a:t>No management action tied to the results</a:t>
            </a:r>
          </a:p>
          <a:p>
            <a:r>
              <a:rPr lang="en-US" sz="2800" dirty="0"/>
              <a:t>No support for assumption ranges</a:t>
            </a:r>
          </a:p>
          <a:p>
            <a:r>
              <a:rPr lang="en-US" sz="2800" dirty="0"/>
              <a:t>Is this part of a broader risk management policy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ED8B231-95FF-3DA0-C7FC-B078F53E67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718A0262-D62A-E02F-A2CE-3358A16C3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853531A7-6DEE-AD1E-F447-852A6FFEE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Other Questions to Consider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202A8F-7F6F-124C-AE45-A774C29DE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/>
              <a:t>How precise does CECL really </a:t>
            </a:r>
            <a:r>
              <a:rPr lang="en-US" sz="4000" i="1" dirty="0"/>
              <a:t>NEED</a:t>
            </a:r>
            <a:r>
              <a:rPr lang="en-US" sz="4000" dirty="0"/>
              <a:t> to be?</a:t>
            </a:r>
          </a:p>
          <a:p>
            <a:r>
              <a:rPr lang="en-US" sz="2800" dirty="0"/>
              <a:t>Putting the “E” in CECL</a:t>
            </a:r>
          </a:p>
          <a:p>
            <a:r>
              <a:rPr lang="en-US" sz="2800" dirty="0"/>
              <a:t>Sensitivity Analysis helps demonstrate “reasonable and supportable” outcomes</a:t>
            </a:r>
          </a:p>
          <a:p>
            <a:r>
              <a:rPr lang="en-US" sz="2800" dirty="0"/>
              <a:t>Small assumption changes should not create irrational reserve swings</a:t>
            </a:r>
          </a:p>
          <a:p>
            <a:r>
              <a:rPr lang="en-US" sz="2800" dirty="0"/>
              <a:t>Identifying whether volatility is operational noise or model instability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F6C7A7-8B0B-F121-ACA2-274D1384B9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en-US">
              <a:solidFill>
                <a:srgbClr val="19204B"/>
              </a:solidFill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DB478E0A-363B-108F-19BE-F76036B010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>
                <a:solidFill>
                  <a:srgbClr val="19204B"/>
                </a:solidFill>
              </a:rPr>
              <a:pPr/>
              <a:t>11</a:t>
            </a:fld>
            <a:endParaRPr lang="en-US">
              <a:solidFill>
                <a:srgbClr val="19204B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C84F6D81-7EE2-64A1-05B2-D7629B49C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Other Questions to Consider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91B850-4DA0-5D80-0A27-121AFF888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/>
              <a:t>When does a result change matter?</a:t>
            </a:r>
          </a:p>
          <a:p>
            <a:r>
              <a:rPr lang="en-US" sz="2400" dirty="0"/>
              <a:t>Sensitivity Analysis helps us establish internal thresholds for “material” reserve changes</a:t>
            </a:r>
          </a:p>
          <a:p>
            <a:pPr marL="800100" lvl="1" indent="-342900"/>
            <a:r>
              <a:rPr lang="en-US" dirty="0"/>
              <a:t>5 bps enough to worry over?</a:t>
            </a:r>
          </a:p>
          <a:p>
            <a:pPr marL="800100" lvl="1" indent="-342900"/>
            <a:r>
              <a:rPr lang="en-US" dirty="0"/>
              <a:t>What about 25 bps?</a:t>
            </a:r>
          </a:p>
          <a:p>
            <a:r>
              <a:rPr lang="en-US" sz="2400" dirty="0"/>
              <a:t>Important to connect the answers to this question to our documentation language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B1485E-19A7-B74A-4EB7-23C8A1E386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EC82B9E-A80E-F09A-3CCD-6E63BF724A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4AE52975-126E-D6FF-F03E-2D418CAE3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Other Questions to Consider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D30B51-3C3F-853E-C372-9CFE01456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/>
              <a:t>What happens when multiple assumptions move together?</a:t>
            </a:r>
          </a:p>
          <a:p>
            <a:r>
              <a:rPr lang="en-US" sz="2800" dirty="0"/>
              <a:t>Real world conditions rarely move independently</a:t>
            </a:r>
          </a:p>
          <a:p>
            <a:r>
              <a:rPr lang="en-US" sz="2800" dirty="0"/>
              <a:t>Compounding effects often expose hidden model sensitivities</a:t>
            </a:r>
          </a:p>
          <a:p>
            <a:r>
              <a:rPr lang="en-US" sz="2800" dirty="0"/>
              <a:t>Another bridge between Sensitivity analysis and broader enterprise Stress Testing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FD6CD93-89EC-B38F-53BC-35E602D1F1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EC6B35FC-7F8A-412F-F5FA-21939E9571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828E75BA-16AF-6B6A-A4EB-4211C5D82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Other Questions to Consider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68C2D4-4C9A-9D56-B67C-3EF74C4E0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/>
              <a:t>Why do some portfolios react more aggressively than others?</a:t>
            </a:r>
          </a:p>
          <a:p>
            <a:r>
              <a:rPr lang="en-US" sz="2800" dirty="0"/>
              <a:t>Consumer vs Commercial Sensitivity</a:t>
            </a:r>
          </a:p>
          <a:p>
            <a:r>
              <a:rPr lang="en-US" sz="2800" dirty="0"/>
              <a:t>Longer duration portfolios react more strongly to forecast changes</a:t>
            </a:r>
          </a:p>
          <a:p>
            <a:r>
              <a:rPr lang="en-US" sz="2800" dirty="0"/>
              <a:t>Are the results consistent with our expectation for the pools?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475800-CABE-D1D7-DCAD-B77878D81D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3726B335-1461-B6D6-9D8C-FA44C9BA40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13698029-50AF-4F45-0A1B-D124EAB77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Other Questions to Consider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FAFF34-FC51-02CA-D9CA-B552B4E4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/>
              <a:t>Are Q-factors masking model weaknesses?</a:t>
            </a:r>
          </a:p>
          <a:p>
            <a:r>
              <a:rPr lang="en-US" sz="2400" dirty="0"/>
              <a:t>Are we over reliant on q-factors?</a:t>
            </a:r>
          </a:p>
          <a:p>
            <a:r>
              <a:rPr lang="en-US" sz="2400" dirty="0"/>
              <a:t>If so, then what is driving that?</a:t>
            </a:r>
          </a:p>
          <a:p>
            <a:pPr marL="800100" lvl="1" indent="-342900"/>
            <a:r>
              <a:rPr lang="en-US" dirty="0"/>
              <a:t>Segmentation problems</a:t>
            </a:r>
          </a:p>
          <a:p>
            <a:pPr marL="800100" lvl="1" indent="-342900"/>
            <a:r>
              <a:rPr lang="en-US" dirty="0"/>
              <a:t>Data quality issues</a:t>
            </a:r>
          </a:p>
          <a:p>
            <a:pPr marL="800100" lvl="1" indent="-342900"/>
            <a:r>
              <a:rPr lang="en-US" dirty="0"/>
              <a:t>Model Calibration concerns</a:t>
            </a:r>
          </a:p>
          <a:p>
            <a:pPr marL="800100" lvl="1" indent="-342900"/>
            <a:r>
              <a:rPr lang="en-US" dirty="0"/>
              <a:t>Methodology elections</a:t>
            </a:r>
          </a:p>
          <a:p>
            <a:r>
              <a:rPr lang="en-US" sz="2400" dirty="0"/>
              <a:t>Sensitivity analysis can reveal whether Q-factors dominate the reserve</a:t>
            </a:r>
          </a:p>
          <a:p>
            <a:r>
              <a:rPr lang="en-US" sz="2400" dirty="0"/>
              <a:t>Examiner focus on unsupported qualitative adjustments increasing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9E36297-5284-A4F2-FE86-7B71C8DC5B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685CDA1-0821-4BDB-BA4D-6348CD5E7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E882C96B-20A2-E86C-7B40-6677D3952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Other Questions to Consider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65ABA5-A522-BA5D-822F-4A0356322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/>
              <a:t>How do we explain reserve volatility to leadership?</a:t>
            </a:r>
          </a:p>
          <a:p>
            <a:r>
              <a:rPr lang="en-US" sz="2400" dirty="0"/>
              <a:t>Sensitivity Analysis gives us the framework to explain:</a:t>
            </a:r>
          </a:p>
          <a:p>
            <a:pPr marL="800100" lvl="1" indent="-342900"/>
            <a:r>
              <a:rPr lang="en-US" dirty="0"/>
              <a:t>Expected or unexpected volatility</a:t>
            </a:r>
          </a:p>
          <a:p>
            <a:pPr marL="800100" lvl="1" indent="-342900"/>
            <a:r>
              <a:rPr lang="en-US" dirty="0"/>
              <a:t>Acceptable ranges</a:t>
            </a:r>
          </a:p>
          <a:p>
            <a:pPr marL="800100" lvl="1" indent="-342900"/>
            <a:r>
              <a:rPr lang="en-US" dirty="0"/>
              <a:t>Worst-case assumptions</a:t>
            </a:r>
          </a:p>
          <a:p>
            <a:r>
              <a:rPr lang="en-US" sz="2400" dirty="0"/>
              <a:t>It allows us to visualize the drivers of reserves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A230A5-D947-86BE-6D27-3F587B66F6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4F405F2-BCAC-8581-1C04-80AAD714AF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750C5E1-B3FE-9539-4E38-3373EF08C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How Do We Do It?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3A35FD0-A949-35B9-5FF1-42F8B5B689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9415D4-0BAF-1DBE-53B6-ECCE0B0EA8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Inter"/>
              </a:rPr>
              <a:t>The mechanics of a sensitivity analysis.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EE743F-6D6A-F25D-3613-100F39F54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101" y="2790431"/>
            <a:ext cx="12649798" cy="46184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25A80D-1144-5ECA-5DC1-B8DE92567B4A}"/>
              </a:ext>
            </a:extLst>
          </p:cNvPr>
          <p:cNvSpPr txBox="1"/>
          <p:nvPr/>
        </p:nvSpPr>
        <p:spPr>
          <a:xfrm>
            <a:off x="1803101" y="2421099"/>
            <a:ext cx="81333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Identify a Baseline Calculation and make copies: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7D499AC-944D-CADD-FE49-BDD439D60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Sensitivity Analysis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69C3EE-BDE6-8DC5-FC4A-A3A74EC46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18</a:t>
            </a:fld>
            <a:endParaRPr lang="en-US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CA204C-464D-32FD-D931-85D6FDF1FC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Inter"/>
              </a:rPr>
              <a:t>The Results!!!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7D4B95-60B8-5BB7-127A-C2D492F1E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96" y="3842180"/>
            <a:ext cx="4534533" cy="25149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7C560C-FFFE-1512-50A4-5B7CF65F0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3102" y="2009417"/>
            <a:ext cx="4629796" cy="25625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A9FBD2-A3EE-7DB1-2741-B0B082AC15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5944" y="5548975"/>
            <a:ext cx="4744112" cy="24577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A61998-C3FA-1629-2B1C-F5C184AAF3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5942" y="2009417"/>
            <a:ext cx="4696480" cy="24768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2A6891-7868-4EAF-DF76-0DA006E396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5942" y="5548975"/>
            <a:ext cx="4620270" cy="238158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05C5ED2-E35E-DB0A-B0FC-373048583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Sensitivity Analysis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5FBECC-B0F9-DDDD-0D34-37C5348B27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19</a:t>
            </a:fld>
            <a:endParaRPr lang="en-US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86BEB0-B0B5-DF34-22DD-ED1C3E1295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Inter"/>
              </a:rPr>
              <a:t>Documentation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AE2920-A523-27D0-F512-02EC5402102E}"/>
              </a:ext>
            </a:extLst>
          </p:cNvPr>
          <p:cNvSpPr txBox="1"/>
          <p:nvPr/>
        </p:nvSpPr>
        <p:spPr>
          <a:xfrm>
            <a:off x="853440" y="2174136"/>
            <a:ext cx="785742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Document results at the portfolio level. Show comparisons.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Identify Segment-level discrepancies and notable observations.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Document baseline values in comparison to test values.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Are any areas overly sensitive, requiring model changes/updates?</a:t>
            </a:r>
          </a:p>
          <a:p>
            <a:pPr marL="342900" indent="-342900">
              <a:buAutoNum type="arabicParenR"/>
            </a:pPr>
            <a:endParaRPr lang="en-US" sz="28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342900">
              <a:buAutoNum type="arabicParenR"/>
            </a:pPr>
            <a:endParaRPr lang="en-US" sz="28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342900">
              <a:buAutoNum type="arabicParenR"/>
            </a:pPr>
            <a:endParaRPr lang="en-US" sz="28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Sensitivity Analysis should be considered part of a Model Risk Management Policy.</a:t>
            </a:r>
          </a:p>
          <a:p>
            <a:pPr marL="342900" indent="-342900">
              <a:buAutoNum type="arabicParenR"/>
            </a:pPr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AutoNum type="arabicParenR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FBB618-66F0-640A-7D93-170AA7A0E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9027" y="1457272"/>
            <a:ext cx="5713533" cy="672852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FED8366-4897-EB26-F216-6670C71F8D6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67280" y="6167234"/>
            <a:ext cx="5760720" cy="521005"/>
          </a:xfrm>
        </p:spPr>
        <p:txBody>
          <a:bodyPr/>
          <a:lstStyle/>
          <a:p>
            <a:r>
              <a:rPr lang="en-US" dirty="0"/>
              <a:t>Justin Crawley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402ACA4-043D-AEDB-DEC2-694D63DA6B2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367280" y="7116881"/>
            <a:ext cx="10650888" cy="548006"/>
          </a:xfrm>
        </p:spPr>
        <p:txBody>
          <a:bodyPr/>
          <a:lstStyle/>
          <a:p>
            <a:r>
              <a:rPr lang="en-US" dirty="0"/>
              <a:t>Senior Consultant at Abrigo: CECL Subject Matter Expert</a:t>
            </a:r>
          </a:p>
          <a:p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88A951F-6319-1DAC-B9FE-FA837C3234E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67280" y="6688239"/>
            <a:ext cx="5760720" cy="360911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5CFB42C-EBDB-252A-F598-F8F44A466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latin typeface="Inter"/>
              </a:rPr>
              <a:t>Today’s Presenter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3EC1A8-1F12-8E88-8566-FBFEF9845A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DF37704-9151-8292-1ED2-5707F1FE3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280" y="1894574"/>
            <a:ext cx="3526156" cy="391174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C96D3F8-7248-CE7E-27F5-C576E0EA5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5570" y="2825929"/>
            <a:ext cx="7762240" cy="969264"/>
          </a:xfrm>
        </p:spPr>
        <p:txBody>
          <a:bodyPr/>
          <a:lstStyle/>
          <a:p>
            <a:r>
              <a:rPr lang="en-US" dirty="0">
                <a:latin typeface="Inter"/>
              </a:rPr>
              <a:t>Sensitivity Analysis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49B650-65FC-494E-D7D0-F82DAAA0F7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20</a:t>
            </a:fld>
            <a:endParaRPr lang="en-US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F99C08-0979-716C-E41A-4A0AE8820F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65570" y="3811604"/>
            <a:ext cx="7762240" cy="640080"/>
          </a:xfrm>
        </p:spPr>
        <p:txBody>
          <a:bodyPr>
            <a:normAutofit/>
          </a:bodyPr>
          <a:lstStyle/>
          <a:p>
            <a:r>
              <a:rPr lang="en-US" dirty="0">
                <a:latin typeface="Inter"/>
              </a:rPr>
              <a:t>Questions?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1">
            <a:extLst>
              <a:ext uri="{FF2B5EF4-FFF2-40B4-BE49-F238E27FC236}">
                <a16:creationId xmlns:a16="http://schemas.microsoft.com/office/drawing/2014/main" id="{383991FE-9823-3E28-0AED-255457FAE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660" y="7317577"/>
            <a:ext cx="12147958" cy="426303"/>
          </a:xfrm>
        </p:spPr>
        <p:txBody>
          <a:bodyPr/>
          <a:lstStyle/>
          <a:p>
            <a:r>
              <a:rPr lang="en-US" dirty="0">
                <a:solidFill>
                  <a:srgbClr val="00C2D1"/>
                </a:solidFill>
              </a:rPr>
              <a:t>justin.crawley@abrigo.com</a:t>
            </a:r>
          </a:p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A5A5FBE-21F8-CF46-B9CC-152EB51F7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676" y="2728443"/>
            <a:ext cx="12147679" cy="1001396"/>
          </a:xfrm>
        </p:spPr>
        <p:txBody>
          <a:bodyPr anchor="ctr">
            <a:normAutofit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F0EBCF1-9DE0-7D3F-048B-912094D258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9660" y="4080244"/>
            <a:ext cx="12171814" cy="877979"/>
          </a:xfrm>
        </p:spPr>
        <p:txBody>
          <a:bodyPr/>
          <a:lstStyle/>
          <a:p>
            <a:r>
              <a:rPr lang="en-US" dirty="0"/>
              <a:t>Connect with the Abrigo team at Booth #6</a:t>
            </a:r>
          </a:p>
        </p:txBody>
      </p:sp>
      <p:sp>
        <p:nvSpPr>
          <p:cNvPr id="9" name="Slide Number Placeholder 2" hidden="1">
            <a:extLst>
              <a:ext uri="{FF2B5EF4-FFF2-40B4-BE49-F238E27FC236}">
                <a16:creationId xmlns:a16="http://schemas.microsoft.com/office/drawing/2014/main" id="{2A389196-C174-6D39-47B3-C1647CAC755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65761" y="8422000"/>
            <a:ext cx="487679" cy="486833"/>
          </a:xfrm>
        </p:spPr>
        <p:txBody>
          <a:bodyPr/>
          <a:lstStyle/>
          <a:p>
            <a:pPr>
              <a:spcAft>
                <a:spcPts val="600"/>
              </a:spcAft>
            </a:pPr>
            <a:fld id="{DC696295-2FDC-5D4C-8CCB-1A12008C6E99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70408D-F4B1-4107-DE28-FEA39479DD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Sensitivity Analysis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3137F-DCFE-AC94-1E43-72E1EC069F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Why? Who’s Asking?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D133F2-C48D-B5CA-1AC3-E22DB4166F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>
                <a:latin typeface="Inter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0CBA60-64CE-F8FE-73AD-E21B223FC7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Relevant Inputs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AA494B-3494-E2E9-B0E4-321500A376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What am I testing?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1596CF-7C4B-A76E-7F93-0A78ED2B1C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latin typeface="Inter"/>
              </a:rPr>
              <a:t>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465F685-23C8-6BE9-2480-7455552800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The Mechanics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0585A8-CFFD-67A3-5013-B60EAA629E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How do I perform a Sensitivity Analysis?</a:t>
            </a:r>
          </a:p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23EF3A-276A-981D-762B-B0012A9F3EC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>
                <a:latin typeface="Inter"/>
              </a:rPr>
              <a:t>3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4AB88B4-C6CC-86C4-C5EF-8DFD766595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Documentation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4DB307-45B5-953F-6F3E-70E95FB9B5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What do my results mean?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4F61CF2-92F8-8774-1DAE-887A77688DC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>
                <a:latin typeface="Inter"/>
              </a:rPr>
              <a:t>4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F18B780-78BF-1F09-735F-51EC895AA48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Q&amp;A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60D7309-712D-4E0B-EFE7-B0A47512A9B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Thanks for coming!</a:t>
            </a:r>
          </a:p>
          <a:p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C7DB4F1-7748-BF74-2C91-8AFD50FE355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>
                <a:latin typeface="Inter"/>
              </a:rPr>
              <a:t>5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878ED4D-8A08-5F05-65DF-8E9BBA3C8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Inter"/>
              </a:rPr>
              <a:t>Agenda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2E19808E-D21B-0C89-4240-4F0A434D3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22CA4CC-5F24-B452-7FD3-D2BDA0D17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Inter"/>
              </a:rPr>
              <a:t>Sensitivity Analysis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29FCA7E-8224-C449-756C-EA4020FA7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Inter"/>
              </a:rPr>
              <a:t>It’s important to understand the limits of what the CECL model is capable of.</a:t>
            </a:r>
          </a:p>
          <a:p>
            <a:r>
              <a:rPr lang="en-US" dirty="0">
                <a:solidFill>
                  <a:schemeClr val="tx1"/>
                </a:solidFill>
                <a:latin typeface="Inter"/>
              </a:rPr>
              <a:t>How will changes in observations/expectations impact my reserve?</a:t>
            </a:r>
          </a:p>
          <a:p>
            <a:r>
              <a:rPr lang="en-US" dirty="0">
                <a:solidFill>
                  <a:schemeClr val="tx1"/>
                </a:solidFill>
                <a:latin typeface="Inter"/>
              </a:rPr>
              <a:t>Is this different than Capital/Economic Stress Testing?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8C47D9-6D74-964A-89C0-5574366C8B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Why?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9F54FF-26EB-BDBA-DA60-D3119CE681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  <a:latin typeface="Inter"/>
              </a:rPr>
              <a:t>Why?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081391-1130-A4CD-A323-713968EAD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>
                <a:solidFill>
                  <a:schemeClr val="tx1"/>
                </a:solidFill>
              </a:rPr>
              <a:pPr/>
              <a:t>4</a:t>
            </a:fld>
            <a:endParaRPr lang="en-US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EBBE7D65-7429-00AC-BBC4-1B3BE1D71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Who’s Asking?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865831-34D8-0DCE-713B-800A2AAC5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53" y="1720710"/>
            <a:ext cx="4709160" cy="470916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F7AEA82-FCE2-9EA2-A7C7-811F9CB52809}"/>
              </a:ext>
            </a:extLst>
          </p:cNvPr>
          <p:cNvGrpSpPr/>
          <p:nvPr/>
        </p:nvGrpSpPr>
        <p:grpSpPr>
          <a:xfrm>
            <a:off x="5731949" y="2589979"/>
            <a:ext cx="3611880" cy="4576055"/>
            <a:chOff x="5653849" y="1040296"/>
            <a:chExt cx="3611880" cy="457605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8A4A074-9D20-8251-18E6-C51B3145D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5653849" y="2004471"/>
              <a:ext cx="3611880" cy="361188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BAADED2-5DEB-D590-B961-C7B91454E11E}"/>
                </a:ext>
              </a:extLst>
            </p:cNvPr>
            <p:cNvSpPr txBox="1"/>
            <p:nvPr/>
          </p:nvSpPr>
          <p:spPr>
            <a:xfrm>
              <a:off x="5776968" y="1040296"/>
              <a:ext cx="327048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Verdana" panose="020B0604030504040204" pitchFamily="34" charset="0"/>
                </a:rPr>
                <a:t>Big</a:t>
              </a:r>
              <a:r>
                <a:rPr lang="en-US" sz="3000" dirty="0">
                  <a:solidFill>
                    <a:srgbClr val="19204B"/>
                  </a:solidFill>
                  <a:latin typeface="Inter" panose="02000503000000020004" pitchFamily="2" charset="0"/>
                  <a:ea typeface="Inter" panose="02000503000000020004" pitchFamily="2" charset="0"/>
                  <a:cs typeface="Verdana" panose="020B0604030504040204" pitchFamily="34" charset="0"/>
                </a:rPr>
                <a:t> </a:t>
              </a:r>
              <a:r>
                <a:rPr lang="en-US" sz="3000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Verdana" panose="020B0604030504040204" pitchFamily="34" charset="0"/>
                </a:rPr>
                <a:t>4</a:t>
              </a:r>
              <a:r>
                <a:rPr lang="en-US" sz="3000" dirty="0">
                  <a:solidFill>
                    <a:srgbClr val="19204B"/>
                  </a:solidFill>
                  <a:latin typeface="Inter" panose="02000503000000020004" pitchFamily="2" charset="0"/>
                  <a:ea typeface="Inter" panose="02000503000000020004" pitchFamily="2" charset="0"/>
                  <a:cs typeface="Verdana" panose="020B0604030504040204" pitchFamily="34" charset="0"/>
                </a:rPr>
                <a:t> </a:t>
              </a:r>
              <a:r>
                <a:rPr lang="en-US" sz="3000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Verdana" panose="020B0604030504040204" pitchFamily="34" charset="0"/>
                </a:rPr>
                <a:t>Accounting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886FA4D-2335-84EB-113C-7C5606D1F814}"/>
              </a:ext>
            </a:extLst>
          </p:cNvPr>
          <p:cNvGrpSpPr/>
          <p:nvPr/>
        </p:nvGrpSpPr>
        <p:grpSpPr>
          <a:xfrm>
            <a:off x="9187628" y="1152172"/>
            <a:ext cx="3056048" cy="3910742"/>
            <a:chOff x="9517732" y="741605"/>
            <a:chExt cx="3056048" cy="3910742"/>
          </a:xfrm>
        </p:grpSpPr>
        <p:pic>
          <p:nvPicPr>
            <p:cNvPr id="13" name="Picture 12" descr="A white circle with black background&#10;&#10;Description automatically generated">
              <a:extLst>
                <a:ext uri="{FF2B5EF4-FFF2-40B4-BE49-F238E27FC236}">
                  <a16:creationId xmlns:a16="http://schemas.microsoft.com/office/drawing/2014/main" id="{90A44AF5-6306-65FB-22BD-6029D4818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56260" y="1634827"/>
              <a:ext cx="3017520" cy="301752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A551456-0D83-79C1-975E-3A4F073C55AD}"/>
                </a:ext>
              </a:extLst>
            </p:cNvPr>
            <p:cNvSpPr txBox="1"/>
            <p:nvPr/>
          </p:nvSpPr>
          <p:spPr>
            <a:xfrm>
              <a:off x="9517732" y="741605"/>
              <a:ext cx="30560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Verdana" panose="020B0604030504040204" pitchFamily="34" charset="0"/>
                </a:rPr>
                <a:t>Model Validators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9538192E-918A-BF61-9121-C8725C363D35}"/>
              </a:ext>
            </a:extLst>
          </p:cNvPr>
          <p:cNvSpPr txBox="1"/>
          <p:nvPr/>
        </p:nvSpPr>
        <p:spPr>
          <a:xfrm>
            <a:off x="1925983" y="1229123"/>
            <a:ext cx="262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Examiners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AAF71BA-4215-F4D1-C3EC-7915553A6311}"/>
              </a:ext>
            </a:extLst>
          </p:cNvPr>
          <p:cNvGrpSpPr/>
          <p:nvPr/>
        </p:nvGrpSpPr>
        <p:grpSpPr>
          <a:xfrm>
            <a:off x="12243676" y="3387227"/>
            <a:ext cx="3416875" cy="4239196"/>
            <a:chOff x="11956788" y="2643248"/>
            <a:chExt cx="3416875" cy="4239196"/>
          </a:xfrm>
        </p:grpSpPr>
        <p:pic>
          <p:nvPicPr>
            <p:cNvPr id="22" name="Picture 21" descr="A orange circle with black background&#10;&#10;Description automatically generated">
              <a:extLst>
                <a:ext uri="{FF2B5EF4-FFF2-40B4-BE49-F238E27FC236}">
                  <a16:creationId xmlns:a16="http://schemas.microsoft.com/office/drawing/2014/main" id="{CDC02E9C-AF31-C842-69D2-8D839ED54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008671" y="3517452"/>
              <a:ext cx="3364992" cy="336499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329E8C-B167-F144-5A62-530F0E9CA8F2}"/>
                </a:ext>
              </a:extLst>
            </p:cNvPr>
            <p:cNvSpPr txBox="1"/>
            <p:nvPr/>
          </p:nvSpPr>
          <p:spPr>
            <a:xfrm>
              <a:off x="11956788" y="2643248"/>
              <a:ext cx="336499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Verdana" panose="020B0604030504040204" pitchFamily="34" charset="0"/>
                </a:rPr>
                <a:t>Regional Accounting Firms</a:t>
              </a: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C14ADF27-6BD7-3874-F61C-D880D5B27E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0118" y="2356967"/>
            <a:ext cx="2815365" cy="52889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7E78348-4777-4306-2A05-9F7BEC237B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0688" y="3121794"/>
            <a:ext cx="2581869" cy="5737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5BC2410-8EA0-F51D-1841-62FE2E123B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3209" y="3896879"/>
            <a:ext cx="2620109" cy="55075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AEFC0D7-8948-6CC6-40A8-90D993B9ED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004" y="4674292"/>
            <a:ext cx="2195505" cy="66038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0110B6F-5943-8BE1-2552-F181A7C029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85756" y="5442983"/>
            <a:ext cx="1276244" cy="70684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E0E208D-FC47-ADE8-85E0-4BE0D7B53E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5442" y="5097493"/>
            <a:ext cx="2169737" cy="64651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B52F9B4-68D1-6C7E-FF21-D32E42BF5D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5421" y="4118859"/>
            <a:ext cx="1887999" cy="8106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2DF1FF5-81ED-B6F7-2E0B-1CEED7D3B5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71294" y="5918095"/>
            <a:ext cx="1010185" cy="100667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0B25F97-1CD1-65C7-B8F5-D655BE7620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77773" y="3808553"/>
            <a:ext cx="1687974" cy="44378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CA6C9C7-A9D7-C6AA-B86F-49DB6A41FFD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46699" y="2685087"/>
            <a:ext cx="1709323" cy="40155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47C2A00-62EC-49DB-0642-515A8684D7A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914794" y="4695938"/>
            <a:ext cx="1709323" cy="40155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ABBDF7A-3785-DEB5-6A4E-40529429BC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769455" y="5215538"/>
            <a:ext cx="1649775" cy="6971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9C7E900-8BF6-7A82-D834-FFBAAA83E2D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597091" y="5992378"/>
            <a:ext cx="1709323" cy="55652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F7CDFCA-6428-F007-D964-8644DDE5FD5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509015" y="3205633"/>
            <a:ext cx="1516387" cy="48991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84E9C0B-150F-260A-9C79-2894063C7EB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3049018" y="6695154"/>
            <a:ext cx="1933720" cy="48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55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F18DE543-2270-F5C4-9F92-0925C8682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Current Events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CC82FE36-4B7C-982C-ABDD-30EC230020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F52BA4-4DF9-7201-E563-332168601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725" y="1825303"/>
            <a:ext cx="10439888" cy="515491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E2F15F56-CB1D-36AA-C987-1D7FC7007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Current Events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F0346D1-9EBE-0852-443F-7770F6B30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36086A-7323-8B3D-152F-849507E417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50656C-691B-6BCF-46AA-D32066E0E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140" y="2610464"/>
            <a:ext cx="11185719" cy="14311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1A8C06-0655-1CF6-2AD3-CAF1ADCA6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140" y="4448525"/>
            <a:ext cx="11185719" cy="14569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D4675B-946F-8CF4-510C-24A8C1D632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5140" y="6312380"/>
            <a:ext cx="11181968" cy="60732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0EBF9-5262-A265-21EB-F305C6EB1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We Testing?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D3BACC4-D461-7EF7-FFA4-A0FF03BD29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696295-2FDC-5D4C-8CCB-1A12008C6E9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+mn-cs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4C5C59A4-F426-D5FF-3322-8C1D726740B8}"/>
              </a:ext>
            </a:extLst>
          </p:cNvPr>
          <p:cNvSpPr/>
          <p:nvPr/>
        </p:nvSpPr>
        <p:spPr>
          <a:xfrm>
            <a:off x="516465" y="2751883"/>
            <a:ext cx="4846320" cy="3640234"/>
          </a:xfrm>
          <a:prstGeom prst="roundRect">
            <a:avLst>
              <a:gd name="adj" fmla="val 8838"/>
            </a:avLst>
          </a:prstGeom>
          <a:solidFill>
            <a:srgbClr val="19204B"/>
          </a:solidFill>
          <a:ln w="6350">
            <a:noFill/>
          </a:ln>
          <a:effectLst>
            <a:outerShdw blurRad="177800" algn="ctr" rotWithShape="0">
              <a:srgbClr val="00C2D1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3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Verdana" panose="020B060403050404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247A5CA-F16E-D43B-CB04-4E051546545D}"/>
              </a:ext>
            </a:extLst>
          </p:cNvPr>
          <p:cNvSpPr/>
          <p:nvPr/>
        </p:nvSpPr>
        <p:spPr>
          <a:xfrm>
            <a:off x="5704841" y="2751883"/>
            <a:ext cx="4846320" cy="3640234"/>
          </a:xfrm>
          <a:prstGeom prst="roundRect">
            <a:avLst>
              <a:gd name="adj" fmla="val 8838"/>
            </a:avLst>
          </a:prstGeom>
          <a:solidFill>
            <a:srgbClr val="19204B"/>
          </a:solidFill>
          <a:ln w="6350">
            <a:noFill/>
          </a:ln>
          <a:effectLst>
            <a:outerShdw blurRad="177800" algn="ctr" rotWithShape="0">
              <a:srgbClr val="00C2D1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3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Verdana" panose="020B0604030504040204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8B6578A-E200-3CD4-4C25-8355AE187D98}"/>
              </a:ext>
            </a:extLst>
          </p:cNvPr>
          <p:cNvSpPr/>
          <p:nvPr/>
        </p:nvSpPr>
        <p:spPr>
          <a:xfrm>
            <a:off x="10893216" y="2751883"/>
            <a:ext cx="4846320" cy="3640234"/>
          </a:xfrm>
          <a:prstGeom prst="roundRect">
            <a:avLst>
              <a:gd name="adj" fmla="val 8838"/>
            </a:avLst>
          </a:prstGeom>
          <a:solidFill>
            <a:srgbClr val="19204B"/>
          </a:solidFill>
          <a:ln w="6350">
            <a:noFill/>
          </a:ln>
          <a:effectLst>
            <a:outerShdw blurRad="177800" algn="ctr" rotWithShape="0">
              <a:srgbClr val="00C2D1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3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Verdan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17ED7D-7699-0069-B03B-A15DBF39E702}"/>
              </a:ext>
            </a:extLst>
          </p:cNvPr>
          <p:cNvSpPr txBox="1"/>
          <p:nvPr/>
        </p:nvSpPr>
        <p:spPr>
          <a:xfrm>
            <a:off x="516975" y="5428051"/>
            <a:ext cx="4702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Forecast Environment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D23BCB-F52B-A950-6438-9BFFB6B63431}"/>
              </a:ext>
            </a:extLst>
          </p:cNvPr>
          <p:cNvSpPr txBox="1"/>
          <p:nvPr/>
        </p:nvSpPr>
        <p:spPr>
          <a:xfrm>
            <a:off x="5561659" y="5428949"/>
            <a:ext cx="4702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Prepayment Rates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366F08D-D18C-0E61-8E9B-425D0417BEF8}"/>
              </a:ext>
            </a:extLst>
          </p:cNvPr>
          <p:cNvSpPr txBox="1"/>
          <p:nvPr/>
        </p:nvSpPr>
        <p:spPr>
          <a:xfrm>
            <a:off x="10893216" y="5428051"/>
            <a:ext cx="4702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Verdana" panose="020B0604030504040204" pitchFamily="34" charset="0"/>
              </a:rPr>
              <a:t>Qualitative Elections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  <a:cs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A97B49-9B15-81D3-09D7-F9FCB86AE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569" y="2939927"/>
            <a:ext cx="3450112" cy="23000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0898D4-8E85-7773-1D2A-4A1EF0659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943" y="2939929"/>
            <a:ext cx="3450113" cy="2300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2CDC92-A89F-B47A-9FC2-B489AF098D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1319" y="2939928"/>
            <a:ext cx="3450113" cy="23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25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22590E7F-DFF4-D3E8-E93F-3E6A10251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Model Limits and Capabilities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B9A238D-FC50-7660-DFE4-F648D3F26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Inter"/>
              </a:rPr>
              <a:t>What could I expect in my reserve during good economic conditions?</a:t>
            </a:r>
          </a:p>
          <a:p>
            <a:r>
              <a:rPr lang="en-US" dirty="0">
                <a:latin typeface="Inter"/>
              </a:rPr>
              <a:t>What about during bad?</a:t>
            </a:r>
          </a:p>
          <a:p>
            <a:r>
              <a:rPr lang="en-US" dirty="0">
                <a:latin typeface="Inter"/>
              </a:rPr>
              <a:t>How do changes in payment behaviors affect my calculation?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3D614B9-B83F-FBC8-DAA1-4BEF41DE92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>
                <a:latin typeface="Inter"/>
              </a:rPr>
              <a:t>Add a footer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806D6-DDFA-4EA1-5482-7505635D89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696295-2FDC-5D4C-8CCB-1A12008C6E9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brigo">
      <a:dk1>
        <a:srgbClr val="373942"/>
      </a:dk1>
      <a:lt1>
        <a:srgbClr val="FFFFFF"/>
      </a:lt1>
      <a:dk2>
        <a:srgbClr val="383843"/>
      </a:dk2>
      <a:lt2>
        <a:srgbClr val="EFEFEF"/>
      </a:lt2>
      <a:accent1>
        <a:srgbClr val="005983"/>
      </a:accent1>
      <a:accent2>
        <a:srgbClr val="FF4713"/>
      </a:accent2>
      <a:accent3>
        <a:srgbClr val="A5A5A5"/>
      </a:accent3>
      <a:accent4>
        <a:srgbClr val="F9D032"/>
      </a:accent4>
      <a:accent5>
        <a:srgbClr val="5B9BD5"/>
      </a:accent5>
      <a:accent6>
        <a:srgbClr val="E3F3F8"/>
      </a:accent6>
      <a:hlink>
        <a:srgbClr val="383843"/>
      </a:hlink>
      <a:folHlink>
        <a:srgbClr val="38384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brigo-PPT-Template-2026" id="{EB6EF29F-80CF-A549-B8DA-249B9143C672}" vid="{E39EE1D8-32B5-904A-8588-C031F5F7F21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29A6156E210B409511E0ED585D7BC4" ma:contentTypeVersion="14" ma:contentTypeDescription="Create a new document." ma:contentTypeScope="" ma:versionID="a22897c0f456a85fc04ae28ff85917b5">
  <xsd:schema xmlns:xsd="http://www.w3.org/2001/XMLSchema" xmlns:xs="http://www.w3.org/2001/XMLSchema" xmlns:p="http://schemas.microsoft.com/office/2006/metadata/properties" xmlns:ns2="64f7c97c-c556-40fd-9691-8cb47a3082c0" xmlns:ns3="fad261c2-c63d-4361-a1b6-9d787c7f59e0" targetNamespace="http://schemas.microsoft.com/office/2006/metadata/properties" ma:root="true" ma:fieldsID="535dbba1e5f7c36192966985a49ec2ef" ns2:_="" ns3:_="">
    <xsd:import namespace="64f7c97c-c556-40fd-9691-8cb47a3082c0"/>
    <xsd:import namespace="fad261c2-c63d-4361-a1b6-9d787c7f59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f7c97c-c556-40fd-9691-8cb47a3082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7ea3219-dc94-49d0-9f82-ecc680c749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61c2-c63d-4361-a1b6-9d787c7f59e0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a605999-7ad0-4bca-9d36-bd38778d469b}" ma:internalName="TaxCatchAll" ma:showField="CatchAllData" ma:web="fad261c2-c63d-4361-a1b6-9d787c7f59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d261c2-c63d-4361-a1b6-9d787c7f59e0" xsi:nil="true"/>
    <lcf76f155ced4ddcb4097134ff3c332f xmlns="64f7c97c-c556-40fd-9691-8cb47a3082c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8A8D1A4-9551-4669-8968-10D3E178E2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0D53E1-345B-4BB6-8F51-59DAEF603F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f7c97c-c556-40fd-9691-8cb47a3082c0"/>
    <ds:schemaRef ds:uri="fad261c2-c63d-4361-a1b6-9d787c7f59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D4B168-9EED-4D12-994A-3D663E719EA2}">
  <ds:schemaRefs>
    <ds:schemaRef ds:uri="http://www.w3.org/XML/1998/namespace"/>
    <ds:schemaRef ds:uri="http://schemas.microsoft.com/office/infopath/2007/PartnerControls"/>
    <ds:schemaRef ds:uri="http://purl.org/dc/terms/"/>
    <ds:schemaRef ds:uri="http://purl.org/dc/dcmitype/"/>
    <ds:schemaRef ds:uri="e00f3db2-c765-4c92-b077-3d0231f4ac83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260c1e87-d24d-4a18-b33a-2a3f54f39c4c"/>
    <ds:schemaRef ds:uri="http://schemas.microsoft.com/office/2006/metadata/properties"/>
    <ds:schemaRef ds:uri="78cba162-62a0-4ebb-99f4-384ce6ea44f3"/>
    <ds:schemaRef ds:uri="e768fbc7-10d4-4e08-beac-dde2e98d66fd"/>
    <ds:schemaRef ds:uri="http://schemas.microsoft.com/sharepoint/v3"/>
    <ds:schemaRef ds:uri="fad261c2-c63d-4361-a1b6-9d787c7f59e0"/>
    <ds:schemaRef ds:uri="64f7c97c-c556-40fd-9691-8cb47a3082c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Abrigo-PPT-Template-2026</Template>
  <TotalTime>29</TotalTime>
  <Words>598</Words>
  <Application>Microsoft Office PowerPoint</Application>
  <PresentationFormat>Custom</PresentationFormat>
  <Paragraphs>127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Inter</vt:lpstr>
      <vt:lpstr>Muli</vt:lpstr>
      <vt:lpstr>Verdana</vt:lpstr>
      <vt:lpstr>Office Theme</vt:lpstr>
      <vt:lpstr>Understanding the Limits of Your CECL Calculation Through Sensitivity Analysis</vt:lpstr>
      <vt:lpstr>Today’s Presenter</vt:lpstr>
      <vt:lpstr>Agenda</vt:lpstr>
      <vt:lpstr>Sensitivity Analysis</vt:lpstr>
      <vt:lpstr>Who’s Asking?</vt:lpstr>
      <vt:lpstr>Current Events</vt:lpstr>
      <vt:lpstr>Current Events</vt:lpstr>
      <vt:lpstr>What Are We Testing?</vt:lpstr>
      <vt:lpstr>Model Limits and Capabilities</vt:lpstr>
      <vt:lpstr>What are Examiners Asking us?</vt:lpstr>
      <vt:lpstr>Other Questions to Consider</vt:lpstr>
      <vt:lpstr>Other Questions to Consider</vt:lpstr>
      <vt:lpstr>Other Questions to Consider</vt:lpstr>
      <vt:lpstr>Other Questions to Consider</vt:lpstr>
      <vt:lpstr>Other Questions to Consider</vt:lpstr>
      <vt:lpstr>Other Questions to Consider</vt:lpstr>
      <vt:lpstr>How Do We Do It?</vt:lpstr>
      <vt:lpstr>Sensitivity Analysis</vt:lpstr>
      <vt:lpstr>Sensitivity Analysis</vt:lpstr>
      <vt:lpstr>Sensitivity Analysis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 Phelps</dc:creator>
  <cp:lastModifiedBy>Hillary Kestler</cp:lastModifiedBy>
  <cp:revision>3</cp:revision>
  <dcterms:created xsi:type="dcterms:W3CDTF">2025-12-19T17:27:13Z</dcterms:created>
  <dcterms:modified xsi:type="dcterms:W3CDTF">2026-06-30T15:22:52Z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858ceb4-73ff-4bbf-a9aa-abec93709466_Enabled">
    <vt:lpwstr>true</vt:lpwstr>
  </property>
  <property fmtid="{D5CDD505-2E9C-101B-9397-08002B2CF9AE}" pid="3" name="MSIP_Label_4858ceb4-73ff-4bbf-a9aa-abec93709466_SetDate">
    <vt:lpwstr>2022-06-16T16:58:32Z</vt:lpwstr>
  </property>
  <property fmtid="{D5CDD505-2E9C-101B-9397-08002B2CF9AE}" pid="4" name="MSIP_Label_4858ceb4-73ff-4bbf-a9aa-abec93709466_Method">
    <vt:lpwstr>Standard</vt:lpwstr>
  </property>
  <property fmtid="{D5CDD505-2E9C-101B-9397-08002B2CF9AE}" pid="5" name="MSIP_Label_4858ceb4-73ff-4bbf-a9aa-abec93709466_Name">
    <vt:lpwstr>General</vt:lpwstr>
  </property>
  <property fmtid="{D5CDD505-2E9C-101B-9397-08002B2CF9AE}" pid="6" name="MSIP_Label_4858ceb4-73ff-4bbf-a9aa-abec93709466_SiteId">
    <vt:lpwstr>b0a17b5e-03e2-44f9-b690-819585504a99</vt:lpwstr>
  </property>
  <property fmtid="{D5CDD505-2E9C-101B-9397-08002B2CF9AE}" pid="7" name="MSIP_Label_4858ceb4-73ff-4bbf-a9aa-abec93709466_ActionId">
    <vt:lpwstr>75479738-0490-4558-9082-baa7541fec75</vt:lpwstr>
  </property>
  <property fmtid="{D5CDD505-2E9C-101B-9397-08002B2CF9AE}" pid="8" name="MSIP_Label_4858ceb4-73ff-4bbf-a9aa-abec93709466_ContentBits">
    <vt:lpwstr>0</vt:lpwstr>
  </property>
  <property fmtid="{D5CDD505-2E9C-101B-9397-08002B2CF9AE}" pid="9" name="ContentTypeId">
    <vt:lpwstr>0x0101001D29A6156E210B409511E0ED585D7BC4</vt:lpwstr>
  </property>
  <property fmtid="{D5CDD505-2E9C-101B-9397-08002B2CF9AE}" pid="10" name="MediaServiceImageTags">
    <vt:lpwstr/>
  </property>
</Properties>
</file>