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9"/>
    <p:restoredTop sz="94672"/>
  </p:normalViewPr>
  <p:slideViewPr>
    <p:cSldViewPr snapToGrid="0">
      <p:cViewPr varScale="1">
        <p:scale>
          <a:sx n="91" d="100"/>
          <a:sy n="91" d="100"/>
        </p:scale>
        <p:origin x="200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0735C-5EAF-7245-87A9-848F211A1F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694BA6-2EA6-0550-71A4-C9C13A69EC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2ABCF-FDEA-C911-48A8-5DB839332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F7B77-EE8F-E94A-8795-D569833B0A00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8E223A-1BF9-73E8-C857-0E8753515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786BB-6CF9-2656-5611-4CA2C78F6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BB7C-0F6B-F34E-A29D-C44B08FFF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423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3BD7F-2CB6-F480-B343-FC6CDAE3B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03FB07-0AB8-FC72-2266-27A3BBAF0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816563-0BC0-D40E-3F8A-8C3A85DBC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F7B77-EE8F-E94A-8795-D569833B0A00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50774-AF84-ADA3-38AC-4E2D82427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7320E-0483-E4BB-B8B8-E0175F8DF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BB7C-0F6B-F34E-A29D-C44B08FFF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689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83544E-CEE3-79A7-E5A0-87E212132E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FC7547-6A40-3495-3FF2-7C2D53487A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8FB8B-B2FE-4DAD-0631-07842C8E1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F7B77-EE8F-E94A-8795-D569833B0A00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A3AB99-3949-FFAE-459C-AAE9C6E8C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47046C-7A1A-206D-72E6-98D60BFB3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BB7C-0F6B-F34E-A29D-C44B08FFF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602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E6B1F-2956-9B18-25D8-DBDD08C6F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31354-39EB-F554-6205-CCB010ABB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58F83-207E-05AD-1632-6AB4CA0C2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F7B77-EE8F-E94A-8795-D569833B0A00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F6D620-57FD-577D-BDCC-6A0AA2CBA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5DEE4-D632-D4CE-332F-77C72440B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BB7C-0F6B-F34E-A29D-C44B08FFF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903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E6C20-1AAC-2CF5-C686-519D350D7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3D96C8-EE8F-7D1A-CBE8-30298106D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51AE5-5FAF-4D53-8255-9DA70F34B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F7B77-EE8F-E94A-8795-D569833B0A00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C5234-452F-1C6C-D4E5-89ED0CB7C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370E0-75FF-3873-B028-1E70DAAE0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BB7C-0F6B-F34E-A29D-C44B08FFF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644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DE3CD-C966-A3DD-44D4-FC058D9FA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EA376-269E-477F-55AB-03CB994C47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A33716-258C-A9D2-ABFC-BD5679AF35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E6ABC1-C0E6-7611-F90A-8DC8FE4E6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F7B77-EE8F-E94A-8795-D569833B0A00}" type="datetimeFigureOut">
              <a:rPr lang="en-US" smtClean="0"/>
              <a:t>8/3/26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5C0808-9D1A-AF93-4890-EE27B1F1B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02BE91-CA83-3BC5-2323-1C1973C9F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BB7C-0F6B-F34E-A29D-C44B08FFF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67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34575-82DB-3F4A-A6DD-9046C7455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23CE2E-A8C4-563F-8094-22F7E980A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83626D-F827-2F4B-7D3A-1C74FE4F1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E3F4F6-F6E0-56E3-6669-9E6907D39C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5B5F79-C5AA-2F8E-C009-5E84DD2245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98A78-0C42-1018-96D4-AFC878581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F7B77-EE8F-E94A-8795-D569833B0A00}" type="datetimeFigureOut">
              <a:rPr lang="en-US" smtClean="0"/>
              <a:t>8/3/26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FA3536-D777-DF1D-E242-6F3274AE2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8259CE-1AD8-6B00-59FD-55B8F3072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BB7C-0F6B-F34E-A29D-C44B08FFF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735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F5E5-9694-D524-AA09-05B3DAEFB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D78966-0828-045A-88CF-80D16C6A3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F7B77-EE8F-E94A-8795-D569833B0A00}" type="datetimeFigureOut">
              <a:rPr lang="en-US" smtClean="0"/>
              <a:t>8/3/26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C8D97C-BA94-A959-5BA8-D299B136B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BEEBC9-EC11-9D03-7B7A-01025E94D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BB7C-0F6B-F34E-A29D-C44B08FFF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80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9C1B6B-7790-5C16-8839-6AC7706FE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F7B77-EE8F-E94A-8795-D569833B0A00}" type="datetimeFigureOut">
              <a:rPr lang="en-US" smtClean="0"/>
              <a:t>8/3/26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D80A53-8C74-2FE1-5A44-5567C50E9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547446-876F-DF5A-5FB6-061D33ADE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BB7C-0F6B-F34E-A29D-C44B08FFF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95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2BA68-47B7-9AA0-E47F-1EE9FA15A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ECF48-8299-A973-B102-3C5AC165C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DBACA0-9C66-A76D-10CD-157155705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1A8C11-8361-5E1C-B322-52131F2D2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F7B77-EE8F-E94A-8795-D569833B0A00}" type="datetimeFigureOut">
              <a:rPr lang="en-US" smtClean="0"/>
              <a:t>8/3/26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5AA16D-42CB-2D09-C242-37C2BC8CB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A360F-83ED-C277-F287-02A30CCC4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BB7C-0F6B-F34E-A29D-C44B08FFF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75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E1809-C9A3-69D9-A3B5-74B608D4C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FB5EF3-7205-EA2B-6C8C-C5DA33063A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806D45-F98B-47FB-5B35-037F836BFD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7D9E0E-FEC7-CC2A-E5B7-9485FA449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F7B77-EE8F-E94A-8795-D569833B0A00}" type="datetimeFigureOut">
              <a:rPr lang="en-US" smtClean="0"/>
              <a:t>8/3/26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3BE417-DECA-E1A4-595B-0A4117907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9B6D91-D407-0197-A568-A5051EACB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BB7C-0F6B-F34E-A29D-C44B08FFF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298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0A83EE-893B-81AA-82CD-449ED0E5D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FD7821-A63F-049E-539B-ABE969119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5B38B-C662-E5DF-3777-E17BB25B1A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8F7B77-EE8F-E94A-8795-D569833B0A00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2DD07-B7C3-75CC-89A6-ACB2CBCE8E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3DEED-8996-591E-3AB8-4281DA92CB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D3BB7C-0F6B-F34E-A29D-C44B08FFF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14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A9860-F845-078F-82FE-0E4A6EDF83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3E1A6E-C93B-A0CC-62F6-195A6EDB2A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319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4ECA1-FEEC-731D-2B90-14A3772B5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D5E88-E5C0-09ED-5ABA-71E6EA98A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37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34C853C9EB64428523ECC8934353E1" ma:contentTypeVersion="18" ma:contentTypeDescription="Create a new document." ma:contentTypeScope="" ma:versionID="25089bd04abec58c43a51b04cd0ca4b8">
  <xsd:schema xmlns:xsd="http://www.w3.org/2001/XMLSchema" xmlns:xs="http://www.w3.org/2001/XMLSchema" xmlns:p="http://schemas.microsoft.com/office/2006/metadata/properties" xmlns:ns2="d39c4661-34bc-47e2-8532-a592fe6934fd" xmlns:ns3="fe373333-4757-45f6-b2b2-2c298df9de87" targetNamespace="http://schemas.microsoft.com/office/2006/metadata/properties" ma:root="true" ma:fieldsID="93d22206aefa54dffd1c7e25e36560d2" ns2:_="" ns3:_="">
    <xsd:import namespace="d39c4661-34bc-47e2-8532-a592fe6934fd"/>
    <xsd:import namespace="fe373333-4757-45f6-b2b2-2c298df9de8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9c4661-34bc-47e2-8532-a592fe6934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ec5dbf4-cfe4-4dee-88e6-de48d6d075c8}" ma:internalName="TaxCatchAll" ma:showField="CatchAllData" ma:web="d39c4661-34bc-47e2-8532-a592fe6934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373333-4757-45f6-b2b2-2c298df9de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7d20d11-fd8d-4aa2-b45d-d5c4dbeec6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373333-4757-45f6-b2b2-2c298df9de87">
      <Terms xmlns="http://schemas.microsoft.com/office/infopath/2007/PartnerControls"/>
    </lcf76f155ced4ddcb4097134ff3c332f>
    <TaxCatchAll xmlns="d39c4661-34bc-47e2-8532-a592fe6934fd" xsi:nil="true"/>
  </documentManagement>
</p:properties>
</file>

<file path=customXml/itemProps1.xml><?xml version="1.0" encoding="utf-8"?>
<ds:datastoreItem xmlns:ds="http://schemas.openxmlformats.org/officeDocument/2006/customXml" ds:itemID="{3567F54B-122A-4CFD-A6DB-9D308F63391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8E9696-113B-44F3-BC31-0238FA9108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9c4661-34bc-47e2-8532-a592fe6934fd"/>
    <ds:schemaRef ds:uri="fe373333-4757-45f6-b2b2-2c298df9de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C7F32F-A735-44E7-BF61-2AD11D6E8176}">
  <ds:schemaRefs>
    <ds:schemaRef ds:uri="http://schemas.microsoft.com/office/2006/metadata/properties"/>
    <ds:schemaRef ds:uri="http://schemas.microsoft.com/office/infopath/2007/PartnerControls"/>
    <ds:schemaRef ds:uri="fe373333-4757-45f6-b2b2-2c298df9de87"/>
    <ds:schemaRef ds:uri="d39c4661-34bc-47e2-8532-a592fe6934f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Macintosh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Emilie Simon</dc:creator>
  <cp:lastModifiedBy>Emilie Simon</cp:lastModifiedBy>
  <cp:revision>4</cp:revision>
  <dcterms:created xsi:type="dcterms:W3CDTF">2024-08-14T21:40:52Z</dcterms:created>
  <dcterms:modified xsi:type="dcterms:W3CDTF">2026-08-03T20:30:17Z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0x010100FF34C853C9EB64428523ECC8934353E1</vt:lpwstr>
  </property>
  <property fmtid="{D5CDD505-2E9C-101B-9397-08002B2CF9AE}" pid="3" name="MediaServiceImageTags">
    <vt:lpwstr/>
  </property>
</Properties>
</file>