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9" r:id="rId4"/>
    <p:sldId id="260" r:id="rId5"/>
    <p:sldId id="261" r:id="rId6"/>
    <p:sldId id="262" r:id="rId7"/>
    <p:sldId id="263" r:id="rId8"/>
    <p:sldId id="264" r:id="rId9"/>
    <p:sldId id="268"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18"/>
  </p:normalViewPr>
  <p:slideViewPr>
    <p:cSldViewPr snapToGrid="0">
      <p:cViewPr varScale="1">
        <p:scale>
          <a:sx n="93" d="100"/>
          <a:sy n="93" d="100"/>
        </p:scale>
        <p:origin x="48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79F09-1741-4ED3-8A09-79F1B277BCD5}" type="datetimeFigureOut">
              <a:rPr lang="en-US" smtClean="0"/>
              <a:t>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186C4-AD80-4C8F-9813-15FB63CF4AF9}" type="slidenum">
              <a:rPr lang="en-US" smtClean="0"/>
              <a:t>‹#›</a:t>
            </a:fld>
            <a:endParaRPr lang="en-US"/>
          </a:p>
        </p:txBody>
      </p:sp>
    </p:spTree>
    <p:extLst>
      <p:ext uri="{BB962C8B-B14F-4D97-AF65-F5344CB8AC3E}">
        <p14:creationId xmlns:p14="http://schemas.microsoft.com/office/powerpoint/2010/main" val="156576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COURSE TITLE</a:t>
            </a:r>
          </a:p>
        </p:txBody>
      </p:sp>
      <p:sp>
        <p:nvSpPr>
          <p:cNvPr id="6" name="Slide Number Placeholder 5"/>
          <p:cNvSpPr>
            <a:spLocks noGrp="1"/>
          </p:cNvSpPr>
          <p:nvPr>
            <p:ph type="sldNum" sz="quarter" idx="12"/>
          </p:nvPr>
        </p:nvSpPr>
        <p:spPr>
          <a:xfrm>
            <a:off x="6303405" y="6356350"/>
            <a:ext cx="2057400" cy="365125"/>
          </a:xfrm>
        </p:spPr>
        <p:txBody>
          <a:bodyPr/>
          <a:lstStyle>
            <a:lvl1pPr algn="r">
              <a:defRPr/>
            </a:lvl1pPr>
          </a:lstStyle>
          <a:p>
            <a:fld id="{90E12E2D-A6DC-4EDB-8E73-FD31D07438A3}" type="slidenum">
              <a:rPr lang="en-US" smtClean="0"/>
              <a:pPr/>
              <a:t>‹#›</a:t>
            </a:fld>
            <a:endParaRPr lang="en-US" dirty="0"/>
          </a:p>
        </p:txBody>
      </p:sp>
      <p:pic>
        <p:nvPicPr>
          <p:cNvPr id="8" name="Picture 7">
            <a:extLst>
              <a:ext uri="{FF2B5EF4-FFF2-40B4-BE49-F238E27FC236}">
                <a16:creationId xmlns:a16="http://schemas.microsoft.com/office/drawing/2014/main" id="{AD02129C-ABF7-4010-95FC-8BAF826B3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10" name="Picture 9">
            <a:extLst>
              <a:ext uri="{FF2B5EF4-FFF2-40B4-BE49-F238E27FC236}">
                <a16:creationId xmlns:a16="http://schemas.microsoft.com/office/drawing/2014/main" id="{153337CE-FA91-4A98-9113-E167990648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100248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0810" y="365126"/>
            <a:ext cx="6184539"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COURSE TITLE</a:t>
            </a:r>
          </a:p>
        </p:txBody>
      </p:sp>
      <p:sp>
        <p:nvSpPr>
          <p:cNvPr id="6" name="Slide Number Placeholder 5"/>
          <p:cNvSpPr>
            <a:spLocks noGrp="1"/>
          </p:cNvSpPr>
          <p:nvPr>
            <p:ph type="sldNum" sz="quarter" idx="12"/>
          </p:nvPr>
        </p:nvSpPr>
        <p:spPr/>
        <p:txBody>
          <a:bodyPr/>
          <a:lstStyle/>
          <a:p>
            <a:fld id="{90E12E2D-A6DC-4EDB-8E73-FD31D07438A3}" type="slidenum">
              <a:rPr lang="en-US" smtClean="0"/>
              <a:t>‹#›</a:t>
            </a:fld>
            <a:endParaRPr lang="en-US"/>
          </a:p>
        </p:txBody>
      </p:sp>
      <p:pic>
        <p:nvPicPr>
          <p:cNvPr id="7" name="Picture 6">
            <a:extLst>
              <a:ext uri="{FF2B5EF4-FFF2-40B4-BE49-F238E27FC236}">
                <a16:creationId xmlns:a16="http://schemas.microsoft.com/office/drawing/2014/main" id="{DA4357CA-C2BA-4C88-8323-9487F14517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8" name="Picture 7">
            <a:extLst>
              <a:ext uri="{FF2B5EF4-FFF2-40B4-BE49-F238E27FC236}">
                <a16:creationId xmlns:a16="http://schemas.microsoft.com/office/drawing/2014/main" id="{643AE239-8064-43C2-B9C5-C17483BB7C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176909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COURSE TITLE</a:t>
            </a:r>
          </a:p>
        </p:txBody>
      </p:sp>
      <p:sp>
        <p:nvSpPr>
          <p:cNvPr id="6" name="Slide Number Placeholder 5"/>
          <p:cNvSpPr>
            <a:spLocks noGrp="1"/>
          </p:cNvSpPr>
          <p:nvPr>
            <p:ph type="sldNum" sz="quarter" idx="12"/>
          </p:nvPr>
        </p:nvSpPr>
        <p:spPr/>
        <p:txBody>
          <a:bodyPr/>
          <a:lstStyle/>
          <a:p>
            <a:fld id="{90E12E2D-A6DC-4EDB-8E73-FD31D07438A3}" type="slidenum">
              <a:rPr lang="en-US" smtClean="0"/>
              <a:t>‹#›</a:t>
            </a:fld>
            <a:endParaRPr lang="en-US"/>
          </a:p>
        </p:txBody>
      </p:sp>
      <p:pic>
        <p:nvPicPr>
          <p:cNvPr id="7" name="Picture 6">
            <a:extLst>
              <a:ext uri="{FF2B5EF4-FFF2-40B4-BE49-F238E27FC236}">
                <a16:creationId xmlns:a16="http://schemas.microsoft.com/office/drawing/2014/main" id="{A1268863-0A7E-4BEE-A7B1-2BED330466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8" name="Picture 7">
            <a:extLst>
              <a:ext uri="{FF2B5EF4-FFF2-40B4-BE49-F238E27FC236}">
                <a16:creationId xmlns:a16="http://schemas.microsoft.com/office/drawing/2014/main" id="{89BC936A-A613-4340-ACA3-DE557C55A8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340054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49510" y="365126"/>
            <a:ext cx="6265840"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COURSE TITLE</a:t>
            </a:r>
          </a:p>
        </p:txBody>
      </p:sp>
      <p:sp>
        <p:nvSpPr>
          <p:cNvPr id="7" name="Slide Number Placeholder 6"/>
          <p:cNvSpPr>
            <a:spLocks noGrp="1"/>
          </p:cNvSpPr>
          <p:nvPr>
            <p:ph type="sldNum" sz="quarter" idx="12"/>
          </p:nvPr>
        </p:nvSpPr>
        <p:spPr/>
        <p:txBody>
          <a:bodyPr/>
          <a:lstStyle/>
          <a:p>
            <a:fld id="{90E12E2D-A6DC-4EDB-8E73-FD31D07438A3}" type="slidenum">
              <a:rPr lang="en-US" smtClean="0"/>
              <a:t>‹#›</a:t>
            </a:fld>
            <a:endParaRPr lang="en-US"/>
          </a:p>
        </p:txBody>
      </p:sp>
      <p:pic>
        <p:nvPicPr>
          <p:cNvPr id="8" name="Picture 7">
            <a:extLst>
              <a:ext uri="{FF2B5EF4-FFF2-40B4-BE49-F238E27FC236}">
                <a16:creationId xmlns:a16="http://schemas.microsoft.com/office/drawing/2014/main" id="{0D8F7579-1E89-4A9C-991D-0EBBE3305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9" name="Picture 8">
            <a:extLst>
              <a:ext uri="{FF2B5EF4-FFF2-40B4-BE49-F238E27FC236}">
                <a16:creationId xmlns:a16="http://schemas.microsoft.com/office/drawing/2014/main" id="{3D966E07-27FF-4CDC-99C7-488F9D2223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304535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1778" y="365126"/>
            <a:ext cx="6054761"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COURSE TITLE</a:t>
            </a:r>
          </a:p>
        </p:txBody>
      </p:sp>
      <p:sp>
        <p:nvSpPr>
          <p:cNvPr id="9" name="Slide Number Placeholder 8"/>
          <p:cNvSpPr>
            <a:spLocks noGrp="1"/>
          </p:cNvSpPr>
          <p:nvPr>
            <p:ph type="sldNum" sz="quarter" idx="12"/>
          </p:nvPr>
        </p:nvSpPr>
        <p:spPr/>
        <p:txBody>
          <a:bodyPr/>
          <a:lstStyle/>
          <a:p>
            <a:fld id="{90E12E2D-A6DC-4EDB-8E73-FD31D07438A3}" type="slidenum">
              <a:rPr lang="en-US" smtClean="0"/>
              <a:t>‹#›</a:t>
            </a:fld>
            <a:endParaRPr lang="en-US"/>
          </a:p>
        </p:txBody>
      </p:sp>
      <p:pic>
        <p:nvPicPr>
          <p:cNvPr id="10" name="Picture 9">
            <a:extLst>
              <a:ext uri="{FF2B5EF4-FFF2-40B4-BE49-F238E27FC236}">
                <a16:creationId xmlns:a16="http://schemas.microsoft.com/office/drawing/2014/main" id="{874117F7-92E4-49F7-AD33-B7E934A2BB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11" name="Picture 10">
            <a:extLst>
              <a:ext uri="{FF2B5EF4-FFF2-40B4-BE49-F238E27FC236}">
                <a16:creationId xmlns:a16="http://schemas.microsoft.com/office/drawing/2014/main" id="{4655607F-281C-4196-9A4A-B7E7D03D43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402441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51278" y="365126"/>
            <a:ext cx="6064071" cy="1325563"/>
          </a:xfrm>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COURSE TITLE</a:t>
            </a:r>
          </a:p>
        </p:txBody>
      </p:sp>
      <p:sp>
        <p:nvSpPr>
          <p:cNvPr id="5" name="Slide Number Placeholder 4"/>
          <p:cNvSpPr>
            <a:spLocks noGrp="1"/>
          </p:cNvSpPr>
          <p:nvPr>
            <p:ph type="sldNum" sz="quarter" idx="12"/>
          </p:nvPr>
        </p:nvSpPr>
        <p:spPr/>
        <p:txBody>
          <a:bodyPr/>
          <a:lstStyle/>
          <a:p>
            <a:fld id="{90E12E2D-A6DC-4EDB-8E73-FD31D07438A3}" type="slidenum">
              <a:rPr lang="en-US" smtClean="0"/>
              <a:t>‹#›</a:t>
            </a:fld>
            <a:endParaRPr lang="en-US"/>
          </a:p>
        </p:txBody>
      </p:sp>
      <p:pic>
        <p:nvPicPr>
          <p:cNvPr id="6" name="Picture 5">
            <a:extLst>
              <a:ext uri="{FF2B5EF4-FFF2-40B4-BE49-F238E27FC236}">
                <a16:creationId xmlns:a16="http://schemas.microsoft.com/office/drawing/2014/main" id="{D13EF856-16FE-49CC-AB46-967BF45A36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7" name="Picture 6">
            <a:extLst>
              <a:ext uri="{FF2B5EF4-FFF2-40B4-BE49-F238E27FC236}">
                <a16:creationId xmlns:a16="http://schemas.microsoft.com/office/drawing/2014/main" id="{C2F4DC20-4290-4050-BD0B-047411116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209473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COURSE TITLE</a:t>
            </a:r>
          </a:p>
        </p:txBody>
      </p:sp>
      <p:sp>
        <p:nvSpPr>
          <p:cNvPr id="4" name="Slide Number Placeholder 3"/>
          <p:cNvSpPr>
            <a:spLocks noGrp="1"/>
          </p:cNvSpPr>
          <p:nvPr>
            <p:ph type="sldNum" sz="quarter" idx="12"/>
          </p:nvPr>
        </p:nvSpPr>
        <p:spPr/>
        <p:txBody>
          <a:bodyPr/>
          <a:lstStyle/>
          <a:p>
            <a:fld id="{90E12E2D-A6DC-4EDB-8E73-FD31D07438A3}" type="slidenum">
              <a:rPr lang="en-US" smtClean="0"/>
              <a:t>‹#›</a:t>
            </a:fld>
            <a:endParaRPr lang="en-US"/>
          </a:p>
        </p:txBody>
      </p:sp>
      <p:pic>
        <p:nvPicPr>
          <p:cNvPr id="5" name="Picture 4">
            <a:extLst>
              <a:ext uri="{FF2B5EF4-FFF2-40B4-BE49-F238E27FC236}">
                <a16:creationId xmlns:a16="http://schemas.microsoft.com/office/drawing/2014/main" id="{642AE73E-C64C-4217-8493-1659A2BC0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6" name="Picture 5">
            <a:extLst>
              <a:ext uri="{FF2B5EF4-FFF2-40B4-BE49-F238E27FC236}">
                <a16:creationId xmlns:a16="http://schemas.microsoft.com/office/drawing/2014/main" id="{20C75FBC-8E85-402B-8D81-6BEC83F969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8954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221128"/>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918128"/>
            <a:ext cx="2949178" cy="29508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COURSE TITLE</a:t>
            </a:r>
          </a:p>
        </p:txBody>
      </p:sp>
      <p:sp>
        <p:nvSpPr>
          <p:cNvPr id="7" name="Slide Number Placeholder 6"/>
          <p:cNvSpPr>
            <a:spLocks noGrp="1"/>
          </p:cNvSpPr>
          <p:nvPr>
            <p:ph type="sldNum" sz="quarter" idx="12"/>
          </p:nvPr>
        </p:nvSpPr>
        <p:spPr/>
        <p:txBody>
          <a:bodyPr/>
          <a:lstStyle/>
          <a:p>
            <a:fld id="{90E12E2D-A6DC-4EDB-8E73-FD31D07438A3}" type="slidenum">
              <a:rPr lang="en-US" smtClean="0"/>
              <a:t>‹#›</a:t>
            </a:fld>
            <a:endParaRPr lang="en-US"/>
          </a:p>
        </p:txBody>
      </p:sp>
      <p:pic>
        <p:nvPicPr>
          <p:cNvPr id="8" name="Picture 7">
            <a:extLst>
              <a:ext uri="{FF2B5EF4-FFF2-40B4-BE49-F238E27FC236}">
                <a16:creationId xmlns:a16="http://schemas.microsoft.com/office/drawing/2014/main" id="{1D2407D7-E912-4294-88A9-2663383686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9" name="Picture 8">
            <a:extLst>
              <a:ext uri="{FF2B5EF4-FFF2-40B4-BE49-F238E27FC236}">
                <a16:creationId xmlns:a16="http://schemas.microsoft.com/office/drawing/2014/main" id="{50FD0E14-777C-4946-8829-7EE7F35ED0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384576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87131"/>
            <a:ext cx="2949178" cy="1005625"/>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777544"/>
            <a:ext cx="2949178" cy="3091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dirty="0"/>
              <a:t>COURSE TITLE</a:t>
            </a:r>
          </a:p>
        </p:txBody>
      </p:sp>
      <p:sp>
        <p:nvSpPr>
          <p:cNvPr id="7" name="Slide Number Placeholder 6"/>
          <p:cNvSpPr>
            <a:spLocks noGrp="1"/>
          </p:cNvSpPr>
          <p:nvPr>
            <p:ph type="sldNum" sz="quarter" idx="12"/>
          </p:nvPr>
        </p:nvSpPr>
        <p:spPr/>
        <p:txBody>
          <a:bodyPr/>
          <a:lstStyle/>
          <a:p>
            <a:fld id="{90E12E2D-A6DC-4EDB-8E73-FD31D07438A3}" type="slidenum">
              <a:rPr lang="en-US" smtClean="0"/>
              <a:t>‹#›</a:t>
            </a:fld>
            <a:endParaRPr lang="en-US"/>
          </a:p>
        </p:txBody>
      </p:sp>
      <p:pic>
        <p:nvPicPr>
          <p:cNvPr id="8" name="Picture 7">
            <a:extLst>
              <a:ext uri="{FF2B5EF4-FFF2-40B4-BE49-F238E27FC236}">
                <a16:creationId xmlns:a16="http://schemas.microsoft.com/office/drawing/2014/main" id="{D7C672EC-5BB9-4D01-94D2-A2C1E5807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8" y="0"/>
            <a:ext cx="2328433" cy="1747234"/>
          </a:xfrm>
          <a:prstGeom prst="rect">
            <a:avLst/>
          </a:prstGeom>
        </p:spPr>
      </p:pic>
      <p:pic>
        <p:nvPicPr>
          <p:cNvPr id="9" name="Picture 8">
            <a:extLst>
              <a:ext uri="{FF2B5EF4-FFF2-40B4-BE49-F238E27FC236}">
                <a16:creationId xmlns:a16="http://schemas.microsoft.com/office/drawing/2014/main" id="{46ECF5E9-7E3B-4C63-AC80-05C2654B6D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37" y="5495622"/>
            <a:ext cx="1566115" cy="1362378"/>
          </a:xfrm>
          <a:prstGeom prst="rect">
            <a:avLst/>
          </a:prstGeom>
        </p:spPr>
      </p:pic>
    </p:spTree>
    <p:extLst>
      <p:ext uri="{BB962C8B-B14F-4D97-AF65-F5344CB8AC3E}">
        <p14:creationId xmlns:p14="http://schemas.microsoft.com/office/powerpoint/2010/main" val="212951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COURSE TITLE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12E2D-A6DC-4EDB-8E73-FD31D07438A3}" type="slidenum">
              <a:rPr lang="en-US" smtClean="0"/>
              <a:t>‹#›</a:t>
            </a:fld>
            <a:endParaRPr lang="en-US"/>
          </a:p>
        </p:txBody>
      </p:sp>
    </p:spTree>
    <p:extLst>
      <p:ext uri="{BB962C8B-B14F-4D97-AF65-F5344CB8AC3E}">
        <p14:creationId xmlns:p14="http://schemas.microsoft.com/office/powerpoint/2010/main" val="792447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teea.org/STEMCenter/EbD/EbD-BUZZ-Online-Resources.aspx#tab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BD-A779-4B1D-83AD-4F1D35F22771}"/>
              </a:ext>
            </a:extLst>
          </p:cNvPr>
          <p:cNvSpPr>
            <a:spLocks noGrp="1"/>
          </p:cNvSpPr>
          <p:nvPr>
            <p:ph type="ctrTitle"/>
          </p:nvPr>
        </p:nvSpPr>
        <p:spPr>
          <a:xfrm>
            <a:off x="2562896" y="4893971"/>
            <a:ext cx="5821249" cy="1700012"/>
          </a:xfrm>
          <a:noFill/>
        </p:spPr>
        <p:txBody>
          <a:bodyPr>
            <a:normAutofit fontScale="90000"/>
          </a:bodyPr>
          <a:lstStyle/>
          <a:p>
            <a:r>
              <a:rPr lang="en-US" sz="4000" b="1" dirty="0"/>
              <a:t>Setting Up Classes and Groups in </a:t>
            </a:r>
            <a:r>
              <a:rPr lang="en-US" sz="4000" b="1" dirty="0" err="1"/>
              <a:t>EbD</a:t>
            </a:r>
            <a:r>
              <a:rPr lang="en-US" sz="4000" b="1" dirty="0"/>
              <a:t>-BUZZ</a:t>
            </a:r>
            <a:br>
              <a:rPr lang="en-US" sz="4000" b="1" dirty="0"/>
            </a:br>
            <a:r>
              <a:rPr lang="en-US" sz="4000" b="1" dirty="0"/>
              <a:t> </a:t>
            </a:r>
            <a:r>
              <a:rPr lang="en-US" sz="2700" b="1" dirty="0"/>
              <a:t>A Tutorial for </a:t>
            </a:r>
            <a:r>
              <a:rPr lang="en-US" sz="2700" b="1" dirty="0" err="1"/>
              <a:t>EbD</a:t>
            </a:r>
            <a:r>
              <a:rPr lang="en-US" sz="2700" b="1" dirty="0"/>
              <a:t> Teachers</a:t>
            </a:r>
          </a:p>
        </p:txBody>
      </p:sp>
      <p:pic>
        <p:nvPicPr>
          <p:cNvPr id="5" name="Picture 4">
            <a:extLst>
              <a:ext uri="{FF2B5EF4-FFF2-40B4-BE49-F238E27FC236}">
                <a16:creationId xmlns:a16="http://schemas.microsoft.com/office/drawing/2014/main" id="{084F9FA5-B006-4BA9-9EEA-ED394BDBBFCE}"/>
              </a:ext>
            </a:extLst>
          </p:cNvPr>
          <p:cNvPicPr>
            <a:picLocks noChangeAspect="1"/>
          </p:cNvPicPr>
          <p:nvPr/>
        </p:nvPicPr>
        <p:blipFill rotWithShape="1">
          <a:blip r:embed="rId2">
            <a:extLst>
              <a:ext uri="{28A0092B-C50C-407E-A947-70E740481C1C}">
                <a14:useLocalDpi xmlns:a14="http://schemas.microsoft.com/office/drawing/2010/main" val="0"/>
              </a:ext>
            </a:extLst>
          </a:blip>
          <a:srcRect r="17600"/>
          <a:stretch/>
        </p:blipFill>
        <p:spPr>
          <a:xfrm>
            <a:off x="3493023" y="-34875"/>
            <a:ext cx="5650977" cy="5143493"/>
          </a:xfrm>
          <a:prstGeom prst="rect">
            <a:avLst/>
          </a:prstGeom>
        </p:spPr>
      </p:pic>
      <p:pic>
        <p:nvPicPr>
          <p:cNvPr id="11" name="Picture 10">
            <a:extLst>
              <a:ext uri="{FF2B5EF4-FFF2-40B4-BE49-F238E27FC236}">
                <a16:creationId xmlns:a16="http://schemas.microsoft.com/office/drawing/2014/main" id="{88F03F29-DAE0-49FB-A40C-EAF4AD24F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5" y="37585"/>
            <a:ext cx="2365248" cy="1734312"/>
          </a:xfrm>
          <a:prstGeom prst="rect">
            <a:avLst/>
          </a:prstGeom>
        </p:spPr>
      </p:pic>
    </p:spTree>
    <p:extLst>
      <p:ext uri="{BB962C8B-B14F-4D97-AF65-F5344CB8AC3E}">
        <p14:creationId xmlns:p14="http://schemas.microsoft.com/office/powerpoint/2010/main" val="229617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6E64-95FA-D447-A108-DC0B9D37F9C7}"/>
              </a:ext>
            </a:extLst>
          </p:cNvPr>
          <p:cNvSpPr>
            <a:spLocks noGrp="1"/>
          </p:cNvSpPr>
          <p:nvPr>
            <p:ph type="title"/>
          </p:nvPr>
        </p:nvSpPr>
        <p:spPr/>
        <p:txBody>
          <a:bodyPr/>
          <a:lstStyle/>
          <a:p>
            <a:r>
              <a:rPr lang="en-US" b="1" dirty="0"/>
              <a:t>6. Add Groups</a:t>
            </a:r>
          </a:p>
        </p:txBody>
      </p:sp>
      <p:sp>
        <p:nvSpPr>
          <p:cNvPr id="3" name="Content Placeholder 2">
            <a:extLst>
              <a:ext uri="{FF2B5EF4-FFF2-40B4-BE49-F238E27FC236}">
                <a16:creationId xmlns:a16="http://schemas.microsoft.com/office/drawing/2014/main" id="{1EC56D5A-2190-FC45-A3F0-0DD44067070A}"/>
              </a:ext>
            </a:extLst>
          </p:cNvPr>
          <p:cNvSpPr>
            <a:spLocks noGrp="1"/>
          </p:cNvSpPr>
          <p:nvPr>
            <p:ph idx="1"/>
          </p:nvPr>
        </p:nvSpPr>
        <p:spPr/>
        <p:txBody>
          <a:bodyPr/>
          <a:lstStyle/>
          <a:p>
            <a:pPr marL="0" indent="0">
              <a:buNone/>
            </a:pPr>
            <a:r>
              <a:rPr lang="en-US" dirty="0"/>
              <a:t>Click “Add Groups” to include additional class periods.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B1FB1699-3E6E-B043-B14C-0F4FE8DDB443}"/>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C69A5FD0-F454-984B-AB7F-5567BE8ADEF1}"/>
              </a:ext>
            </a:extLst>
          </p:cNvPr>
          <p:cNvSpPr>
            <a:spLocks noGrp="1"/>
          </p:cNvSpPr>
          <p:nvPr>
            <p:ph type="sldNum" sz="quarter" idx="12"/>
          </p:nvPr>
        </p:nvSpPr>
        <p:spPr/>
        <p:txBody>
          <a:bodyPr/>
          <a:lstStyle/>
          <a:p>
            <a:fld id="{90E12E2D-A6DC-4EDB-8E73-FD31D07438A3}" type="slidenum">
              <a:rPr lang="en-US" smtClean="0"/>
              <a:t>10</a:t>
            </a:fld>
            <a:endParaRPr lang="en-US"/>
          </a:p>
        </p:txBody>
      </p:sp>
      <p:pic>
        <p:nvPicPr>
          <p:cNvPr id="7" name="Picture 6">
            <a:extLst>
              <a:ext uri="{FF2B5EF4-FFF2-40B4-BE49-F238E27FC236}">
                <a16:creationId xmlns:a16="http://schemas.microsoft.com/office/drawing/2014/main" id="{77D7E577-1A8F-C646-AEE1-E9A23936C1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095" y="2915444"/>
            <a:ext cx="5270500" cy="2171700"/>
          </a:xfrm>
          <a:prstGeom prst="rect">
            <a:avLst/>
          </a:prstGeom>
        </p:spPr>
      </p:pic>
    </p:spTree>
    <p:extLst>
      <p:ext uri="{BB962C8B-B14F-4D97-AF65-F5344CB8AC3E}">
        <p14:creationId xmlns:p14="http://schemas.microsoft.com/office/powerpoint/2010/main" val="382008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34AE-F556-E449-804F-EF9257808247}"/>
              </a:ext>
            </a:extLst>
          </p:cNvPr>
          <p:cNvSpPr>
            <a:spLocks noGrp="1"/>
          </p:cNvSpPr>
          <p:nvPr>
            <p:ph type="title"/>
          </p:nvPr>
        </p:nvSpPr>
        <p:spPr/>
        <p:txBody>
          <a:bodyPr/>
          <a:lstStyle/>
          <a:p>
            <a:r>
              <a:rPr lang="en-US" b="1" dirty="0"/>
              <a:t>7. SAVE Your Work</a:t>
            </a:r>
          </a:p>
        </p:txBody>
      </p:sp>
      <p:sp>
        <p:nvSpPr>
          <p:cNvPr id="3" name="Content Placeholder 2">
            <a:extLst>
              <a:ext uri="{FF2B5EF4-FFF2-40B4-BE49-F238E27FC236}">
                <a16:creationId xmlns:a16="http://schemas.microsoft.com/office/drawing/2014/main" id="{5D661FB7-5173-FA47-B2DC-D48692145AF6}"/>
              </a:ext>
            </a:extLst>
          </p:cNvPr>
          <p:cNvSpPr>
            <a:spLocks noGrp="1"/>
          </p:cNvSpPr>
          <p:nvPr>
            <p:ph idx="1"/>
          </p:nvPr>
        </p:nvSpPr>
        <p:spPr/>
        <p:txBody>
          <a:bodyPr/>
          <a:lstStyle/>
          <a:p>
            <a:pPr marL="0" indent="0">
              <a:buNone/>
            </a:pPr>
            <a:r>
              <a:rPr lang="en-US" dirty="0"/>
              <a:t>Be sure to click the “SAVE” button at the top right corner of your screen.</a:t>
            </a:r>
          </a:p>
          <a:p>
            <a:pPr marL="0" indent="0">
              <a:buNone/>
            </a:pPr>
            <a:endParaRPr lang="en-US" dirty="0"/>
          </a:p>
          <a:p>
            <a:pPr marL="0" indent="0">
              <a:buNone/>
            </a:pPr>
            <a:endParaRPr lang="en-US" dirty="0"/>
          </a:p>
          <a:p>
            <a:pPr marL="0" indent="0">
              <a:buNone/>
            </a:pPr>
            <a:endParaRPr lang="en-US" dirty="0"/>
          </a:p>
          <a:p>
            <a:pPr marL="0" indent="0">
              <a:buNone/>
            </a:pPr>
            <a:r>
              <a:rPr lang="en-US" dirty="0"/>
              <a:t>Now your students are organized into groups within your course copy. Repeat the steps in this tutorial </a:t>
            </a:r>
            <a:br>
              <a:rPr lang="en-US" dirty="0"/>
            </a:br>
            <a:r>
              <a:rPr lang="en-US" dirty="0"/>
              <a:t>for each </a:t>
            </a:r>
            <a:r>
              <a:rPr lang="en-US" dirty="0" err="1"/>
              <a:t>EbD</a:t>
            </a:r>
            <a:r>
              <a:rPr lang="en-US" dirty="0"/>
              <a:t> course you will be teaching.</a:t>
            </a:r>
          </a:p>
        </p:txBody>
      </p:sp>
      <p:sp>
        <p:nvSpPr>
          <p:cNvPr id="4" name="Footer Placeholder 3">
            <a:extLst>
              <a:ext uri="{FF2B5EF4-FFF2-40B4-BE49-F238E27FC236}">
                <a16:creationId xmlns:a16="http://schemas.microsoft.com/office/drawing/2014/main" id="{63E9905B-2CE8-234B-8AAB-D4DCAFD6B97D}"/>
              </a:ext>
            </a:extLst>
          </p:cNvPr>
          <p:cNvSpPr>
            <a:spLocks noGrp="1"/>
          </p:cNvSpPr>
          <p:nvPr>
            <p:ph type="ftr" sz="quarter" idx="11"/>
          </p:nvPr>
        </p:nvSpPr>
        <p:spPr>
          <a:xfrm>
            <a:off x="3028950" y="6356351"/>
            <a:ext cx="3261014"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10FA2454-2903-4C47-90F4-5BA28B446F0C}"/>
              </a:ext>
            </a:extLst>
          </p:cNvPr>
          <p:cNvSpPr>
            <a:spLocks noGrp="1"/>
          </p:cNvSpPr>
          <p:nvPr>
            <p:ph type="sldNum" sz="quarter" idx="12"/>
          </p:nvPr>
        </p:nvSpPr>
        <p:spPr/>
        <p:txBody>
          <a:bodyPr/>
          <a:lstStyle/>
          <a:p>
            <a:fld id="{90E12E2D-A6DC-4EDB-8E73-FD31D07438A3}" type="slidenum">
              <a:rPr lang="en-US" smtClean="0"/>
              <a:t>11</a:t>
            </a:fld>
            <a:endParaRPr lang="en-US"/>
          </a:p>
        </p:txBody>
      </p:sp>
      <p:pic>
        <p:nvPicPr>
          <p:cNvPr id="7" name="Picture 6">
            <a:extLst>
              <a:ext uri="{FF2B5EF4-FFF2-40B4-BE49-F238E27FC236}">
                <a16:creationId xmlns:a16="http://schemas.microsoft.com/office/drawing/2014/main" id="{44D3B8D8-41EB-024D-9C42-8E4D391C2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842712"/>
            <a:ext cx="1747400" cy="940909"/>
          </a:xfrm>
          <a:prstGeom prst="rect">
            <a:avLst/>
          </a:prstGeom>
        </p:spPr>
      </p:pic>
    </p:spTree>
    <p:extLst>
      <p:ext uri="{BB962C8B-B14F-4D97-AF65-F5344CB8AC3E}">
        <p14:creationId xmlns:p14="http://schemas.microsoft.com/office/powerpoint/2010/main" val="168329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16049-4485-BC48-8E64-E4E3CAB23F3A}"/>
              </a:ext>
            </a:extLst>
          </p:cNvPr>
          <p:cNvSpPr>
            <a:spLocks noGrp="1"/>
          </p:cNvSpPr>
          <p:nvPr>
            <p:ph idx="1"/>
          </p:nvPr>
        </p:nvSpPr>
        <p:spPr>
          <a:xfrm>
            <a:off x="1274618" y="2299855"/>
            <a:ext cx="7240732" cy="2784763"/>
          </a:xfrm>
        </p:spPr>
        <p:txBody>
          <a:bodyPr/>
          <a:lstStyle/>
          <a:p>
            <a:pPr marL="0" indent="0">
              <a:buNone/>
            </a:pPr>
            <a:r>
              <a:rPr lang="en-US" dirty="0"/>
              <a:t>For additional questions about organizing your classes, please contact </a:t>
            </a:r>
            <a:r>
              <a:rPr lang="en-US" dirty="0" err="1"/>
              <a:t>EbD</a:t>
            </a:r>
            <a:r>
              <a:rPr lang="en-US" dirty="0"/>
              <a:t>-BUZZ Support at </a:t>
            </a:r>
            <a:r>
              <a:rPr lang="en-US" b="1" dirty="0" err="1"/>
              <a:t>ebdbuzzsupport@iteea.org</a:t>
            </a:r>
            <a:r>
              <a:rPr lang="en-US" dirty="0"/>
              <a:t>.</a:t>
            </a:r>
          </a:p>
          <a:p>
            <a:pPr marL="0" indent="0">
              <a:buNone/>
            </a:pPr>
            <a:br>
              <a:rPr lang="en-US" dirty="0"/>
            </a:br>
            <a:endParaRPr lang="en-US" dirty="0"/>
          </a:p>
        </p:txBody>
      </p:sp>
      <p:sp>
        <p:nvSpPr>
          <p:cNvPr id="4" name="Footer Placeholder 3">
            <a:extLst>
              <a:ext uri="{FF2B5EF4-FFF2-40B4-BE49-F238E27FC236}">
                <a16:creationId xmlns:a16="http://schemas.microsoft.com/office/drawing/2014/main" id="{CEAB7AA0-273D-354C-80A7-CEC091BC94CD}"/>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0ED4E4FB-232F-CF4E-82B5-2DF333035394}"/>
              </a:ext>
            </a:extLst>
          </p:cNvPr>
          <p:cNvSpPr>
            <a:spLocks noGrp="1"/>
          </p:cNvSpPr>
          <p:nvPr>
            <p:ph type="sldNum" sz="quarter" idx="12"/>
          </p:nvPr>
        </p:nvSpPr>
        <p:spPr/>
        <p:txBody>
          <a:bodyPr/>
          <a:lstStyle/>
          <a:p>
            <a:fld id="{90E12E2D-A6DC-4EDB-8E73-FD31D07438A3}" type="slidenum">
              <a:rPr lang="en-US" smtClean="0"/>
              <a:t>12</a:t>
            </a:fld>
            <a:endParaRPr lang="en-US"/>
          </a:p>
        </p:txBody>
      </p:sp>
    </p:spTree>
    <p:extLst>
      <p:ext uri="{BB962C8B-B14F-4D97-AF65-F5344CB8AC3E}">
        <p14:creationId xmlns:p14="http://schemas.microsoft.com/office/powerpoint/2010/main" val="33357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AA2C-BA0B-482D-A2F9-D240CFB55923}"/>
              </a:ext>
            </a:extLst>
          </p:cNvPr>
          <p:cNvSpPr>
            <a:spLocks noGrp="1"/>
          </p:cNvSpPr>
          <p:nvPr>
            <p:ph type="ctrTitle"/>
          </p:nvPr>
        </p:nvSpPr>
        <p:spPr/>
        <p:txBody>
          <a:bodyPr>
            <a:normAutofit/>
          </a:bodyPr>
          <a:lstStyle/>
          <a:p>
            <a:r>
              <a:rPr lang="en-US" sz="3600" b="1" dirty="0"/>
              <a:t>Teachers: </a:t>
            </a:r>
            <a:br>
              <a:rPr lang="en-US" sz="3600" b="1" dirty="0"/>
            </a:br>
            <a:r>
              <a:rPr lang="en-US" sz="3600" b="1" dirty="0"/>
              <a:t>Before you begin this tutorial, please view the “Introduction to </a:t>
            </a:r>
            <a:r>
              <a:rPr lang="en-US" sz="3600" b="1" dirty="0" err="1"/>
              <a:t>EbD</a:t>
            </a:r>
            <a:r>
              <a:rPr lang="en-US" sz="3600" b="1" dirty="0"/>
              <a:t>-BUZZ for </a:t>
            </a:r>
            <a:r>
              <a:rPr lang="en-US" sz="3600" b="1" dirty="0" err="1"/>
              <a:t>EbD</a:t>
            </a:r>
            <a:r>
              <a:rPr lang="en-US" sz="3600" b="1" dirty="0"/>
              <a:t> Teachers” tutorial.</a:t>
            </a:r>
          </a:p>
        </p:txBody>
      </p:sp>
      <p:sp>
        <p:nvSpPr>
          <p:cNvPr id="3" name="Subtitle 2">
            <a:extLst>
              <a:ext uri="{FF2B5EF4-FFF2-40B4-BE49-F238E27FC236}">
                <a16:creationId xmlns:a16="http://schemas.microsoft.com/office/drawing/2014/main" id="{9C7D651E-38D7-4A93-887F-C6D3B0FA4DE9}"/>
              </a:ext>
            </a:extLst>
          </p:cNvPr>
          <p:cNvSpPr>
            <a:spLocks noGrp="1"/>
          </p:cNvSpPr>
          <p:nvPr>
            <p:ph type="subTitle" idx="1"/>
          </p:nvPr>
        </p:nvSpPr>
        <p:spPr>
          <a:xfrm>
            <a:off x="914400" y="4073236"/>
            <a:ext cx="7543800" cy="1184564"/>
          </a:xfrm>
        </p:spPr>
        <p:txBody>
          <a:bodyPr>
            <a:normAutofit fontScale="92500" lnSpcReduction="20000"/>
          </a:bodyPr>
          <a:lstStyle/>
          <a:p>
            <a:r>
              <a:rPr lang="en-US" dirty="0"/>
              <a:t>All </a:t>
            </a:r>
            <a:r>
              <a:rPr lang="en-US" dirty="0" err="1"/>
              <a:t>EbD</a:t>
            </a:r>
            <a:r>
              <a:rPr lang="en-US" dirty="0"/>
              <a:t> teacher tutorials are located</a:t>
            </a:r>
            <a:br>
              <a:rPr lang="en-US" dirty="0"/>
            </a:br>
            <a:r>
              <a:rPr lang="en-US" dirty="0"/>
              <a:t>on the </a:t>
            </a:r>
            <a:r>
              <a:rPr lang="en-US" b="1" dirty="0" err="1"/>
              <a:t>EbD</a:t>
            </a:r>
            <a:r>
              <a:rPr lang="en-US" b="1" dirty="0"/>
              <a:t>-BUZZ Resources </a:t>
            </a:r>
            <a:r>
              <a:rPr lang="en-US" dirty="0"/>
              <a:t>page:</a:t>
            </a:r>
          </a:p>
          <a:p>
            <a:r>
              <a:rPr lang="en-US" b="1" u="sng" dirty="0">
                <a:hlinkClick r:id="rId2"/>
              </a:rPr>
              <a:t>https://www.iteea.org/STEMCenter/EbD/EbD-BUZZ-Online-Resources.aspx#tabs</a:t>
            </a:r>
            <a:endParaRPr lang="en-US" dirty="0"/>
          </a:p>
        </p:txBody>
      </p:sp>
      <p:sp>
        <p:nvSpPr>
          <p:cNvPr id="4" name="Footer Placeholder 3">
            <a:extLst>
              <a:ext uri="{FF2B5EF4-FFF2-40B4-BE49-F238E27FC236}">
                <a16:creationId xmlns:a16="http://schemas.microsoft.com/office/drawing/2014/main" id="{130192BD-AF2F-4298-ADD6-825820F6C3C6}"/>
              </a:ext>
            </a:extLst>
          </p:cNvPr>
          <p:cNvSpPr>
            <a:spLocks noGrp="1"/>
          </p:cNvSpPr>
          <p:nvPr>
            <p:ph type="ftr" sz="quarter" idx="11"/>
          </p:nvPr>
        </p:nvSpPr>
        <p:spPr>
          <a:xfrm>
            <a:off x="3028949" y="6356351"/>
            <a:ext cx="3607377"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760E6B9A-9CE5-4431-B66F-FA57E415E0B7}"/>
              </a:ext>
            </a:extLst>
          </p:cNvPr>
          <p:cNvSpPr>
            <a:spLocks noGrp="1"/>
          </p:cNvSpPr>
          <p:nvPr>
            <p:ph type="sldNum" sz="quarter" idx="12"/>
          </p:nvPr>
        </p:nvSpPr>
        <p:spPr/>
        <p:txBody>
          <a:bodyPr/>
          <a:lstStyle/>
          <a:p>
            <a:fld id="{90E12E2D-A6DC-4EDB-8E73-FD31D07438A3}" type="slidenum">
              <a:rPr lang="en-US" smtClean="0"/>
              <a:pPr/>
              <a:t>2</a:t>
            </a:fld>
            <a:endParaRPr lang="en-US" dirty="0"/>
          </a:p>
        </p:txBody>
      </p:sp>
    </p:spTree>
    <p:extLst>
      <p:ext uri="{BB962C8B-B14F-4D97-AF65-F5344CB8AC3E}">
        <p14:creationId xmlns:p14="http://schemas.microsoft.com/office/powerpoint/2010/main" val="137609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F0B6-D30F-1C43-86F5-8A0D08E4A16C}"/>
              </a:ext>
            </a:extLst>
          </p:cNvPr>
          <p:cNvSpPr>
            <a:spLocks noGrp="1"/>
          </p:cNvSpPr>
          <p:nvPr>
            <p:ph type="title"/>
          </p:nvPr>
        </p:nvSpPr>
        <p:spPr/>
        <p:txBody>
          <a:bodyPr>
            <a:normAutofit/>
          </a:bodyPr>
          <a:lstStyle/>
          <a:p>
            <a:r>
              <a:rPr lang="en-US" b="1" dirty="0"/>
              <a:t>One Teacher Copy </a:t>
            </a:r>
            <a:br>
              <a:rPr lang="en-US" b="1" dirty="0"/>
            </a:br>
            <a:r>
              <a:rPr lang="en-US" b="1" dirty="0"/>
              <a:t>per </a:t>
            </a:r>
            <a:r>
              <a:rPr lang="en-US" b="1" dirty="0" err="1"/>
              <a:t>EbD</a:t>
            </a:r>
            <a:r>
              <a:rPr lang="en-US" b="1" dirty="0"/>
              <a:t> Course</a:t>
            </a:r>
          </a:p>
        </p:txBody>
      </p:sp>
      <p:sp>
        <p:nvSpPr>
          <p:cNvPr id="3" name="Content Placeholder 2">
            <a:extLst>
              <a:ext uri="{FF2B5EF4-FFF2-40B4-BE49-F238E27FC236}">
                <a16:creationId xmlns:a16="http://schemas.microsoft.com/office/drawing/2014/main" id="{C1E2D672-5E27-3F43-87B4-3149E096C3D8}"/>
              </a:ext>
            </a:extLst>
          </p:cNvPr>
          <p:cNvSpPr>
            <a:spLocks noGrp="1"/>
          </p:cNvSpPr>
          <p:nvPr>
            <p:ph idx="1"/>
          </p:nvPr>
        </p:nvSpPr>
        <p:spPr>
          <a:xfrm>
            <a:off x="628650" y="2202873"/>
            <a:ext cx="7886700" cy="3974090"/>
          </a:xfrm>
        </p:spPr>
        <p:txBody>
          <a:bodyPr/>
          <a:lstStyle/>
          <a:p>
            <a:pPr marL="0" indent="0">
              <a:buNone/>
            </a:pPr>
            <a:r>
              <a:rPr lang="en-US" dirty="0" err="1"/>
              <a:t>EbD</a:t>
            </a:r>
            <a:r>
              <a:rPr lang="en-US" dirty="0"/>
              <a:t> Teachers will be given one copy of each </a:t>
            </a:r>
            <a:r>
              <a:rPr lang="en-US" dirty="0" err="1"/>
              <a:t>EbD</a:t>
            </a:r>
            <a:r>
              <a:rPr lang="en-US" dirty="0"/>
              <a:t> course they are teaching. There will not be a separate copy per class period. However, teachers will be able to organize their students into different sections, as needed. </a:t>
            </a:r>
          </a:p>
          <a:p>
            <a:pPr marL="0" indent="0">
              <a:buNone/>
            </a:pPr>
            <a:r>
              <a:rPr lang="en-US" dirty="0"/>
              <a:t>In </a:t>
            </a:r>
            <a:r>
              <a:rPr lang="en-US" dirty="0" err="1"/>
              <a:t>EbD</a:t>
            </a:r>
            <a:r>
              <a:rPr lang="en-US" dirty="0"/>
              <a:t>-BUZZ, these sections are called “Groups.”</a:t>
            </a:r>
          </a:p>
        </p:txBody>
      </p:sp>
      <p:sp>
        <p:nvSpPr>
          <p:cNvPr id="4" name="Footer Placeholder 3">
            <a:extLst>
              <a:ext uri="{FF2B5EF4-FFF2-40B4-BE49-F238E27FC236}">
                <a16:creationId xmlns:a16="http://schemas.microsoft.com/office/drawing/2014/main" id="{8EAD9D04-4A7E-FE4C-AB48-4D700096D01A}"/>
              </a:ext>
            </a:extLst>
          </p:cNvPr>
          <p:cNvSpPr>
            <a:spLocks noGrp="1"/>
          </p:cNvSpPr>
          <p:nvPr>
            <p:ph type="ftr" sz="quarter" idx="11"/>
          </p:nvPr>
        </p:nvSpPr>
        <p:spPr>
          <a:xfrm>
            <a:off x="3028950" y="6356351"/>
            <a:ext cx="3330286"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FA7634C8-0B46-684A-B675-DBDEF60780B6}"/>
              </a:ext>
            </a:extLst>
          </p:cNvPr>
          <p:cNvSpPr>
            <a:spLocks noGrp="1"/>
          </p:cNvSpPr>
          <p:nvPr>
            <p:ph type="sldNum" sz="quarter" idx="12"/>
          </p:nvPr>
        </p:nvSpPr>
        <p:spPr/>
        <p:txBody>
          <a:bodyPr/>
          <a:lstStyle/>
          <a:p>
            <a:fld id="{90E12E2D-A6DC-4EDB-8E73-FD31D07438A3}" type="slidenum">
              <a:rPr lang="en-US" smtClean="0"/>
              <a:t>3</a:t>
            </a:fld>
            <a:endParaRPr lang="en-US"/>
          </a:p>
        </p:txBody>
      </p:sp>
    </p:spTree>
    <p:extLst>
      <p:ext uri="{BB962C8B-B14F-4D97-AF65-F5344CB8AC3E}">
        <p14:creationId xmlns:p14="http://schemas.microsoft.com/office/powerpoint/2010/main" val="285669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5018-F92E-854D-AFB1-B76DA96AC9BD}"/>
              </a:ext>
            </a:extLst>
          </p:cNvPr>
          <p:cNvSpPr>
            <a:spLocks noGrp="1"/>
          </p:cNvSpPr>
          <p:nvPr>
            <p:ph type="title"/>
          </p:nvPr>
        </p:nvSpPr>
        <p:spPr>
          <a:xfrm>
            <a:off x="2092036" y="500062"/>
            <a:ext cx="6423314" cy="1454148"/>
          </a:xfrm>
        </p:spPr>
        <p:txBody>
          <a:bodyPr>
            <a:noAutofit/>
          </a:bodyPr>
          <a:lstStyle/>
          <a:p>
            <a:r>
              <a:rPr lang="en-US" b="1" dirty="0"/>
              <a:t>1. Select Your Course Copy and Click on the “People” Icon</a:t>
            </a:r>
          </a:p>
        </p:txBody>
      </p:sp>
      <p:sp>
        <p:nvSpPr>
          <p:cNvPr id="3" name="Content Placeholder 2">
            <a:extLst>
              <a:ext uri="{FF2B5EF4-FFF2-40B4-BE49-F238E27FC236}">
                <a16:creationId xmlns:a16="http://schemas.microsoft.com/office/drawing/2014/main" id="{364D6D56-10B6-ED43-B708-CA4E0AD29C12}"/>
              </a:ext>
            </a:extLst>
          </p:cNvPr>
          <p:cNvSpPr>
            <a:spLocks noGrp="1"/>
          </p:cNvSpPr>
          <p:nvPr>
            <p:ph idx="1"/>
          </p:nvPr>
        </p:nvSpPr>
        <p:spPr>
          <a:xfrm>
            <a:off x="628650" y="2133599"/>
            <a:ext cx="7886700" cy="4043363"/>
          </a:xfrm>
        </p:spPr>
        <p:txBody>
          <a:bodyPr>
            <a:normAutofit/>
          </a:bodyPr>
          <a:lstStyle/>
          <a:p>
            <a:pPr marL="0" indent="0">
              <a:buNone/>
            </a:pPr>
            <a:r>
              <a:rPr lang="en-US" sz="2400" dirty="0"/>
              <a:t>To begin, select your course copy on the Teacher View Page in </a:t>
            </a:r>
            <a:r>
              <a:rPr lang="en-US" sz="2400" dirty="0" err="1"/>
              <a:t>EbD</a:t>
            </a:r>
            <a:r>
              <a:rPr lang="en-US" sz="2400" dirty="0"/>
              <a:t>-BUZZ. Then click on the “People” icon (on the course copy graphic) to see your student enrollment for the course.</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46D72FF-9E1F-1A41-99C4-0DEFADC63B26}"/>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B3F5DFC0-BD91-9347-A4E6-D135CD318C53}"/>
              </a:ext>
            </a:extLst>
          </p:cNvPr>
          <p:cNvSpPr>
            <a:spLocks noGrp="1"/>
          </p:cNvSpPr>
          <p:nvPr>
            <p:ph type="sldNum" sz="quarter" idx="12"/>
          </p:nvPr>
        </p:nvSpPr>
        <p:spPr/>
        <p:txBody>
          <a:bodyPr/>
          <a:lstStyle/>
          <a:p>
            <a:fld id="{90E12E2D-A6DC-4EDB-8E73-FD31D07438A3}" type="slidenum">
              <a:rPr lang="en-US" smtClean="0"/>
              <a:t>4</a:t>
            </a:fld>
            <a:endParaRPr lang="en-US"/>
          </a:p>
        </p:txBody>
      </p:sp>
      <p:pic>
        <p:nvPicPr>
          <p:cNvPr id="7" name="Picture 6">
            <a:extLst>
              <a:ext uri="{FF2B5EF4-FFF2-40B4-BE49-F238E27FC236}">
                <a16:creationId xmlns:a16="http://schemas.microsoft.com/office/drawing/2014/main" id="{2BA33B1D-6A97-B944-8B40-7A71EE1B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228" y="3763799"/>
            <a:ext cx="2813628" cy="2308893"/>
          </a:xfrm>
          <a:prstGeom prst="rect">
            <a:avLst/>
          </a:prstGeom>
        </p:spPr>
      </p:pic>
      <p:pic>
        <p:nvPicPr>
          <p:cNvPr id="10" name="Picture 9">
            <a:extLst>
              <a:ext uri="{FF2B5EF4-FFF2-40B4-BE49-F238E27FC236}">
                <a16:creationId xmlns:a16="http://schemas.microsoft.com/office/drawing/2014/main" id="{B436E883-D212-E941-A704-3BEAE1C93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6042" y="4081369"/>
            <a:ext cx="1683900" cy="1543575"/>
          </a:xfrm>
          <a:prstGeom prst="rect">
            <a:avLst/>
          </a:prstGeom>
        </p:spPr>
      </p:pic>
      <p:sp>
        <p:nvSpPr>
          <p:cNvPr id="11" name="Donut 10">
            <a:extLst>
              <a:ext uri="{FF2B5EF4-FFF2-40B4-BE49-F238E27FC236}">
                <a16:creationId xmlns:a16="http://schemas.microsoft.com/office/drawing/2014/main" id="{556DF6F9-C9E1-0B4A-A36E-00288127EB77}"/>
              </a:ext>
            </a:extLst>
          </p:cNvPr>
          <p:cNvSpPr/>
          <p:nvPr/>
        </p:nvSpPr>
        <p:spPr>
          <a:xfrm>
            <a:off x="5228356" y="3805359"/>
            <a:ext cx="2189019" cy="2095593"/>
          </a:xfrm>
          <a:prstGeom prst="donut">
            <a:avLst>
              <a:gd name="adj" fmla="val 117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Donut 12">
            <a:extLst>
              <a:ext uri="{FF2B5EF4-FFF2-40B4-BE49-F238E27FC236}">
                <a16:creationId xmlns:a16="http://schemas.microsoft.com/office/drawing/2014/main" id="{5337CA7E-D057-864D-8E16-70B8B9D860E1}"/>
              </a:ext>
            </a:extLst>
          </p:cNvPr>
          <p:cNvSpPr/>
          <p:nvPr/>
        </p:nvSpPr>
        <p:spPr>
          <a:xfrm>
            <a:off x="3472305" y="5476215"/>
            <a:ext cx="448540" cy="440602"/>
          </a:xfrm>
          <a:prstGeom prst="donut">
            <a:avLst>
              <a:gd name="adj" fmla="val 117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064651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9969A-6786-9149-9DB6-B1129B2AA335}"/>
              </a:ext>
            </a:extLst>
          </p:cNvPr>
          <p:cNvSpPr>
            <a:spLocks noGrp="1"/>
          </p:cNvSpPr>
          <p:nvPr>
            <p:ph idx="1"/>
          </p:nvPr>
        </p:nvSpPr>
        <p:spPr>
          <a:xfrm>
            <a:off x="2105890" y="595746"/>
            <a:ext cx="6409459" cy="2092036"/>
          </a:xfrm>
        </p:spPr>
        <p:txBody>
          <a:bodyPr/>
          <a:lstStyle/>
          <a:p>
            <a:pPr marL="0" indent="0">
              <a:buNone/>
            </a:pPr>
            <a:r>
              <a:rPr lang="en-US" dirty="0"/>
              <a:t>You can also access your student list by clicking on your course copy and then selecting “People” from the dropdown course menu at the top left of your screen:</a:t>
            </a:r>
          </a:p>
          <a:p>
            <a:pPr marL="0" indent="0">
              <a:buNone/>
            </a:pPr>
            <a:endParaRPr lang="en-US" dirty="0"/>
          </a:p>
        </p:txBody>
      </p:sp>
      <p:sp>
        <p:nvSpPr>
          <p:cNvPr id="4" name="Footer Placeholder 3">
            <a:extLst>
              <a:ext uri="{FF2B5EF4-FFF2-40B4-BE49-F238E27FC236}">
                <a16:creationId xmlns:a16="http://schemas.microsoft.com/office/drawing/2014/main" id="{89F3E48E-6431-B64C-B8AA-D392E9AD0FA4}"/>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01F32E5F-047F-534D-82F5-F5C4194A151F}"/>
              </a:ext>
            </a:extLst>
          </p:cNvPr>
          <p:cNvSpPr>
            <a:spLocks noGrp="1"/>
          </p:cNvSpPr>
          <p:nvPr>
            <p:ph type="sldNum" sz="quarter" idx="12"/>
          </p:nvPr>
        </p:nvSpPr>
        <p:spPr/>
        <p:txBody>
          <a:bodyPr/>
          <a:lstStyle/>
          <a:p>
            <a:fld id="{90E12E2D-A6DC-4EDB-8E73-FD31D07438A3}" type="slidenum">
              <a:rPr lang="en-US" smtClean="0"/>
              <a:t>5</a:t>
            </a:fld>
            <a:endParaRPr lang="en-US"/>
          </a:p>
        </p:txBody>
      </p:sp>
      <p:pic>
        <p:nvPicPr>
          <p:cNvPr id="11" name="Picture 10">
            <a:extLst>
              <a:ext uri="{FF2B5EF4-FFF2-40B4-BE49-F238E27FC236}">
                <a16:creationId xmlns:a16="http://schemas.microsoft.com/office/drawing/2014/main" id="{37AC6300-EE66-AA42-8FEF-5E75B4148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7" y="2415134"/>
            <a:ext cx="3042805" cy="3061081"/>
          </a:xfrm>
          <a:prstGeom prst="rect">
            <a:avLst/>
          </a:prstGeom>
        </p:spPr>
      </p:pic>
      <p:pic>
        <p:nvPicPr>
          <p:cNvPr id="13" name="Picture 12">
            <a:extLst>
              <a:ext uri="{FF2B5EF4-FFF2-40B4-BE49-F238E27FC236}">
                <a16:creationId xmlns:a16="http://schemas.microsoft.com/office/drawing/2014/main" id="{41B21A7B-77E9-5E4C-973A-765072750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157" y="2466186"/>
            <a:ext cx="3350202" cy="3917875"/>
          </a:xfrm>
          <a:prstGeom prst="rect">
            <a:avLst/>
          </a:prstGeom>
        </p:spPr>
      </p:pic>
      <p:sp>
        <p:nvSpPr>
          <p:cNvPr id="16" name="Donut 15">
            <a:extLst>
              <a:ext uri="{FF2B5EF4-FFF2-40B4-BE49-F238E27FC236}">
                <a16:creationId xmlns:a16="http://schemas.microsoft.com/office/drawing/2014/main" id="{8F5914EA-A5DF-724F-8767-1C9FB1E2EF07}"/>
              </a:ext>
            </a:extLst>
          </p:cNvPr>
          <p:cNvSpPr/>
          <p:nvPr/>
        </p:nvSpPr>
        <p:spPr>
          <a:xfrm>
            <a:off x="619989" y="2401275"/>
            <a:ext cx="543788" cy="563585"/>
          </a:xfrm>
          <a:prstGeom prst="donut">
            <a:avLst>
              <a:gd name="adj" fmla="val 1175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ight Arrow 16">
            <a:extLst>
              <a:ext uri="{FF2B5EF4-FFF2-40B4-BE49-F238E27FC236}">
                <a16:creationId xmlns:a16="http://schemas.microsoft.com/office/drawing/2014/main" id="{A9FB936B-88F6-574D-A96E-9FEEF080C681}"/>
              </a:ext>
            </a:extLst>
          </p:cNvPr>
          <p:cNvSpPr/>
          <p:nvPr/>
        </p:nvSpPr>
        <p:spPr>
          <a:xfrm>
            <a:off x="4017814" y="24522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77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27D94-5C29-004C-A094-1F6F73136D23}"/>
              </a:ext>
            </a:extLst>
          </p:cNvPr>
          <p:cNvSpPr>
            <a:spLocks noGrp="1"/>
          </p:cNvSpPr>
          <p:nvPr>
            <p:ph type="title"/>
          </p:nvPr>
        </p:nvSpPr>
        <p:spPr/>
        <p:txBody>
          <a:bodyPr>
            <a:normAutofit/>
          </a:bodyPr>
          <a:lstStyle/>
          <a:p>
            <a:r>
              <a:rPr lang="en-US" b="1" dirty="0"/>
              <a:t>2. Manage Groupings</a:t>
            </a:r>
          </a:p>
        </p:txBody>
      </p:sp>
      <p:sp>
        <p:nvSpPr>
          <p:cNvPr id="3" name="Content Placeholder 2">
            <a:extLst>
              <a:ext uri="{FF2B5EF4-FFF2-40B4-BE49-F238E27FC236}">
                <a16:creationId xmlns:a16="http://schemas.microsoft.com/office/drawing/2014/main" id="{5FC0AFFD-F22C-9146-A1AC-4664B1BE8DE8}"/>
              </a:ext>
            </a:extLst>
          </p:cNvPr>
          <p:cNvSpPr>
            <a:spLocks noGrp="1"/>
          </p:cNvSpPr>
          <p:nvPr>
            <p:ph idx="1"/>
          </p:nvPr>
        </p:nvSpPr>
        <p:spPr>
          <a:xfrm>
            <a:off x="623455" y="1690689"/>
            <a:ext cx="8174183" cy="4665662"/>
          </a:xfrm>
        </p:spPr>
        <p:txBody>
          <a:bodyPr/>
          <a:lstStyle/>
          <a:p>
            <a:pPr marL="0" indent="0">
              <a:buNone/>
            </a:pPr>
            <a:r>
              <a:rPr lang="en-US" sz="2400" dirty="0"/>
              <a:t>When you have opened your course copy, select the “Tools” icon at the top of the page. Then select “Manage Groupings” from the popup window.</a:t>
            </a:r>
          </a:p>
          <a:p>
            <a:pPr marL="0" indent="0">
              <a:buNone/>
            </a:pPr>
            <a:endParaRPr lang="en-US" dirty="0"/>
          </a:p>
        </p:txBody>
      </p:sp>
      <p:sp>
        <p:nvSpPr>
          <p:cNvPr id="4" name="Footer Placeholder 3">
            <a:extLst>
              <a:ext uri="{FF2B5EF4-FFF2-40B4-BE49-F238E27FC236}">
                <a16:creationId xmlns:a16="http://schemas.microsoft.com/office/drawing/2014/main" id="{3C0CAB93-E39D-F945-883A-CBA8C6E034A8}"/>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74A9CE90-A768-7541-9AE4-1F3BB46CE048}"/>
              </a:ext>
            </a:extLst>
          </p:cNvPr>
          <p:cNvSpPr>
            <a:spLocks noGrp="1"/>
          </p:cNvSpPr>
          <p:nvPr>
            <p:ph type="sldNum" sz="quarter" idx="12"/>
          </p:nvPr>
        </p:nvSpPr>
        <p:spPr/>
        <p:txBody>
          <a:bodyPr/>
          <a:lstStyle/>
          <a:p>
            <a:fld id="{90E12E2D-A6DC-4EDB-8E73-FD31D07438A3}" type="slidenum">
              <a:rPr lang="en-US" smtClean="0"/>
              <a:t>6</a:t>
            </a:fld>
            <a:endParaRPr lang="en-US"/>
          </a:p>
        </p:txBody>
      </p:sp>
      <p:pic>
        <p:nvPicPr>
          <p:cNvPr id="7" name="Picture 6">
            <a:extLst>
              <a:ext uri="{FF2B5EF4-FFF2-40B4-BE49-F238E27FC236}">
                <a16:creationId xmlns:a16="http://schemas.microsoft.com/office/drawing/2014/main" id="{20DF2A54-7FF7-8546-B28D-679ECDD9B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29" y="2853156"/>
            <a:ext cx="5810521" cy="1806162"/>
          </a:xfrm>
          <a:prstGeom prst="rect">
            <a:avLst/>
          </a:prstGeom>
        </p:spPr>
      </p:pic>
      <p:pic>
        <p:nvPicPr>
          <p:cNvPr id="9" name="Picture 8">
            <a:extLst>
              <a:ext uri="{FF2B5EF4-FFF2-40B4-BE49-F238E27FC236}">
                <a16:creationId xmlns:a16="http://schemas.microsoft.com/office/drawing/2014/main" id="{77B82ECC-7DA8-324D-B7CF-71BEC1D65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665" y="2854539"/>
            <a:ext cx="908048" cy="830767"/>
          </a:xfrm>
          <a:prstGeom prst="rect">
            <a:avLst/>
          </a:prstGeom>
        </p:spPr>
      </p:pic>
      <p:sp>
        <p:nvSpPr>
          <p:cNvPr id="10" name="TextBox 9">
            <a:extLst>
              <a:ext uri="{FF2B5EF4-FFF2-40B4-BE49-F238E27FC236}">
                <a16:creationId xmlns:a16="http://schemas.microsoft.com/office/drawing/2014/main" id="{A6BEB29F-4DF6-944B-9734-3910A6F38E6D}"/>
              </a:ext>
            </a:extLst>
          </p:cNvPr>
          <p:cNvSpPr txBox="1"/>
          <p:nvPr/>
        </p:nvSpPr>
        <p:spPr>
          <a:xfrm>
            <a:off x="7093514" y="3629877"/>
            <a:ext cx="1107996" cy="369332"/>
          </a:xfrm>
          <a:prstGeom prst="rect">
            <a:avLst/>
          </a:prstGeom>
          <a:noFill/>
        </p:spPr>
        <p:txBody>
          <a:bodyPr wrap="none" rtlCol="0">
            <a:spAutoFit/>
          </a:bodyPr>
          <a:lstStyle/>
          <a:p>
            <a:r>
              <a:rPr lang="en-US" dirty="0"/>
              <a:t>Tools icon</a:t>
            </a:r>
          </a:p>
        </p:txBody>
      </p:sp>
      <p:sp>
        <p:nvSpPr>
          <p:cNvPr id="15" name="Down Arrow 14">
            <a:extLst>
              <a:ext uri="{FF2B5EF4-FFF2-40B4-BE49-F238E27FC236}">
                <a16:creationId xmlns:a16="http://schemas.microsoft.com/office/drawing/2014/main" id="{331B75C0-67F4-5647-A42E-C12340335CEC}"/>
              </a:ext>
            </a:extLst>
          </p:cNvPr>
          <p:cNvSpPr/>
          <p:nvPr/>
        </p:nvSpPr>
        <p:spPr>
          <a:xfrm>
            <a:off x="7486650" y="4040196"/>
            <a:ext cx="347876" cy="660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78C9408-6357-1046-8BA7-198BAB84B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839" y="4793736"/>
            <a:ext cx="1955800" cy="1625600"/>
          </a:xfrm>
          <a:prstGeom prst="rect">
            <a:avLst/>
          </a:prstGeom>
        </p:spPr>
      </p:pic>
    </p:spTree>
    <p:extLst>
      <p:ext uri="{BB962C8B-B14F-4D97-AF65-F5344CB8AC3E}">
        <p14:creationId xmlns:p14="http://schemas.microsoft.com/office/powerpoint/2010/main" val="112531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F27B-335F-3243-890B-1611D0F28FBF}"/>
              </a:ext>
            </a:extLst>
          </p:cNvPr>
          <p:cNvSpPr>
            <a:spLocks noGrp="1"/>
          </p:cNvSpPr>
          <p:nvPr>
            <p:ph type="title"/>
          </p:nvPr>
        </p:nvSpPr>
        <p:spPr/>
        <p:txBody>
          <a:bodyPr/>
          <a:lstStyle/>
          <a:p>
            <a:r>
              <a:rPr lang="en-US" b="1" dirty="0"/>
              <a:t>3. Add Grouping</a:t>
            </a:r>
          </a:p>
        </p:txBody>
      </p:sp>
      <p:sp>
        <p:nvSpPr>
          <p:cNvPr id="3" name="Content Placeholder 2">
            <a:extLst>
              <a:ext uri="{FF2B5EF4-FFF2-40B4-BE49-F238E27FC236}">
                <a16:creationId xmlns:a16="http://schemas.microsoft.com/office/drawing/2014/main" id="{FD4A1C21-5DA3-D34A-87EE-1B2D5B97F3FD}"/>
              </a:ext>
            </a:extLst>
          </p:cNvPr>
          <p:cNvSpPr>
            <a:spLocks noGrp="1"/>
          </p:cNvSpPr>
          <p:nvPr>
            <p:ph idx="1"/>
          </p:nvPr>
        </p:nvSpPr>
        <p:spPr/>
        <p:txBody>
          <a:bodyPr/>
          <a:lstStyle/>
          <a:p>
            <a:pPr marL="0" indent="0">
              <a:buNone/>
            </a:pPr>
            <a:r>
              <a:rPr lang="en-US" dirty="0"/>
              <a:t>Select “Add Grouping” to create your student groups.</a:t>
            </a:r>
          </a:p>
          <a:p>
            <a:pPr marL="0" indent="0">
              <a:buNone/>
            </a:pPr>
            <a:endParaRPr lang="en-US" dirty="0"/>
          </a:p>
        </p:txBody>
      </p:sp>
      <p:sp>
        <p:nvSpPr>
          <p:cNvPr id="4" name="Footer Placeholder 3">
            <a:extLst>
              <a:ext uri="{FF2B5EF4-FFF2-40B4-BE49-F238E27FC236}">
                <a16:creationId xmlns:a16="http://schemas.microsoft.com/office/drawing/2014/main" id="{74BB6051-088E-EF4E-86D2-D155F8377E49}"/>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1233E85B-DF8B-B841-9B58-AE759580D701}"/>
              </a:ext>
            </a:extLst>
          </p:cNvPr>
          <p:cNvSpPr>
            <a:spLocks noGrp="1"/>
          </p:cNvSpPr>
          <p:nvPr>
            <p:ph type="sldNum" sz="quarter" idx="12"/>
          </p:nvPr>
        </p:nvSpPr>
        <p:spPr/>
        <p:txBody>
          <a:bodyPr/>
          <a:lstStyle/>
          <a:p>
            <a:fld id="{90E12E2D-A6DC-4EDB-8E73-FD31D07438A3}" type="slidenum">
              <a:rPr lang="en-US" smtClean="0"/>
              <a:t>7</a:t>
            </a:fld>
            <a:endParaRPr lang="en-US"/>
          </a:p>
        </p:txBody>
      </p:sp>
      <p:pic>
        <p:nvPicPr>
          <p:cNvPr id="7" name="Picture 6">
            <a:extLst>
              <a:ext uri="{FF2B5EF4-FFF2-40B4-BE49-F238E27FC236}">
                <a16:creationId xmlns:a16="http://schemas.microsoft.com/office/drawing/2014/main" id="{FF000EE5-F1C0-FC44-8743-57B32174F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286" y="2755899"/>
            <a:ext cx="5934746" cy="1677555"/>
          </a:xfrm>
          <a:prstGeom prst="rect">
            <a:avLst/>
          </a:prstGeom>
        </p:spPr>
      </p:pic>
    </p:spTree>
    <p:extLst>
      <p:ext uri="{BB962C8B-B14F-4D97-AF65-F5344CB8AC3E}">
        <p14:creationId xmlns:p14="http://schemas.microsoft.com/office/powerpoint/2010/main" val="109914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9CC1-69BC-4944-A461-AB5EA9B590FB}"/>
              </a:ext>
            </a:extLst>
          </p:cNvPr>
          <p:cNvSpPr>
            <a:spLocks noGrp="1"/>
          </p:cNvSpPr>
          <p:nvPr>
            <p:ph type="title"/>
          </p:nvPr>
        </p:nvSpPr>
        <p:spPr/>
        <p:txBody>
          <a:bodyPr/>
          <a:lstStyle/>
          <a:p>
            <a:r>
              <a:rPr lang="en-US" b="1" dirty="0"/>
              <a:t>4. Generate Student Groups</a:t>
            </a:r>
          </a:p>
        </p:txBody>
      </p:sp>
      <p:sp>
        <p:nvSpPr>
          <p:cNvPr id="3" name="Content Placeholder 2">
            <a:extLst>
              <a:ext uri="{FF2B5EF4-FFF2-40B4-BE49-F238E27FC236}">
                <a16:creationId xmlns:a16="http://schemas.microsoft.com/office/drawing/2014/main" id="{ED874B17-7B7F-1A45-8296-E68C7AF17A73}"/>
              </a:ext>
            </a:extLst>
          </p:cNvPr>
          <p:cNvSpPr>
            <a:spLocks noGrp="1"/>
          </p:cNvSpPr>
          <p:nvPr>
            <p:ph idx="1"/>
          </p:nvPr>
        </p:nvSpPr>
        <p:spPr>
          <a:xfrm>
            <a:off x="573233" y="1870077"/>
            <a:ext cx="3583132" cy="4171950"/>
          </a:xfrm>
        </p:spPr>
        <p:txBody>
          <a:bodyPr>
            <a:normAutofit/>
          </a:bodyPr>
          <a:lstStyle/>
          <a:p>
            <a:pPr marL="0" indent="0">
              <a:buNone/>
            </a:pPr>
            <a:r>
              <a:rPr lang="en-US" sz="2400" dirty="0"/>
              <a:t>In the “Generate Student Groups” window, type your group name (Example: </a:t>
            </a:r>
            <a:r>
              <a:rPr lang="en-US" sz="2400" dirty="0" err="1"/>
              <a:t>FoT</a:t>
            </a:r>
            <a:r>
              <a:rPr lang="en-US" sz="2400" dirty="0"/>
              <a:t> Fall 2018) and specify how you would like to customize your group. You can then organize your group by class period. </a:t>
            </a:r>
          </a:p>
          <a:p>
            <a:pPr marL="0" indent="0">
              <a:buNone/>
            </a:pPr>
            <a:endParaRPr lang="en-US" sz="2400" dirty="0"/>
          </a:p>
          <a:p>
            <a:pPr marL="0" indent="0">
              <a:buNone/>
            </a:pPr>
            <a:r>
              <a:rPr lang="en-US" sz="2400" dirty="0"/>
              <a:t>Click “Generate.”</a:t>
            </a:r>
          </a:p>
        </p:txBody>
      </p:sp>
      <p:sp>
        <p:nvSpPr>
          <p:cNvPr id="4" name="Footer Placeholder 3">
            <a:extLst>
              <a:ext uri="{FF2B5EF4-FFF2-40B4-BE49-F238E27FC236}">
                <a16:creationId xmlns:a16="http://schemas.microsoft.com/office/drawing/2014/main" id="{116F9B7A-151E-294E-8C97-9E3744AE9650}"/>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9DA874B9-5FF2-634D-825C-C15429ABC966}"/>
              </a:ext>
            </a:extLst>
          </p:cNvPr>
          <p:cNvSpPr>
            <a:spLocks noGrp="1"/>
          </p:cNvSpPr>
          <p:nvPr>
            <p:ph type="sldNum" sz="quarter" idx="12"/>
          </p:nvPr>
        </p:nvSpPr>
        <p:spPr/>
        <p:txBody>
          <a:bodyPr/>
          <a:lstStyle/>
          <a:p>
            <a:fld id="{90E12E2D-A6DC-4EDB-8E73-FD31D07438A3}" type="slidenum">
              <a:rPr lang="en-US" smtClean="0"/>
              <a:t>8</a:t>
            </a:fld>
            <a:endParaRPr lang="en-US"/>
          </a:p>
        </p:txBody>
      </p:sp>
      <p:pic>
        <p:nvPicPr>
          <p:cNvPr id="7" name="Picture 6">
            <a:extLst>
              <a:ext uri="{FF2B5EF4-FFF2-40B4-BE49-F238E27FC236}">
                <a16:creationId xmlns:a16="http://schemas.microsoft.com/office/drawing/2014/main" id="{0C3E7563-0A29-164D-9EFF-F84C19947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470" y="1870077"/>
            <a:ext cx="4440219" cy="3574040"/>
          </a:xfrm>
          <a:prstGeom prst="rect">
            <a:avLst/>
          </a:prstGeom>
        </p:spPr>
      </p:pic>
    </p:spTree>
    <p:extLst>
      <p:ext uri="{BB962C8B-B14F-4D97-AF65-F5344CB8AC3E}">
        <p14:creationId xmlns:p14="http://schemas.microsoft.com/office/powerpoint/2010/main" val="2402835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47ED7-63BF-764E-BAED-F122653D9861}"/>
              </a:ext>
            </a:extLst>
          </p:cNvPr>
          <p:cNvSpPr>
            <a:spLocks noGrp="1"/>
          </p:cNvSpPr>
          <p:nvPr>
            <p:ph idx="1"/>
          </p:nvPr>
        </p:nvSpPr>
        <p:spPr>
          <a:xfrm>
            <a:off x="628650" y="1994333"/>
            <a:ext cx="7886700" cy="4362018"/>
          </a:xfrm>
        </p:spPr>
        <p:txBody>
          <a:bodyPr/>
          <a:lstStyle/>
          <a:p>
            <a:pPr marL="0" indent="0">
              <a:buNone/>
            </a:pPr>
            <a:r>
              <a:rPr lang="en-US" sz="2400" dirty="0"/>
              <a:t>Click the “Edit” icon       to name your class periods or subgroups. You can add or remove students by clicking on the row beside their name, under the heading for the correct class period.</a:t>
            </a:r>
          </a:p>
          <a:p>
            <a:pPr marL="0" indent="0">
              <a:buNone/>
            </a:pPr>
            <a:endParaRPr lang="en-US" dirty="0"/>
          </a:p>
        </p:txBody>
      </p:sp>
      <p:sp>
        <p:nvSpPr>
          <p:cNvPr id="4" name="Footer Placeholder 3">
            <a:extLst>
              <a:ext uri="{FF2B5EF4-FFF2-40B4-BE49-F238E27FC236}">
                <a16:creationId xmlns:a16="http://schemas.microsoft.com/office/drawing/2014/main" id="{ED5F1DAD-11F1-C441-A89A-C87910E9524F}"/>
              </a:ext>
            </a:extLst>
          </p:cNvPr>
          <p:cNvSpPr>
            <a:spLocks noGrp="1"/>
          </p:cNvSpPr>
          <p:nvPr>
            <p:ph type="ftr" sz="quarter" idx="11"/>
          </p:nvPr>
        </p:nvSpPr>
        <p:spPr>
          <a:xfrm>
            <a:off x="3028950" y="6356351"/>
            <a:ext cx="3429000" cy="365125"/>
          </a:xfrm>
        </p:spPr>
        <p:txBody>
          <a:bodyPr/>
          <a:lstStyle/>
          <a:p>
            <a:r>
              <a:rPr lang="en-US" dirty="0"/>
              <a:t>SETTING UP CLASSES AND GROUPS IN EBD-BUZZ</a:t>
            </a:r>
          </a:p>
        </p:txBody>
      </p:sp>
      <p:sp>
        <p:nvSpPr>
          <p:cNvPr id="5" name="Slide Number Placeholder 4">
            <a:extLst>
              <a:ext uri="{FF2B5EF4-FFF2-40B4-BE49-F238E27FC236}">
                <a16:creationId xmlns:a16="http://schemas.microsoft.com/office/drawing/2014/main" id="{9C5972CD-9B25-0243-9572-D9F51FB6935B}"/>
              </a:ext>
            </a:extLst>
          </p:cNvPr>
          <p:cNvSpPr>
            <a:spLocks noGrp="1"/>
          </p:cNvSpPr>
          <p:nvPr>
            <p:ph type="sldNum" sz="quarter" idx="12"/>
          </p:nvPr>
        </p:nvSpPr>
        <p:spPr/>
        <p:txBody>
          <a:bodyPr/>
          <a:lstStyle/>
          <a:p>
            <a:fld id="{90E12E2D-A6DC-4EDB-8E73-FD31D07438A3}" type="slidenum">
              <a:rPr lang="en-US" smtClean="0"/>
              <a:t>9</a:t>
            </a:fld>
            <a:endParaRPr lang="en-US"/>
          </a:p>
        </p:txBody>
      </p:sp>
      <p:sp>
        <p:nvSpPr>
          <p:cNvPr id="6" name="Rectangle 5">
            <a:extLst>
              <a:ext uri="{FF2B5EF4-FFF2-40B4-BE49-F238E27FC236}">
                <a16:creationId xmlns:a16="http://schemas.microsoft.com/office/drawing/2014/main" id="{B495AA2B-EF3F-E241-915B-CA828197D63A}"/>
              </a:ext>
            </a:extLst>
          </p:cNvPr>
          <p:cNvSpPr/>
          <p:nvPr/>
        </p:nvSpPr>
        <p:spPr>
          <a:xfrm>
            <a:off x="1953495" y="491506"/>
            <a:ext cx="7054320" cy="1323439"/>
          </a:xfrm>
          <a:prstGeom prst="rect">
            <a:avLst/>
          </a:prstGeom>
        </p:spPr>
        <p:txBody>
          <a:bodyPr wrap="square">
            <a:spAutoFit/>
          </a:bodyPr>
          <a:lstStyle/>
          <a:p>
            <a:r>
              <a:rPr lang="en-US" sz="4000" b="1" dirty="0">
                <a:latin typeface="+mj-lt"/>
              </a:rPr>
              <a:t>5. Organize Your Students</a:t>
            </a:r>
            <a:br>
              <a:rPr lang="en-US" sz="4000" b="1" dirty="0">
                <a:latin typeface="+mj-lt"/>
              </a:rPr>
            </a:br>
            <a:r>
              <a:rPr lang="en-US" sz="4000" b="1" dirty="0">
                <a:latin typeface="+mj-lt"/>
              </a:rPr>
              <a:t>by Class Period</a:t>
            </a:r>
            <a:endParaRPr lang="en-US" sz="4000" dirty="0">
              <a:latin typeface="+mj-lt"/>
            </a:endParaRPr>
          </a:p>
        </p:txBody>
      </p:sp>
      <p:pic>
        <p:nvPicPr>
          <p:cNvPr id="9" name="Picture 8">
            <a:extLst>
              <a:ext uri="{FF2B5EF4-FFF2-40B4-BE49-F238E27FC236}">
                <a16:creationId xmlns:a16="http://schemas.microsoft.com/office/drawing/2014/main" id="{0D19553A-1D83-CC47-9DCB-197AC46BC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45" y="3463632"/>
            <a:ext cx="7624201" cy="2059872"/>
          </a:xfrm>
          <a:prstGeom prst="rect">
            <a:avLst/>
          </a:prstGeom>
        </p:spPr>
      </p:pic>
      <p:pic>
        <p:nvPicPr>
          <p:cNvPr id="11" name="Picture 10">
            <a:extLst>
              <a:ext uri="{FF2B5EF4-FFF2-40B4-BE49-F238E27FC236}">
                <a16:creationId xmlns:a16="http://schemas.microsoft.com/office/drawing/2014/main" id="{1A9D540F-F685-0A48-95AF-E3112DBF5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278" y="2022762"/>
            <a:ext cx="315769" cy="408642"/>
          </a:xfrm>
          <a:prstGeom prst="rect">
            <a:avLst/>
          </a:prstGeom>
        </p:spPr>
      </p:pic>
    </p:spTree>
    <p:extLst>
      <p:ext uri="{BB962C8B-B14F-4D97-AF65-F5344CB8AC3E}">
        <p14:creationId xmlns:p14="http://schemas.microsoft.com/office/powerpoint/2010/main" val="4340495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465</Words>
  <Application>Microsoft Macintosh PowerPoint</Application>
  <PresentationFormat>On-screen Show (4:3)</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Setting Up Classes and Groups in EbD-BUZZ  A Tutorial for EbD Teachers</vt:lpstr>
      <vt:lpstr>Teachers:  Before you begin this tutorial, please view the “Introduction to EbD-BUZZ for EbD Teachers” tutorial.</vt:lpstr>
      <vt:lpstr>One Teacher Copy  per EbD Course</vt:lpstr>
      <vt:lpstr>1. Select Your Course Copy and Click on the “People” Icon</vt:lpstr>
      <vt:lpstr>PowerPoint Presentation</vt:lpstr>
      <vt:lpstr>2. Manage Groupings</vt:lpstr>
      <vt:lpstr>3. Add Grouping</vt:lpstr>
      <vt:lpstr>4. Generate Student Groups</vt:lpstr>
      <vt:lpstr>PowerPoint Presentation</vt:lpstr>
      <vt:lpstr>6. Add Groups</vt:lpstr>
      <vt:lpstr>7. SAVE Your Work</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dc:title>
  <dc:creator>Katie de la Paz</dc:creator>
  <cp:lastModifiedBy>Cindy Yandle</cp:lastModifiedBy>
  <cp:revision>28</cp:revision>
  <dcterms:created xsi:type="dcterms:W3CDTF">2018-08-16T17:26:32Z</dcterms:created>
  <dcterms:modified xsi:type="dcterms:W3CDTF">2018-08-20T21:19:58Z</dcterms:modified>
</cp:coreProperties>
</file>