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1" r:id="rId4"/>
  </p:sldMasterIdLst>
  <p:notesMasterIdLst>
    <p:notesMasterId r:id="rId41"/>
  </p:notesMasterIdLst>
  <p:handoutMasterIdLst>
    <p:handoutMasterId r:id="rId42"/>
  </p:handoutMasterIdLst>
  <p:sldIdLst>
    <p:sldId id="2145707221" r:id="rId5"/>
    <p:sldId id="298" r:id="rId6"/>
    <p:sldId id="281" r:id="rId7"/>
    <p:sldId id="282" r:id="rId8"/>
    <p:sldId id="2145707204" r:id="rId9"/>
    <p:sldId id="340" r:id="rId10"/>
    <p:sldId id="2145707209" r:id="rId11"/>
    <p:sldId id="2145707210" r:id="rId12"/>
    <p:sldId id="2145707211" r:id="rId13"/>
    <p:sldId id="2145707215" r:id="rId14"/>
    <p:sldId id="2145707207" r:id="rId15"/>
    <p:sldId id="2145707216" r:id="rId16"/>
    <p:sldId id="284" r:id="rId17"/>
    <p:sldId id="285" r:id="rId18"/>
    <p:sldId id="289" r:id="rId19"/>
    <p:sldId id="291" r:id="rId20"/>
    <p:sldId id="2145707217" r:id="rId21"/>
    <p:sldId id="300" r:id="rId22"/>
    <p:sldId id="2145707214" r:id="rId23"/>
    <p:sldId id="330" r:id="rId24"/>
    <p:sldId id="341" r:id="rId25"/>
    <p:sldId id="3371" r:id="rId26"/>
    <p:sldId id="2145707220" r:id="rId27"/>
    <p:sldId id="2145707218" r:id="rId28"/>
    <p:sldId id="2145707212" r:id="rId29"/>
    <p:sldId id="345" r:id="rId30"/>
    <p:sldId id="2145707170" r:id="rId31"/>
    <p:sldId id="382" r:id="rId32"/>
    <p:sldId id="355" r:id="rId33"/>
    <p:sldId id="805" r:id="rId34"/>
    <p:sldId id="347" r:id="rId35"/>
    <p:sldId id="2145707213" r:id="rId36"/>
    <p:sldId id="349" r:id="rId37"/>
    <p:sldId id="350" r:id="rId38"/>
    <p:sldId id="1727" r:id="rId39"/>
    <p:sldId id="1735"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DD5E8"/>
    <a:srgbClr val="F7F8FB"/>
    <a:srgbClr val="F8F2E9"/>
    <a:srgbClr val="FCF8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64932"/>
  </p:normalViewPr>
  <p:slideViewPr>
    <p:cSldViewPr snapToGrid="0" snapToObjects="1" showGuides="1">
      <p:cViewPr varScale="1">
        <p:scale>
          <a:sx n="57" d="100"/>
          <a:sy n="57" d="100"/>
        </p:scale>
        <p:origin x="900" y="3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5" d="100"/>
        <a:sy n="85" d="100"/>
      </p:scale>
      <p:origin x="0" y="0"/>
    </p:cViewPr>
  </p:sorterViewPr>
  <p:notesViewPr>
    <p:cSldViewPr snapToGrid="0" snapToObjects="1" showGuides="1">
      <p:cViewPr varScale="1">
        <p:scale>
          <a:sx n="128" d="100"/>
          <a:sy n="128" d="100"/>
        </p:scale>
        <p:origin x="4784" y="17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8742B4F-D8A4-8913-AB36-4DD0CA5EAE5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53843BF-33E5-3E67-96F5-82DE98F51E9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201615B-DC5A-9848-AB3D-E49402034003}" type="datetimeFigureOut">
              <a:rPr lang="en-US" smtClean="0"/>
              <a:t>6/23/2026</a:t>
            </a:fld>
            <a:endParaRPr lang="en-US"/>
          </a:p>
        </p:txBody>
      </p:sp>
      <p:sp>
        <p:nvSpPr>
          <p:cNvPr id="4" name="Footer Placeholder 3">
            <a:extLst>
              <a:ext uri="{FF2B5EF4-FFF2-40B4-BE49-F238E27FC236}">
                <a16:creationId xmlns:a16="http://schemas.microsoft.com/office/drawing/2014/main" id="{BFEB9E5A-CB16-F4AC-B932-B18A2FD784A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F404FA2-42D5-874D-9F91-AB234BADC22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90F6DBB-068F-A34F-B227-EA0A19004DA2}" type="slidenum">
              <a:rPr lang="en-US" smtClean="0"/>
              <a:t>‹#›</a:t>
            </a:fld>
            <a:endParaRPr lang="en-US"/>
          </a:p>
        </p:txBody>
      </p:sp>
    </p:spTree>
    <p:extLst>
      <p:ext uri="{BB962C8B-B14F-4D97-AF65-F5344CB8AC3E}">
        <p14:creationId xmlns:p14="http://schemas.microsoft.com/office/powerpoint/2010/main" val="417846869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ptos" panose="020B00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ptos" panose="020B0004020202020204" pitchFamily="34" charset="0"/>
              </a:defRPr>
            </a:lvl1pPr>
          </a:lstStyle>
          <a:p>
            <a:fld id="{7EACB3CD-0D2B-E943-B4DA-FC5C2A7B9419}" type="datetimeFigureOut">
              <a:rPr lang="en-US" smtClean="0"/>
              <a:pPr/>
              <a:t>6/23/2026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ptos" panose="020B00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ptos" panose="020B0004020202020204" pitchFamily="34" charset="0"/>
              </a:defRPr>
            </a:lvl1pPr>
          </a:lstStyle>
          <a:p>
            <a:fld id="{C278BA7F-A420-A542-833C-A334D9497CCB}" type="slidenum">
              <a:rPr lang="en-US" smtClean="0"/>
              <a:pPr/>
              <a:t>‹#›</a:t>
            </a:fld>
            <a:endParaRPr lang="en-US" dirty="0"/>
          </a:p>
        </p:txBody>
      </p:sp>
    </p:spTree>
    <p:extLst>
      <p:ext uri="{BB962C8B-B14F-4D97-AF65-F5344CB8AC3E}">
        <p14:creationId xmlns:p14="http://schemas.microsoft.com/office/powerpoint/2010/main" val="1385636580"/>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ptos" panose="020B0004020202020204" pitchFamily="34" charset="0"/>
        <a:ea typeface="+mn-ea"/>
        <a:cs typeface="+mn-cs"/>
      </a:defRPr>
    </a:lvl1pPr>
    <a:lvl2pPr marL="457200" algn="l" defTabSz="914400" rtl="0" eaLnBrk="1" latinLnBrk="0" hangingPunct="1">
      <a:defRPr sz="1200" b="0" i="0" kern="1200">
        <a:solidFill>
          <a:schemeClr val="tx1"/>
        </a:solidFill>
        <a:latin typeface="Aptos" panose="020B0004020202020204" pitchFamily="34" charset="0"/>
        <a:ea typeface="+mn-ea"/>
        <a:cs typeface="+mn-cs"/>
      </a:defRPr>
    </a:lvl2pPr>
    <a:lvl3pPr marL="914400" algn="l" defTabSz="914400" rtl="0" eaLnBrk="1" latinLnBrk="0" hangingPunct="1">
      <a:defRPr sz="1200" b="0" i="0" kern="1200">
        <a:solidFill>
          <a:schemeClr val="tx1"/>
        </a:solidFill>
        <a:latin typeface="Aptos" panose="020B0004020202020204" pitchFamily="34" charset="0"/>
        <a:ea typeface="+mn-ea"/>
        <a:cs typeface="+mn-cs"/>
      </a:defRPr>
    </a:lvl3pPr>
    <a:lvl4pPr marL="1371600" algn="l" defTabSz="914400" rtl="0" eaLnBrk="1" latinLnBrk="0" hangingPunct="1">
      <a:defRPr sz="1200" b="0" i="0" kern="1200">
        <a:solidFill>
          <a:schemeClr val="tx1"/>
        </a:solidFill>
        <a:latin typeface="Aptos" panose="020B0004020202020204" pitchFamily="34" charset="0"/>
        <a:ea typeface="+mn-ea"/>
        <a:cs typeface="+mn-cs"/>
      </a:defRPr>
    </a:lvl4pPr>
    <a:lvl5pPr marL="1828800" algn="l" defTabSz="914400" rtl="0" eaLnBrk="1" latinLnBrk="0" hangingPunct="1">
      <a:defRPr sz="1200" b="0" i="0" kern="1200">
        <a:solidFill>
          <a:schemeClr val="tx1"/>
        </a:solidFill>
        <a:latin typeface="Aptos" panose="020B00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78BA7F-A420-A542-833C-A334D9497CCB}" type="slidenum">
              <a:rPr lang="en-US" smtClean="0"/>
              <a:pPr/>
              <a:t>1</a:t>
            </a:fld>
            <a:endParaRPr lang="en-US" dirty="0"/>
          </a:p>
        </p:txBody>
      </p:sp>
    </p:spTree>
    <p:extLst>
      <p:ext uri="{BB962C8B-B14F-4D97-AF65-F5344CB8AC3E}">
        <p14:creationId xmlns:p14="http://schemas.microsoft.com/office/powerpoint/2010/main" val="17400219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lnSpc>
                <a:spcPct val="100000"/>
              </a:lnSpc>
            </a:pPr>
            <a:r>
              <a:rPr lang="en-US" sz="1400" dirty="0">
                <a:latin typeface="BellGothic BT" panose="020B0506020203020204"/>
              </a:rPr>
              <a:t>Under the ADA, the elimination of an essential function is not reasonable.</a:t>
            </a:r>
          </a:p>
          <a:p>
            <a:pPr lvl="1">
              <a:lnSpc>
                <a:spcPct val="100000"/>
              </a:lnSpc>
            </a:pPr>
            <a:r>
              <a:rPr lang="en-US" sz="1100">
                <a:latin typeface="BellGothic BT" panose="020B0506020203020204"/>
              </a:rPr>
              <a:t>U</a:t>
            </a:r>
            <a:r>
              <a:rPr lang="en-US" sz="1200">
                <a:latin typeface="BellGothic BT" panose="020B0506020203020204"/>
              </a:rPr>
              <a:t>nder the PWFA, an employer may be required to </a:t>
            </a:r>
            <a:r>
              <a:rPr lang="en-US" sz="1200" u="sng">
                <a:latin typeface="BellGothic BT" panose="020B0506020203020204"/>
              </a:rPr>
              <a:t>temporarily</a:t>
            </a:r>
            <a:r>
              <a:rPr lang="en-US" sz="1200">
                <a:latin typeface="BellGothic BT" panose="020B0506020203020204"/>
              </a:rPr>
              <a:t> suspend performance of essential job functions to accommodate a qualified employee or applicant.</a:t>
            </a:r>
          </a:p>
          <a:p>
            <a:endParaRPr lang="en-US" dirty="0"/>
          </a:p>
        </p:txBody>
      </p:sp>
      <p:sp>
        <p:nvSpPr>
          <p:cNvPr id="4" name="Slide Number Placeholder 3"/>
          <p:cNvSpPr>
            <a:spLocks noGrp="1"/>
          </p:cNvSpPr>
          <p:nvPr>
            <p:ph type="sldNum" sz="quarter" idx="5"/>
          </p:nvPr>
        </p:nvSpPr>
        <p:spPr/>
        <p:txBody>
          <a:bodyPr/>
          <a:lstStyle/>
          <a:p>
            <a:fld id="{4B9B8C4C-4B82-4070-8586-6CF32AF6DA47}" type="slidenum">
              <a:rPr lang="en-US" smtClean="0"/>
              <a:t>11</a:t>
            </a:fld>
            <a:endParaRPr lang="en-US"/>
          </a:p>
        </p:txBody>
      </p:sp>
    </p:spTree>
    <p:extLst>
      <p:ext uri="{BB962C8B-B14F-4D97-AF65-F5344CB8AC3E}">
        <p14:creationId xmlns:p14="http://schemas.microsoft.com/office/powerpoint/2010/main" val="42820667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78BA7F-A420-A542-833C-A334D9497CCB}" type="slidenum">
              <a:rPr lang="en-US" smtClean="0"/>
              <a:pPr/>
              <a:t>15</a:t>
            </a:fld>
            <a:endParaRPr lang="en-US" dirty="0"/>
          </a:p>
        </p:txBody>
      </p:sp>
    </p:spTree>
    <p:extLst>
      <p:ext uri="{BB962C8B-B14F-4D97-AF65-F5344CB8AC3E}">
        <p14:creationId xmlns:p14="http://schemas.microsoft.com/office/powerpoint/2010/main" val="29953417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78BA7F-A420-A542-833C-A334D9497CCB}" type="slidenum">
              <a:rPr lang="en-US" smtClean="0"/>
              <a:pPr/>
              <a:t>16</a:t>
            </a:fld>
            <a:endParaRPr lang="en-US" dirty="0"/>
          </a:p>
        </p:txBody>
      </p:sp>
    </p:spTree>
    <p:extLst>
      <p:ext uri="{BB962C8B-B14F-4D97-AF65-F5344CB8AC3E}">
        <p14:creationId xmlns:p14="http://schemas.microsoft.com/office/powerpoint/2010/main" val="41494330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78BA7F-A420-A542-833C-A334D9497CCB}" type="slidenum">
              <a:rPr lang="en-US" smtClean="0"/>
              <a:pPr/>
              <a:t>17</a:t>
            </a:fld>
            <a:endParaRPr lang="en-US" dirty="0"/>
          </a:p>
        </p:txBody>
      </p:sp>
    </p:spTree>
    <p:extLst>
      <p:ext uri="{BB962C8B-B14F-4D97-AF65-F5344CB8AC3E}">
        <p14:creationId xmlns:p14="http://schemas.microsoft.com/office/powerpoint/2010/main" val="21345285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Seeking documentation must be reasonable under the circumstances for employer  </a:t>
            </a:r>
          </a:p>
          <a:p>
            <a:r>
              <a:rPr lang="en-US" dirty="0"/>
              <a:t>It is </a:t>
            </a:r>
            <a:r>
              <a:rPr lang="en-US" b="1" i="1" dirty="0"/>
              <a:t>not reasonable </a:t>
            </a:r>
            <a:r>
              <a:rPr lang="en-US" dirty="0"/>
              <a:t>if:</a:t>
            </a:r>
          </a:p>
          <a:p>
            <a:pPr lvl="1">
              <a:buFont typeface="Symbol" panose="05050102010706020507" pitchFamily="18" charset="2"/>
              <a:buChar char="-"/>
            </a:pPr>
            <a:r>
              <a:rPr lang="en-US" dirty="0"/>
              <a:t>Limitation and need for an accommodation is obvious.  </a:t>
            </a:r>
          </a:p>
          <a:p>
            <a:pPr lvl="2"/>
            <a:r>
              <a:rPr lang="en-US" dirty="0"/>
              <a:t>An obviously pregnant employee who seeks a bigger uniform because of the pregnancy cannot be required to provide additional information</a:t>
            </a:r>
          </a:p>
          <a:p>
            <a:pPr lvl="1">
              <a:buFont typeface="Symbol" panose="05050102010706020507" pitchFamily="18" charset="2"/>
              <a:buChar char="-"/>
            </a:pPr>
            <a:r>
              <a:rPr lang="en-US" dirty="0"/>
              <a:t>Employer already knows about limitation and accommodation  </a:t>
            </a:r>
          </a:p>
          <a:p>
            <a:pPr lvl="2"/>
            <a:r>
              <a:rPr lang="en-US" dirty="0"/>
              <a:t>If employee has already provided enough information about morning sickness due to pregnancy and needs a later start time, employer cannot demand new doctor’s note every time employee uses the accommodation of coming later</a:t>
            </a:r>
          </a:p>
          <a:p>
            <a:pPr lvl="2"/>
            <a:endParaRPr lang="en-US" dirty="0"/>
          </a:p>
          <a:p>
            <a:r>
              <a:rPr lang="en-US" dirty="0"/>
              <a:t>Seeking documentation is </a:t>
            </a:r>
            <a:r>
              <a:rPr lang="en-US" b="1" i="1" dirty="0"/>
              <a:t>not reasonable </a:t>
            </a:r>
            <a:r>
              <a:rPr lang="en-US" dirty="0"/>
              <a:t>if:</a:t>
            </a:r>
          </a:p>
          <a:p>
            <a:pPr lvl="1">
              <a:buFont typeface="Symbol" panose="05050102010706020507" pitchFamily="18" charset="2"/>
              <a:buChar char="-"/>
            </a:pPr>
            <a:r>
              <a:rPr lang="en-US" dirty="0"/>
              <a:t>Employee is pregnant and needs breaks for bathroom or to eat or drink, needs to carry water with them to drink, or needs to stand if their job requires sitting or to sit if their job requires standing;</a:t>
            </a:r>
          </a:p>
          <a:p>
            <a:pPr lvl="1">
              <a:buFont typeface="Symbol" panose="05050102010706020507" pitchFamily="18" charset="2"/>
              <a:buChar char="-"/>
            </a:pPr>
            <a:r>
              <a:rPr lang="en-US" dirty="0"/>
              <a:t>Employee is lactating and needs modifications to pump at work or nurse during work hours;</a:t>
            </a:r>
          </a:p>
          <a:p>
            <a:pPr lvl="1">
              <a:buFont typeface="Symbol" panose="05050102010706020507" pitchFamily="18" charset="2"/>
              <a:buChar char="-"/>
            </a:pPr>
            <a:r>
              <a:rPr lang="en-US" dirty="0"/>
              <a:t>Employer would not ask an employee for documentation in that situation normally.  If employer’s policy is that employees only need a note from a health care provider for absences if they are missing 3 or more days in a row, employer cannot require someone who needs a reasonable accommodation of one day off because of pregnancy childbirth or a related medical condition to provide information from the health care provider.</a:t>
            </a:r>
          </a:p>
          <a:p>
            <a:pPr lvl="2"/>
            <a:endParaRPr lang="en-US" dirty="0"/>
          </a:p>
          <a:p>
            <a:r>
              <a:rPr lang="en-US" dirty="0"/>
              <a:t>Employer is limited to documentation that:</a:t>
            </a:r>
          </a:p>
          <a:p>
            <a:pPr lvl="1">
              <a:buFont typeface="Symbol" panose="05050102010706020507" pitchFamily="18" charset="2"/>
              <a:buChar char="-"/>
            </a:pPr>
            <a:r>
              <a:rPr lang="en-US" dirty="0"/>
              <a:t>Confirms the physical or mental condition – a simple statement of the physical or mental condition.  [Should not need medical diagnosis]</a:t>
            </a:r>
          </a:p>
          <a:p>
            <a:pPr lvl="1">
              <a:buFont typeface="Symbol" panose="05050102010706020507" pitchFamily="18" charset="2"/>
              <a:buChar char="-"/>
            </a:pPr>
            <a:r>
              <a:rPr lang="en-US" dirty="0"/>
              <a:t>Confirms that physical or mental condition is related to, affected by, or arising out of pregnancy, childbirth, or related medical conditions;</a:t>
            </a:r>
          </a:p>
          <a:p>
            <a:pPr lvl="1">
              <a:buFont typeface="Symbol" panose="05050102010706020507" pitchFamily="18" charset="2"/>
              <a:buChar char="-"/>
            </a:pPr>
            <a:r>
              <a:rPr lang="en-US" dirty="0"/>
              <a:t>Describes accommodation needed due to the limitation.</a:t>
            </a:r>
          </a:p>
          <a:p>
            <a:pPr lvl="2">
              <a:buFont typeface="Wingdings" panose="05000000000000000000" pitchFamily="2" charset="2"/>
              <a:buChar char="§"/>
            </a:pPr>
            <a:r>
              <a:rPr lang="en-US" dirty="0"/>
              <a:t>i.e., no lifting more than 20 pounds for 3 months, approximate number and frequency of health care appointments, estimated time off for recovery, additional safety gear, work functions that should be suspended and for how long, or a later start time.</a:t>
            </a:r>
          </a:p>
          <a:p>
            <a:pPr lvl="2">
              <a:buFont typeface="Wingdings" panose="05000000000000000000" pitchFamily="2" charset="2"/>
              <a:buChar char="§"/>
            </a:pPr>
            <a:endParaRPr lang="en-US" dirty="0"/>
          </a:p>
          <a:p>
            <a:pPr lvl="2">
              <a:buFont typeface="Wingdings" panose="05000000000000000000" pitchFamily="2" charset="2"/>
              <a:buChar char="§"/>
            </a:pPr>
            <a:r>
              <a:rPr lang="en-US" dirty="0"/>
              <a:t>MUST KEEP THIS INFORMATION CONFIDENTIAL</a:t>
            </a:r>
          </a:p>
          <a:p>
            <a:endParaRPr lang="en-US" dirty="0"/>
          </a:p>
          <a:p>
            <a:endParaRPr lang="en-US" dirty="0"/>
          </a:p>
          <a:p>
            <a:r>
              <a:rPr lang="en-US" dirty="0"/>
              <a:t>Last piece is where diverges from ADA.</a:t>
            </a:r>
          </a:p>
        </p:txBody>
      </p:sp>
      <p:sp>
        <p:nvSpPr>
          <p:cNvPr id="4" name="Slide Number Placeholder 3"/>
          <p:cNvSpPr>
            <a:spLocks noGrp="1"/>
          </p:cNvSpPr>
          <p:nvPr>
            <p:ph type="sldNum" sz="quarter" idx="5"/>
          </p:nvPr>
        </p:nvSpPr>
        <p:spPr/>
        <p:txBody>
          <a:bodyPr/>
          <a:lstStyle/>
          <a:p>
            <a:fld id="{77D6042A-8A0D-45A2-985C-822449ACF9EF}" type="slidenum">
              <a:rPr lang="en-US" smtClean="0"/>
              <a:t>18</a:t>
            </a:fld>
            <a:endParaRPr lang="en-US"/>
          </a:p>
        </p:txBody>
      </p:sp>
    </p:spTree>
    <p:extLst>
      <p:ext uri="{BB962C8B-B14F-4D97-AF65-F5344CB8AC3E}">
        <p14:creationId xmlns:p14="http://schemas.microsoft.com/office/powerpoint/2010/main" val="41146043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78BA7F-A420-A542-833C-A334D9497CCB}" type="slidenum">
              <a:rPr lang="en-US" smtClean="0"/>
              <a:pPr/>
              <a:t>19</a:t>
            </a:fld>
            <a:endParaRPr lang="en-US" dirty="0"/>
          </a:p>
        </p:txBody>
      </p:sp>
    </p:spTree>
    <p:extLst>
      <p:ext uri="{BB962C8B-B14F-4D97-AF65-F5344CB8AC3E}">
        <p14:creationId xmlns:p14="http://schemas.microsoft.com/office/powerpoint/2010/main" val="21857976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78BA7F-A420-A542-833C-A334D9497CCB}" type="slidenum">
              <a:rPr lang="en-US" smtClean="0"/>
              <a:pPr/>
              <a:t>20</a:t>
            </a:fld>
            <a:endParaRPr lang="en-US" dirty="0"/>
          </a:p>
        </p:txBody>
      </p:sp>
    </p:spTree>
    <p:extLst>
      <p:ext uri="{BB962C8B-B14F-4D97-AF65-F5344CB8AC3E}">
        <p14:creationId xmlns:p14="http://schemas.microsoft.com/office/powerpoint/2010/main" val="2395565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2024, an employer refused to provide a religious accommodations until the employee provided a certification from the religious leader demonstrating that the request was a legitimate requirement of his religion.  </a:t>
            </a:r>
          </a:p>
          <a:p>
            <a:pPr lvl="1"/>
            <a:r>
              <a:rPr lang="en-US" dirty="0"/>
              <a:t>EEOC sued.  Case settled for $60,000 and employer had to agree not to require certifications</a:t>
            </a:r>
          </a:p>
          <a:p>
            <a:pPr lvl="1"/>
            <a:r>
              <a:rPr lang="en-US" dirty="0"/>
              <a:t>EEOC said that if the religious belief is sincerely held, the employee is entitled to accommodation even if the belief cannot be verified by a 3</a:t>
            </a:r>
            <a:r>
              <a:rPr lang="en-US" baseline="30000" dirty="0"/>
              <a:t>rd</a:t>
            </a:r>
            <a:r>
              <a:rPr lang="en-US" dirty="0"/>
              <a:t> party</a:t>
            </a:r>
          </a:p>
          <a:p>
            <a:endParaRPr lang="en-US" dirty="0"/>
          </a:p>
        </p:txBody>
      </p:sp>
      <p:sp>
        <p:nvSpPr>
          <p:cNvPr id="4" name="Slide Number Placeholder 3"/>
          <p:cNvSpPr>
            <a:spLocks noGrp="1"/>
          </p:cNvSpPr>
          <p:nvPr>
            <p:ph type="sldNum" sz="quarter" idx="5"/>
          </p:nvPr>
        </p:nvSpPr>
        <p:spPr/>
        <p:txBody>
          <a:bodyPr/>
          <a:lstStyle/>
          <a:p>
            <a:fld id="{77D6042A-8A0D-45A2-985C-822449ACF9EF}" type="slidenum">
              <a:rPr lang="en-US" smtClean="0"/>
              <a:t>22</a:t>
            </a:fld>
            <a:endParaRPr lang="en-US"/>
          </a:p>
        </p:txBody>
      </p:sp>
    </p:spTree>
    <p:extLst>
      <p:ext uri="{BB962C8B-B14F-4D97-AF65-F5344CB8AC3E}">
        <p14:creationId xmlns:p14="http://schemas.microsoft.com/office/powerpoint/2010/main" val="8664347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is some EEOC guidance on this. This Administration’s focus is on eliminating religious discrimination, particularly towards Christians. </a:t>
            </a:r>
          </a:p>
          <a:p>
            <a:endParaRPr lang="en-US" dirty="0"/>
          </a:p>
        </p:txBody>
      </p:sp>
      <p:sp>
        <p:nvSpPr>
          <p:cNvPr id="4" name="Slide Number Placeholder 3"/>
          <p:cNvSpPr>
            <a:spLocks noGrp="1"/>
          </p:cNvSpPr>
          <p:nvPr>
            <p:ph type="sldNum" sz="quarter" idx="5"/>
          </p:nvPr>
        </p:nvSpPr>
        <p:spPr/>
        <p:txBody>
          <a:bodyPr/>
          <a:lstStyle/>
          <a:p>
            <a:fld id="{C278BA7F-A420-A542-833C-A334D9497CCB}" type="slidenum">
              <a:rPr lang="en-US" smtClean="0"/>
              <a:pPr/>
              <a:t>23</a:t>
            </a:fld>
            <a:endParaRPr lang="en-US" dirty="0"/>
          </a:p>
        </p:txBody>
      </p:sp>
    </p:spTree>
    <p:extLst>
      <p:ext uri="{BB962C8B-B14F-4D97-AF65-F5344CB8AC3E}">
        <p14:creationId xmlns:p14="http://schemas.microsoft.com/office/powerpoint/2010/main" val="12009800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78BA7F-A420-A542-833C-A334D9497CCB}" type="slidenum">
              <a:rPr lang="en-US" smtClean="0"/>
              <a:pPr/>
              <a:t>24</a:t>
            </a:fld>
            <a:endParaRPr lang="en-US" dirty="0"/>
          </a:p>
        </p:txBody>
      </p:sp>
    </p:spTree>
    <p:extLst>
      <p:ext uri="{BB962C8B-B14F-4D97-AF65-F5344CB8AC3E}">
        <p14:creationId xmlns:p14="http://schemas.microsoft.com/office/powerpoint/2010/main" val="7600783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78BA7F-A420-A542-833C-A334D9497CCB}" type="slidenum">
              <a:rPr lang="en-US" smtClean="0"/>
              <a:pPr/>
              <a:t>2</a:t>
            </a:fld>
            <a:endParaRPr lang="en-US" dirty="0"/>
          </a:p>
        </p:txBody>
      </p:sp>
    </p:spTree>
    <p:extLst>
      <p:ext uri="{BB962C8B-B14F-4D97-AF65-F5344CB8AC3E}">
        <p14:creationId xmlns:p14="http://schemas.microsoft.com/office/powerpoint/2010/main" val="23045557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9B8C4C-4B82-4070-8586-6CF32AF6DA47}" type="slidenum">
              <a:rPr lang="en-US" smtClean="0"/>
              <a:t>27</a:t>
            </a:fld>
            <a:endParaRPr lang="en-US" dirty="0"/>
          </a:p>
        </p:txBody>
      </p:sp>
    </p:spTree>
    <p:extLst>
      <p:ext uri="{BB962C8B-B14F-4D97-AF65-F5344CB8AC3E}">
        <p14:creationId xmlns:p14="http://schemas.microsoft.com/office/powerpoint/2010/main" val="20947958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78BA7F-A420-A542-833C-A334D9497CCB}" type="slidenum">
              <a:rPr lang="en-US" smtClean="0"/>
              <a:pPr/>
              <a:t>28</a:t>
            </a:fld>
            <a:endParaRPr lang="en-US" dirty="0"/>
          </a:p>
        </p:txBody>
      </p:sp>
    </p:spTree>
    <p:extLst>
      <p:ext uri="{BB962C8B-B14F-4D97-AF65-F5344CB8AC3E}">
        <p14:creationId xmlns:p14="http://schemas.microsoft.com/office/powerpoint/2010/main" val="37001332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Also is it protected under other statutes? Covered by any paid benefits? </a:t>
            </a:r>
          </a:p>
        </p:txBody>
      </p:sp>
      <p:sp>
        <p:nvSpPr>
          <p:cNvPr id="4" name="Date Placeholder 3"/>
          <p:cNvSpPr>
            <a:spLocks noGrp="1"/>
          </p:cNvSpPr>
          <p:nvPr>
            <p:ph type="dt" idx="1"/>
          </p:nvPr>
        </p:nvSpPr>
        <p:spPr/>
        <p:txBody>
          <a:bodyPr/>
          <a:lstStyle/>
          <a:p>
            <a:r>
              <a:rPr lang="en-US"/>
              <a:t>4/30/2019</a:t>
            </a:r>
            <a:endParaRPr lang="en-US" dirty="0"/>
          </a:p>
        </p:txBody>
      </p:sp>
      <p:sp>
        <p:nvSpPr>
          <p:cNvPr id="5" name="Slide Number Placeholder 4"/>
          <p:cNvSpPr>
            <a:spLocks noGrp="1"/>
          </p:cNvSpPr>
          <p:nvPr>
            <p:ph type="sldNum" sz="quarter" idx="5"/>
          </p:nvPr>
        </p:nvSpPr>
        <p:spPr/>
        <p:txBody>
          <a:bodyPr/>
          <a:lstStyle/>
          <a:p>
            <a:fld id="{76A3F3DC-6F76-4FF2-8FE1-5920B66FC7E2}" type="slidenum">
              <a:rPr lang="en-US" smtClean="0"/>
              <a:t>30</a:t>
            </a:fld>
            <a:endParaRPr lang="en-US" dirty="0"/>
          </a:p>
        </p:txBody>
      </p:sp>
    </p:spTree>
    <p:extLst>
      <p:ext uri="{BB962C8B-B14F-4D97-AF65-F5344CB8AC3E}">
        <p14:creationId xmlns:p14="http://schemas.microsoft.com/office/powerpoint/2010/main" val="13556137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78BA7F-A420-A542-833C-A334D9497CCB}" type="slidenum">
              <a:rPr lang="en-US" smtClean="0"/>
              <a:pPr/>
              <a:t>32</a:t>
            </a:fld>
            <a:endParaRPr lang="en-US" dirty="0"/>
          </a:p>
        </p:txBody>
      </p:sp>
    </p:spTree>
    <p:extLst>
      <p:ext uri="{BB962C8B-B14F-4D97-AF65-F5344CB8AC3E}">
        <p14:creationId xmlns:p14="http://schemas.microsoft.com/office/powerpoint/2010/main" val="12993041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78BA7F-A420-A542-833C-A334D9497CCB}" type="slidenum">
              <a:rPr lang="en-US" smtClean="0"/>
              <a:pPr/>
              <a:t>33</a:t>
            </a:fld>
            <a:endParaRPr lang="en-US" dirty="0"/>
          </a:p>
        </p:txBody>
      </p:sp>
    </p:spTree>
    <p:extLst>
      <p:ext uri="{BB962C8B-B14F-4D97-AF65-F5344CB8AC3E}">
        <p14:creationId xmlns:p14="http://schemas.microsoft.com/office/powerpoint/2010/main" val="30046925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78BA7F-A420-A542-833C-A334D9497CCB}" type="slidenum">
              <a:rPr lang="en-US" smtClean="0"/>
              <a:pPr/>
              <a:t>34</a:t>
            </a:fld>
            <a:endParaRPr lang="en-US" dirty="0"/>
          </a:p>
        </p:txBody>
      </p:sp>
    </p:spTree>
    <p:extLst>
      <p:ext uri="{BB962C8B-B14F-4D97-AF65-F5344CB8AC3E}">
        <p14:creationId xmlns:p14="http://schemas.microsoft.com/office/powerpoint/2010/main" val="29313099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78BA7F-A420-A542-833C-A334D9497CCB}" type="slidenum">
              <a:rPr lang="en-US" smtClean="0"/>
              <a:pPr/>
              <a:t>35</a:t>
            </a:fld>
            <a:endParaRPr lang="en-US" dirty="0"/>
          </a:p>
        </p:txBody>
      </p:sp>
    </p:spTree>
    <p:extLst>
      <p:ext uri="{BB962C8B-B14F-4D97-AF65-F5344CB8AC3E}">
        <p14:creationId xmlns:p14="http://schemas.microsoft.com/office/powerpoint/2010/main" val="19701642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not going to focus on PUMP Act or FMLA.</a:t>
            </a:r>
          </a:p>
          <a:p>
            <a:endParaRPr lang="en-US" dirty="0"/>
          </a:p>
          <a:p>
            <a:r>
              <a:rPr lang="en-US" dirty="0"/>
              <a:t>We could spend hours on each piece. </a:t>
            </a:r>
          </a:p>
        </p:txBody>
      </p:sp>
      <p:sp>
        <p:nvSpPr>
          <p:cNvPr id="4" name="Slide Number Placeholder 3"/>
          <p:cNvSpPr>
            <a:spLocks noGrp="1"/>
          </p:cNvSpPr>
          <p:nvPr>
            <p:ph type="sldNum" sz="quarter" idx="5"/>
          </p:nvPr>
        </p:nvSpPr>
        <p:spPr/>
        <p:txBody>
          <a:bodyPr/>
          <a:lstStyle/>
          <a:p>
            <a:fld id="{77D6042A-8A0D-45A2-985C-822449ACF9EF}" type="slidenum">
              <a:rPr lang="en-US" smtClean="0"/>
              <a:t>3</a:t>
            </a:fld>
            <a:endParaRPr lang="en-US"/>
          </a:p>
        </p:txBody>
      </p:sp>
    </p:spTree>
    <p:extLst>
      <p:ext uri="{BB962C8B-B14F-4D97-AF65-F5344CB8AC3E}">
        <p14:creationId xmlns:p14="http://schemas.microsoft.com/office/powerpoint/2010/main" val="10102493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78BA7F-A420-A542-833C-A334D9497CCB}" type="slidenum">
              <a:rPr lang="en-US" smtClean="0"/>
              <a:pPr/>
              <a:t>4</a:t>
            </a:fld>
            <a:endParaRPr lang="en-US" dirty="0"/>
          </a:p>
        </p:txBody>
      </p:sp>
    </p:spTree>
    <p:extLst>
      <p:ext uri="{BB962C8B-B14F-4D97-AF65-F5344CB8AC3E}">
        <p14:creationId xmlns:p14="http://schemas.microsoft.com/office/powerpoint/2010/main" val="39249001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that under TDA there is no obligation to provide accommodations. </a:t>
            </a:r>
          </a:p>
        </p:txBody>
      </p:sp>
      <p:sp>
        <p:nvSpPr>
          <p:cNvPr id="4" name="Slide Number Placeholder 3"/>
          <p:cNvSpPr>
            <a:spLocks noGrp="1"/>
          </p:cNvSpPr>
          <p:nvPr>
            <p:ph type="sldNum" sz="quarter" idx="5"/>
          </p:nvPr>
        </p:nvSpPr>
        <p:spPr/>
        <p:txBody>
          <a:bodyPr/>
          <a:lstStyle/>
          <a:p>
            <a:fld id="{77D6042A-8A0D-45A2-985C-822449ACF9EF}" type="slidenum">
              <a:rPr lang="en-US" smtClean="0"/>
              <a:t>5</a:t>
            </a:fld>
            <a:endParaRPr lang="en-US"/>
          </a:p>
        </p:txBody>
      </p:sp>
    </p:spTree>
    <p:extLst>
      <p:ext uri="{BB962C8B-B14F-4D97-AF65-F5344CB8AC3E}">
        <p14:creationId xmlns:p14="http://schemas.microsoft.com/office/powerpoint/2010/main" val="19070672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TDA tracks it. </a:t>
            </a:r>
          </a:p>
          <a:p>
            <a:endParaRPr lang="en-US" dirty="0"/>
          </a:p>
          <a:p>
            <a:pPr marL="0" indent="0" algn="just">
              <a:spcBef>
                <a:spcPts val="1200"/>
              </a:spcBef>
              <a:spcAft>
                <a:spcPts val="1200"/>
              </a:spcAft>
              <a:buNone/>
            </a:pPr>
            <a:r>
              <a:rPr lang="en-US" dirty="0"/>
              <a:t>How is impairment defined? </a:t>
            </a:r>
            <a:r>
              <a:rPr lang="en-US" sz="1600" dirty="0"/>
              <a:t>An impairment is defined as:</a:t>
            </a:r>
          </a:p>
          <a:p>
            <a:pPr marL="0" indent="0" algn="just">
              <a:spcBef>
                <a:spcPts val="1200"/>
              </a:spcBef>
              <a:spcAft>
                <a:spcPts val="1200"/>
              </a:spcAft>
              <a:buNone/>
            </a:pPr>
            <a:r>
              <a:rPr lang="en-US" sz="1200" dirty="0"/>
              <a:t>A physiological disorder or condition, cosmetic disfigurement, or anatomical loss affecting one or more body systems, such as neurological, musculoskeletal, special sense organs, respiratory(including speech organs), cardiovascular, reproductive, digestive, genitourinary, immune, circulatory, hemic, lymphatic, skin, and endocrine; or any mental or psychological disorder, such as an intellectual disability, organic brain syndrome, emotional or mental illness, and specific learning disabilities.</a:t>
            </a:r>
          </a:p>
          <a:p>
            <a:endParaRPr lang="en-US" dirty="0"/>
          </a:p>
        </p:txBody>
      </p:sp>
      <p:sp>
        <p:nvSpPr>
          <p:cNvPr id="4" name="Slide Number Placeholder 3"/>
          <p:cNvSpPr>
            <a:spLocks noGrp="1"/>
          </p:cNvSpPr>
          <p:nvPr>
            <p:ph type="sldNum" sz="quarter" idx="5"/>
          </p:nvPr>
        </p:nvSpPr>
        <p:spPr/>
        <p:txBody>
          <a:bodyPr/>
          <a:lstStyle/>
          <a:p>
            <a:fld id="{77D6042A-8A0D-45A2-985C-822449ACF9EF}" type="slidenum">
              <a:rPr lang="en-US" smtClean="0"/>
              <a:t>6</a:t>
            </a:fld>
            <a:endParaRPr lang="en-US"/>
          </a:p>
        </p:txBody>
      </p:sp>
    </p:spTree>
    <p:extLst>
      <p:ext uri="{BB962C8B-B14F-4D97-AF65-F5344CB8AC3E}">
        <p14:creationId xmlns:p14="http://schemas.microsoft.com/office/powerpoint/2010/main" val="38019493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78BA7F-A420-A542-833C-A334D9497CCB}" type="slidenum">
              <a:rPr lang="en-US" smtClean="0"/>
              <a:pPr/>
              <a:t>8</a:t>
            </a:fld>
            <a:endParaRPr lang="en-US" dirty="0"/>
          </a:p>
        </p:txBody>
      </p:sp>
    </p:spTree>
    <p:extLst>
      <p:ext uri="{BB962C8B-B14F-4D97-AF65-F5344CB8AC3E}">
        <p14:creationId xmlns:p14="http://schemas.microsoft.com/office/powerpoint/2010/main" val="28580418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78BA7F-A420-A542-833C-A334D9497CCB}" type="slidenum">
              <a:rPr lang="en-US" smtClean="0"/>
              <a:pPr/>
              <a:t>9</a:t>
            </a:fld>
            <a:endParaRPr lang="en-US" dirty="0"/>
          </a:p>
        </p:txBody>
      </p:sp>
    </p:spTree>
    <p:extLst>
      <p:ext uri="{BB962C8B-B14F-4D97-AF65-F5344CB8AC3E}">
        <p14:creationId xmlns:p14="http://schemas.microsoft.com/office/powerpoint/2010/main" val="10659501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it? </a:t>
            </a:r>
          </a:p>
          <a:p>
            <a:endParaRPr lang="en-US" dirty="0"/>
          </a:p>
          <a:p>
            <a:r>
              <a:rPr lang="en-US" dirty="0"/>
              <a:t>Effective June 27, 2023</a:t>
            </a:r>
          </a:p>
          <a:p>
            <a:r>
              <a:rPr lang="en-US" dirty="0"/>
              <a:t>Requires “covered employer”</a:t>
            </a:r>
          </a:p>
          <a:p>
            <a:r>
              <a:rPr lang="en-US" dirty="0"/>
              <a:t>To provide “reasonable accommodation”</a:t>
            </a:r>
          </a:p>
          <a:p>
            <a:r>
              <a:rPr lang="en-US" dirty="0"/>
              <a:t>To qualified employees or applicants</a:t>
            </a:r>
          </a:p>
          <a:p>
            <a:r>
              <a:rPr lang="en-US" dirty="0"/>
              <a:t>For “known limitations” related to, affected by or arising out of “pregnancy, childbirth, or related medical conditions”</a:t>
            </a:r>
          </a:p>
          <a:p>
            <a:r>
              <a:rPr lang="en-US" dirty="0"/>
              <a:t>Unless accommodation will cause employer an “undue hardship”</a:t>
            </a:r>
          </a:p>
          <a:p>
            <a:r>
              <a:rPr lang="en-US" dirty="0"/>
              <a:t>Doesn’t replace other laws that are </a:t>
            </a:r>
            <a:r>
              <a:rPr lang="en-US" b="1" dirty="0"/>
              <a:t>more</a:t>
            </a:r>
            <a:r>
              <a:rPr lang="en-US" dirty="0"/>
              <a:t> </a:t>
            </a:r>
            <a:r>
              <a:rPr lang="en-US" b="1" dirty="0"/>
              <a:t>protective</a:t>
            </a:r>
          </a:p>
          <a:p>
            <a:endParaRPr lang="en-US" b="1" dirty="0"/>
          </a:p>
          <a:p>
            <a:r>
              <a:rPr lang="en-US" b="1" dirty="0"/>
              <a:t>The Tennessee PWFA passed in 2021. </a:t>
            </a:r>
            <a:r>
              <a:rPr lang="en-US" b="0" dirty="0"/>
              <a:t>Focus is on medical needs. Covers employers of 15 or more. For covered employers, the PWFA imposes three reasonable accommodation requirements. First, employers must make reasonable accommodations for medical needs arising from pregnancy, childbirth or related medical conditions unless the employer demonstrates that the accommodation would impose an undue hardship on the operation of the business of the employer.7 This requirement also applies to applicants for employment. For purposes of this requirement, undue hardship is defined as “an action requiring significant difficulty or expense.”8 Interestingly, unlike the ADA, there is no language in the PWFA that requires employees to be able to perform the essential functions of their position. Instead, the reasonable accommodation requirements are triggered if the employee has “medical needs arising from pregnancy, childbirth, or related medical conditions.”9</a:t>
            </a:r>
          </a:p>
          <a:p>
            <a:endParaRPr lang="en-US" dirty="0"/>
          </a:p>
          <a:p>
            <a:endParaRPr lang="en-US" dirty="0"/>
          </a:p>
        </p:txBody>
      </p:sp>
      <p:sp>
        <p:nvSpPr>
          <p:cNvPr id="4" name="Slide Number Placeholder 3"/>
          <p:cNvSpPr>
            <a:spLocks noGrp="1"/>
          </p:cNvSpPr>
          <p:nvPr>
            <p:ph type="sldNum" sz="quarter" idx="5"/>
          </p:nvPr>
        </p:nvSpPr>
        <p:spPr/>
        <p:txBody>
          <a:bodyPr/>
          <a:lstStyle/>
          <a:p>
            <a:fld id="{77D6042A-8A0D-45A2-985C-822449ACF9EF}" type="slidenum">
              <a:rPr lang="en-US" smtClean="0"/>
              <a:t>10</a:t>
            </a:fld>
            <a:endParaRPr lang="en-US"/>
          </a:p>
        </p:txBody>
      </p:sp>
    </p:spTree>
    <p:extLst>
      <p:ext uri="{BB962C8B-B14F-4D97-AF65-F5344CB8AC3E}">
        <p14:creationId xmlns:p14="http://schemas.microsoft.com/office/powerpoint/2010/main" val="32415100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Blank">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AAF5144-CC7F-0541-9E1B-33A1FC93336C}"/>
              </a:ext>
            </a:extLst>
          </p:cNvPr>
          <p:cNvSpPr>
            <a:spLocks noGrp="1"/>
          </p:cNvSpPr>
          <p:nvPr>
            <p:ph type="title" hasCustomPrompt="1"/>
          </p:nvPr>
        </p:nvSpPr>
        <p:spPr>
          <a:xfrm>
            <a:off x="2942154" y="881666"/>
            <a:ext cx="8830745" cy="3468298"/>
          </a:xfrm>
        </p:spPr>
        <p:txBody>
          <a:bodyPr anchor="b">
            <a:normAutofit/>
          </a:bodyPr>
          <a:lstStyle>
            <a:lvl1pPr>
              <a:lnSpc>
                <a:spcPct val="90000"/>
              </a:lnSpc>
              <a:defRPr lang="en-US" sz="72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1pPr>
          </a:lstStyle>
          <a:p>
            <a:pPr marL="0" lvl="0" indent="0" algn="l" defTabSz="914400" rtl="0" eaLnBrk="1" latinLnBrk="0" hangingPunct="1">
              <a:lnSpc>
                <a:spcPct val="80000"/>
              </a:lnSpc>
              <a:spcBef>
                <a:spcPts val="0"/>
              </a:spcBef>
              <a:buClr>
                <a:schemeClr val="tx2"/>
              </a:buClr>
              <a:buFont typeface="Wingdings" pitchFamily="2" charset="2"/>
              <a:buNone/>
            </a:pPr>
            <a:r>
              <a:rPr lang="en-US" dirty="0"/>
              <a:t>Click To Edit Master Title Style</a:t>
            </a:r>
          </a:p>
        </p:txBody>
      </p:sp>
      <p:cxnSp>
        <p:nvCxnSpPr>
          <p:cNvPr id="10" name="Straight Connector 9">
            <a:extLst>
              <a:ext uri="{FF2B5EF4-FFF2-40B4-BE49-F238E27FC236}">
                <a16:creationId xmlns:a16="http://schemas.microsoft.com/office/drawing/2014/main" id="{A8FEF696-BF2E-7689-3975-054CE86F7E19}"/>
              </a:ext>
            </a:extLst>
          </p:cNvPr>
          <p:cNvCxnSpPr/>
          <p:nvPr/>
        </p:nvCxnSpPr>
        <p:spPr>
          <a:xfrm>
            <a:off x="2712108" y="0"/>
            <a:ext cx="0" cy="6858000"/>
          </a:xfrm>
          <a:prstGeom prst="line">
            <a:avLst/>
          </a:prstGeom>
          <a:noFill/>
          <a:ln w="9525" cap="flat" cmpd="sng" algn="ctr">
            <a:solidFill>
              <a:schemeClr val="tx2"/>
            </a:solidFill>
            <a:prstDash val="solid"/>
            <a:miter lim="800000"/>
          </a:ln>
          <a:effectLst/>
        </p:spPr>
      </p:cxnSp>
      <p:cxnSp>
        <p:nvCxnSpPr>
          <p:cNvPr id="11" name="Straight Connector 10">
            <a:extLst>
              <a:ext uri="{FF2B5EF4-FFF2-40B4-BE49-F238E27FC236}">
                <a16:creationId xmlns:a16="http://schemas.microsoft.com/office/drawing/2014/main" id="{69999168-B8EB-B706-40AA-3318E2FFCF4F}"/>
              </a:ext>
            </a:extLst>
          </p:cNvPr>
          <p:cNvCxnSpPr>
            <a:cxnSpLocks/>
          </p:cNvCxnSpPr>
          <p:nvPr/>
        </p:nvCxnSpPr>
        <p:spPr>
          <a:xfrm flipH="1">
            <a:off x="0" y="4572345"/>
            <a:ext cx="12192000" cy="0"/>
          </a:xfrm>
          <a:prstGeom prst="line">
            <a:avLst/>
          </a:prstGeom>
          <a:noFill/>
          <a:ln w="9525" cap="flat" cmpd="sng" algn="ctr">
            <a:solidFill>
              <a:schemeClr val="tx2"/>
            </a:solidFill>
            <a:prstDash val="solid"/>
            <a:miter lim="800000"/>
          </a:ln>
          <a:effectLst/>
        </p:spPr>
      </p:cxnSp>
      <p:pic>
        <p:nvPicPr>
          <p:cNvPr id="17" name="Graphic 16">
            <a:extLst>
              <a:ext uri="{FF2B5EF4-FFF2-40B4-BE49-F238E27FC236}">
                <a16:creationId xmlns:a16="http://schemas.microsoft.com/office/drawing/2014/main" id="{BC15420F-43ED-4C0F-7A0D-DEA54957FAC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90001" y="295642"/>
            <a:ext cx="1711520" cy="1011546"/>
          </a:xfrm>
          <a:prstGeom prst="rect">
            <a:avLst/>
          </a:prstGeom>
        </p:spPr>
      </p:pic>
      <p:sp>
        <p:nvSpPr>
          <p:cNvPr id="15" name="Slide Number Placeholder 5">
            <a:extLst>
              <a:ext uri="{FF2B5EF4-FFF2-40B4-BE49-F238E27FC236}">
                <a16:creationId xmlns:a16="http://schemas.microsoft.com/office/drawing/2014/main" id="{3421665E-E2F5-604F-8DFE-3EBD75AC5C41}"/>
              </a:ext>
            </a:extLst>
          </p:cNvPr>
          <p:cNvSpPr>
            <a:spLocks noGrp="1"/>
          </p:cNvSpPr>
          <p:nvPr>
            <p:ph type="sldNum" sz="quarter" idx="4"/>
          </p:nvPr>
        </p:nvSpPr>
        <p:spPr>
          <a:xfrm>
            <a:off x="11123612" y="6438900"/>
            <a:ext cx="655637" cy="228600"/>
          </a:xfrm>
          <a:prstGeom prst="rect">
            <a:avLst/>
          </a:prstGeom>
        </p:spPr>
        <p:txBody>
          <a:bodyPr vert="horz" wrap="none" lIns="0" tIns="0" rIns="0" bIns="0" rtlCol="0" anchor="t" anchorCtr="0"/>
          <a:lstStyle>
            <a:lvl1pPr algn="r">
              <a:defRPr sz="900" b="0">
                <a:solidFill>
                  <a:schemeClr val="tx1"/>
                </a:solidFill>
              </a:defRPr>
            </a:lvl1pPr>
          </a:lstStyle>
          <a:p>
            <a:fld id="{EB4FF9C4-EEBF-D24D-8A4E-C0B9CCE3F975}" type="slidenum">
              <a:rPr lang="en-US" smtClean="0"/>
              <a:pPr/>
              <a:t>‹#›</a:t>
            </a:fld>
            <a:endParaRPr lang="en-US" dirty="0"/>
          </a:p>
        </p:txBody>
      </p:sp>
      <p:sp>
        <p:nvSpPr>
          <p:cNvPr id="20" name="Text Placeholder 19">
            <a:extLst>
              <a:ext uri="{FF2B5EF4-FFF2-40B4-BE49-F238E27FC236}">
                <a16:creationId xmlns:a16="http://schemas.microsoft.com/office/drawing/2014/main" id="{AAF59598-29F9-E409-DD29-7F645883C58A}"/>
              </a:ext>
            </a:extLst>
          </p:cNvPr>
          <p:cNvSpPr>
            <a:spLocks noGrp="1"/>
          </p:cNvSpPr>
          <p:nvPr>
            <p:ph type="body" sz="quarter" idx="10" hasCustomPrompt="1"/>
          </p:nvPr>
        </p:nvSpPr>
        <p:spPr>
          <a:xfrm>
            <a:off x="430252" y="3635306"/>
            <a:ext cx="2212586" cy="536242"/>
          </a:xfrm>
        </p:spPr>
        <p:txBody>
          <a:bodyPr anchor="b">
            <a:normAutofit/>
          </a:bodyPr>
          <a:lstStyle>
            <a:lvl1pPr marL="0" indent="0" algn="l" defTabSz="914400" rtl="0" eaLnBrk="1" latinLnBrk="0" hangingPunct="1">
              <a:buNone/>
              <a:defRPr lang="en-US" sz="1000" kern="1200" dirty="0" smtClean="0">
                <a:solidFill>
                  <a:schemeClr val="tx1"/>
                </a:solidFill>
                <a:latin typeface="+mn-lt"/>
                <a:ea typeface="+mn-ea"/>
                <a:cs typeface="+mn-cs"/>
              </a:defRPr>
            </a:lvl1pPr>
            <a:lvl2pPr marL="0" algn="l" defTabSz="914400" rtl="0" eaLnBrk="1" latinLnBrk="0" hangingPunct="1">
              <a:defRPr lang="en-US" sz="900" kern="1200" dirty="0" smtClean="0">
                <a:solidFill>
                  <a:schemeClr val="tx1"/>
                </a:solidFill>
                <a:latin typeface="+mn-lt"/>
                <a:ea typeface="+mn-ea"/>
                <a:cs typeface="+mn-cs"/>
              </a:defRPr>
            </a:lvl2pPr>
            <a:lvl3pPr marL="0" algn="l" defTabSz="914400" rtl="0" eaLnBrk="1" latinLnBrk="0" hangingPunct="1">
              <a:defRPr lang="en-US" sz="900" kern="1200" dirty="0" smtClean="0">
                <a:solidFill>
                  <a:schemeClr val="tx1"/>
                </a:solidFill>
                <a:latin typeface="+mn-lt"/>
                <a:ea typeface="+mn-ea"/>
                <a:cs typeface="+mn-cs"/>
              </a:defRPr>
            </a:lvl3pPr>
            <a:lvl4pPr marL="0" algn="l" defTabSz="914400" rtl="0" eaLnBrk="1" latinLnBrk="0" hangingPunct="1">
              <a:defRPr lang="en-US" sz="900" kern="1200" dirty="0" smtClean="0">
                <a:solidFill>
                  <a:schemeClr val="tx1"/>
                </a:solidFill>
                <a:latin typeface="+mn-lt"/>
                <a:ea typeface="+mn-ea"/>
                <a:cs typeface="+mn-cs"/>
              </a:defRPr>
            </a:lvl4pPr>
            <a:lvl5pPr marL="0" algn="l" defTabSz="914400" rtl="0" eaLnBrk="1" latinLnBrk="0" hangingPunct="1">
              <a:defRPr lang="en-US" sz="900" kern="1200" dirty="0">
                <a:solidFill>
                  <a:schemeClr val="tx1"/>
                </a:solidFill>
                <a:latin typeface="+mn-lt"/>
                <a:ea typeface="+mn-ea"/>
                <a:cs typeface="+mn-cs"/>
              </a:defRPr>
            </a:lvl5pPr>
          </a:lstStyle>
          <a:p>
            <a:pPr lvl="0"/>
            <a:r>
              <a:rPr lang="en-US" dirty="0"/>
              <a:t>Date</a:t>
            </a:r>
          </a:p>
        </p:txBody>
      </p:sp>
    </p:spTree>
    <p:extLst>
      <p:ext uri="{BB962C8B-B14F-4D97-AF65-F5344CB8AC3E}">
        <p14:creationId xmlns:p14="http://schemas.microsoft.com/office/powerpoint/2010/main" val="2168889122"/>
      </p:ext>
    </p:extLst>
  </p:cSld>
  <p:clrMapOvr>
    <a:masterClrMapping/>
  </p:clrMapOvr>
  <p:extLst>
    <p:ext uri="{DCECCB84-F9BA-43D5-87BE-67443E8EF086}">
      <p15:sldGuideLst xmlns:p15="http://schemas.microsoft.com/office/powerpoint/2012/main">
        <p15:guide id="1" pos="7416" userDrawn="1">
          <p15:clr>
            <a:srgbClr val="FBAE40"/>
          </p15:clr>
        </p15:guide>
        <p15:guide id="2" orient="horz" pos="384" userDrawn="1">
          <p15:clr>
            <a:srgbClr val="FBAE40"/>
          </p15:clr>
        </p15:guide>
        <p15:guide id="3" orient="horz" pos="2616" userDrawn="1">
          <p15:clr>
            <a:srgbClr val="FBAE40"/>
          </p15:clr>
        </p15:guide>
        <p15:guide id="4" pos="184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Col Content">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5DB69939-B121-71D1-480F-0EA3208BFBDA}"/>
              </a:ext>
            </a:extLst>
          </p:cNvPr>
          <p:cNvSpPr>
            <a:spLocks noGrp="1"/>
          </p:cNvSpPr>
          <p:nvPr>
            <p:ph type="ftr" sz="quarter" idx="14"/>
          </p:nvPr>
        </p:nvSpPr>
        <p:spPr>
          <a:xfrm>
            <a:off x="412749" y="6438900"/>
            <a:ext cx="908051" cy="228600"/>
          </a:xfrm>
          <a:prstGeom prst="rect">
            <a:avLst/>
          </a:prstGeom>
        </p:spPr>
        <p:txBody>
          <a:bodyPr/>
          <a:lstStyle/>
          <a:p>
            <a:r>
              <a:rPr lang="en-US"/>
              <a:t>Date</a:t>
            </a:r>
            <a:endParaRPr lang="en-US" dirty="0"/>
          </a:p>
        </p:txBody>
      </p:sp>
      <p:sp>
        <p:nvSpPr>
          <p:cNvPr id="5" name="Slide Number Placeholder 4">
            <a:extLst>
              <a:ext uri="{FF2B5EF4-FFF2-40B4-BE49-F238E27FC236}">
                <a16:creationId xmlns:a16="http://schemas.microsoft.com/office/drawing/2014/main" id="{E78C5343-9105-4EB3-0569-A5F87C1BB194}"/>
              </a:ext>
            </a:extLst>
          </p:cNvPr>
          <p:cNvSpPr>
            <a:spLocks noGrp="1"/>
          </p:cNvSpPr>
          <p:nvPr>
            <p:ph type="sldNum" sz="quarter" idx="15"/>
          </p:nvPr>
        </p:nvSpPr>
        <p:spPr>
          <a:xfrm>
            <a:off x="11123612" y="6438900"/>
            <a:ext cx="655637" cy="228600"/>
          </a:xfrm>
          <a:prstGeom prst="rect">
            <a:avLst/>
          </a:prstGeom>
        </p:spPr>
        <p:txBody>
          <a:bodyPr/>
          <a:lstStyle/>
          <a:p>
            <a:fld id="{EB4FF9C4-EEBF-D24D-8A4E-C0B9CCE3F975}" type="slidenum">
              <a:rPr lang="en-US" smtClean="0"/>
              <a:pPr/>
              <a:t>‹#›</a:t>
            </a:fld>
            <a:endParaRPr lang="en-US" dirty="0"/>
          </a:p>
        </p:txBody>
      </p:sp>
      <p:sp>
        <p:nvSpPr>
          <p:cNvPr id="3" name="Content Placeholder 2"/>
          <p:cNvSpPr>
            <a:spLocks noGrp="1"/>
          </p:cNvSpPr>
          <p:nvPr>
            <p:ph idx="1"/>
          </p:nvPr>
        </p:nvSpPr>
        <p:spPr>
          <a:xfrm>
            <a:off x="409575" y="1066800"/>
            <a:ext cx="11363325" cy="51054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Placeholder 1">
            <a:extLst>
              <a:ext uri="{FF2B5EF4-FFF2-40B4-BE49-F238E27FC236}">
                <a16:creationId xmlns:a16="http://schemas.microsoft.com/office/drawing/2014/main" id="{2A32E633-2BC8-F59D-2D23-FD2A15F86228}"/>
              </a:ext>
            </a:extLst>
          </p:cNvPr>
          <p:cNvSpPr>
            <a:spLocks noGrp="1"/>
          </p:cNvSpPr>
          <p:nvPr>
            <p:ph type="title"/>
          </p:nvPr>
        </p:nvSpPr>
        <p:spPr>
          <a:xfrm>
            <a:off x="409575" y="304799"/>
            <a:ext cx="11363325" cy="762000"/>
          </a:xfrm>
          <a:prstGeom prst="rect">
            <a:avLst/>
          </a:prstGeom>
        </p:spPr>
        <p:txBody>
          <a:bodyPr vert="horz" lIns="0" tIns="0" rIns="0" bIns="0" rtlCol="0" anchor="t">
            <a:normAutofit/>
          </a:bodyPr>
          <a:lstStyle/>
          <a:p>
            <a:r>
              <a:rPr lang="en-US"/>
              <a:t>Click to edit Master title style</a:t>
            </a:r>
            <a:endParaRPr lang="en-US" dirty="0"/>
          </a:p>
        </p:txBody>
      </p:sp>
    </p:spTree>
    <p:extLst>
      <p:ext uri="{BB962C8B-B14F-4D97-AF65-F5344CB8AC3E}">
        <p14:creationId xmlns:p14="http://schemas.microsoft.com/office/powerpoint/2010/main" val="1797444043"/>
      </p:ext>
    </p:extLst>
  </p:cSld>
  <p:clrMapOvr>
    <a:masterClrMapping/>
  </p:clrMapOvr>
  <p:extLst>
    <p:ext uri="{DCECCB84-F9BA-43D5-87BE-67443E8EF086}">
      <p15:sldGuideLst xmlns:p15="http://schemas.microsoft.com/office/powerpoint/2012/main">
        <p15:guide id="1" pos="258" userDrawn="1">
          <p15:clr>
            <a:srgbClr val="FBAE40"/>
          </p15:clr>
        </p15:guide>
        <p15:guide id="2" orient="horz" pos="384" userDrawn="1">
          <p15:clr>
            <a:srgbClr val="FBAE40"/>
          </p15:clr>
        </p15:guide>
        <p15:guide id="3" pos="7416" userDrawn="1">
          <p15:clr>
            <a:srgbClr val="FBAE40"/>
          </p15:clr>
        </p15:guide>
        <p15:guide id="4" orient="horz" pos="1008" userDrawn="1">
          <p15:clr>
            <a:srgbClr val="FBAE40"/>
          </p15:clr>
        </p15:guide>
        <p15:guide id="5" orient="horz" pos="3888" userDrawn="1">
          <p15:clr>
            <a:srgbClr val="FBAE40"/>
          </p15:clr>
        </p15:guide>
        <p15:guide id="6" orient="horz" pos="192"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Col Content Subtitl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4619BC2-F221-6F6B-3988-C6F18A629F3F}"/>
              </a:ext>
            </a:extLst>
          </p:cNvPr>
          <p:cNvSpPr>
            <a:spLocks noGrp="1"/>
          </p:cNvSpPr>
          <p:nvPr>
            <p:ph type="ftr" sz="quarter" idx="15"/>
          </p:nvPr>
        </p:nvSpPr>
        <p:spPr>
          <a:xfrm>
            <a:off x="412749" y="6438900"/>
            <a:ext cx="908051" cy="228600"/>
          </a:xfrm>
          <a:prstGeom prst="rect">
            <a:avLst/>
          </a:prstGeom>
        </p:spPr>
        <p:txBody>
          <a:bodyPr/>
          <a:lstStyle/>
          <a:p>
            <a:r>
              <a:rPr lang="en-US"/>
              <a:t>Date</a:t>
            </a:r>
            <a:endParaRPr lang="en-US" dirty="0"/>
          </a:p>
        </p:txBody>
      </p:sp>
      <p:sp>
        <p:nvSpPr>
          <p:cNvPr id="5" name="Slide Number Placeholder 4">
            <a:extLst>
              <a:ext uri="{FF2B5EF4-FFF2-40B4-BE49-F238E27FC236}">
                <a16:creationId xmlns:a16="http://schemas.microsoft.com/office/drawing/2014/main" id="{A4DE6F86-F78C-3CFC-56A9-882EE865FCD8}"/>
              </a:ext>
            </a:extLst>
          </p:cNvPr>
          <p:cNvSpPr>
            <a:spLocks noGrp="1"/>
          </p:cNvSpPr>
          <p:nvPr>
            <p:ph type="sldNum" sz="quarter" idx="16"/>
          </p:nvPr>
        </p:nvSpPr>
        <p:spPr>
          <a:xfrm>
            <a:off x="11123612" y="6438900"/>
            <a:ext cx="655637" cy="228600"/>
          </a:xfrm>
          <a:prstGeom prst="rect">
            <a:avLst/>
          </a:prstGeom>
        </p:spPr>
        <p:txBody>
          <a:bodyPr/>
          <a:lstStyle/>
          <a:p>
            <a:fld id="{EB4FF9C4-EEBF-D24D-8A4E-C0B9CCE3F975}" type="slidenum">
              <a:rPr lang="en-US" smtClean="0"/>
              <a:pPr/>
              <a:t>‹#›</a:t>
            </a:fld>
            <a:endParaRPr lang="en-US" dirty="0"/>
          </a:p>
        </p:txBody>
      </p:sp>
      <p:sp>
        <p:nvSpPr>
          <p:cNvPr id="6" name="Text Placeholder 5">
            <a:extLst>
              <a:ext uri="{FF2B5EF4-FFF2-40B4-BE49-F238E27FC236}">
                <a16:creationId xmlns:a16="http://schemas.microsoft.com/office/drawing/2014/main" id="{CDC9A673-C98E-A1D0-F38F-445E99B2070F}"/>
              </a:ext>
            </a:extLst>
          </p:cNvPr>
          <p:cNvSpPr>
            <a:spLocks noGrp="1"/>
          </p:cNvSpPr>
          <p:nvPr>
            <p:ph type="body" sz="quarter" idx="14"/>
          </p:nvPr>
        </p:nvSpPr>
        <p:spPr>
          <a:xfrm>
            <a:off x="409575" y="1066799"/>
            <a:ext cx="11363325" cy="533400"/>
          </a:xfrm>
        </p:spPr>
        <p:txBody>
          <a:bodyPr>
            <a:normAutofit/>
          </a:bodyPr>
          <a:lstStyle>
            <a:lvl1pPr marL="0" indent="0">
              <a:lnSpc>
                <a:spcPct val="90000"/>
              </a:lnSpc>
              <a:buNone/>
              <a:defRPr sz="2200" b="1" i="0">
                <a:solidFill>
                  <a:schemeClr val="tx2"/>
                </a:solidFill>
                <a:latin typeface="Aptos" panose="020B0004020202020204" pitchFamily="34" charset="0"/>
              </a:defRPr>
            </a:lvl1pPr>
          </a:lstStyle>
          <a:p>
            <a:pPr lvl="0"/>
            <a:r>
              <a:rPr lang="en-US"/>
              <a:t>Click to edit Master text styles</a:t>
            </a:r>
          </a:p>
        </p:txBody>
      </p:sp>
      <p:sp>
        <p:nvSpPr>
          <p:cNvPr id="3" name="Content Placeholder 2"/>
          <p:cNvSpPr>
            <a:spLocks noGrp="1"/>
          </p:cNvSpPr>
          <p:nvPr>
            <p:ph idx="1"/>
          </p:nvPr>
        </p:nvSpPr>
        <p:spPr>
          <a:xfrm>
            <a:off x="409575" y="1600200"/>
            <a:ext cx="11363324" cy="46216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Placeholder 1">
            <a:extLst>
              <a:ext uri="{FF2B5EF4-FFF2-40B4-BE49-F238E27FC236}">
                <a16:creationId xmlns:a16="http://schemas.microsoft.com/office/drawing/2014/main" id="{969D7E70-A4C6-53F0-1655-69FE1199BE2A}"/>
              </a:ext>
            </a:extLst>
          </p:cNvPr>
          <p:cNvSpPr>
            <a:spLocks noGrp="1"/>
          </p:cNvSpPr>
          <p:nvPr>
            <p:ph type="title"/>
          </p:nvPr>
        </p:nvSpPr>
        <p:spPr>
          <a:xfrm>
            <a:off x="409575" y="304799"/>
            <a:ext cx="11363325" cy="762000"/>
          </a:xfrm>
          <a:prstGeom prst="rect">
            <a:avLst/>
          </a:prstGeom>
        </p:spPr>
        <p:txBody>
          <a:bodyPr vert="horz" lIns="0" tIns="0" rIns="0" bIns="0" rtlCol="0" anchor="t">
            <a:normAutofit/>
          </a:bodyPr>
          <a:lstStyle/>
          <a:p>
            <a:r>
              <a:rPr lang="en-US"/>
              <a:t>Click to edit Master title style</a:t>
            </a:r>
            <a:endParaRPr lang="en-US" dirty="0"/>
          </a:p>
        </p:txBody>
      </p:sp>
    </p:spTree>
    <p:extLst>
      <p:ext uri="{BB962C8B-B14F-4D97-AF65-F5344CB8AC3E}">
        <p14:creationId xmlns:p14="http://schemas.microsoft.com/office/powerpoint/2010/main" val="918944400"/>
      </p:ext>
    </p:extLst>
  </p:cSld>
  <p:clrMapOvr>
    <a:masterClrMapping/>
  </p:clrMapOvr>
  <p:extLst>
    <p:ext uri="{DCECCB84-F9BA-43D5-87BE-67443E8EF086}">
      <p15:sldGuideLst xmlns:p15="http://schemas.microsoft.com/office/powerpoint/2012/main">
        <p15:guide id="1" pos="258" userDrawn="1">
          <p15:clr>
            <a:srgbClr val="FBAE40"/>
          </p15:clr>
        </p15:guide>
        <p15:guide id="2" orient="horz" pos="1008" userDrawn="1">
          <p15:clr>
            <a:srgbClr val="FBAE40"/>
          </p15:clr>
        </p15:guide>
        <p15:guide id="3" orient="horz" pos="384" userDrawn="1">
          <p15:clr>
            <a:srgbClr val="FBAE40"/>
          </p15:clr>
        </p15:guide>
        <p15:guide id="4" orient="horz" pos="192" userDrawn="1">
          <p15:clr>
            <a:srgbClr val="FBAE40"/>
          </p15:clr>
        </p15:guide>
        <p15:guide id="5" orient="horz" pos="1344" userDrawn="1">
          <p15:clr>
            <a:srgbClr val="FBAE40"/>
          </p15:clr>
        </p15:guide>
        <p15:guide id="6" orient="horz" pos="3888" userDrawn="1">
          <p15:clr>
            <a:srgbClr val="FBAE40"/>
          </p15:clr>
        </p15:guide>
        <p15:guide id="7" pos="7416"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Col Content">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869341AF-295E-C685-78D6-5EB3501E0074}"/>
              </a:ext>
            </a:extLst>
          </p:cNvPr>
          <p:cNvSpPr>
            <a:spLocks noGrp="1"/>
          </p:cNvSpPr>
          <p:nvPr>
            <p:ph type="ftr" sz="quarter" idx="14"/>
          </p:nvPr>
        </p:nvSpPr>
        <p:spPr>
          <a:xfrm>
            <a:off x="412749" y="6438900"/>
            <a:ext cx="908051" cy="228600"/>
          </a:xfrm>
          <a:prstGeom prst="rect">
            <a:avLst/>
          </a:prstGeom>
        </p:spPr>
        <p:txBody>
          <a:bodyPr/>
          <a:lstStyle/>
          <a:p>
            <a:r>
              <a:rPr lang="en-US"/>
              <a:t>Date</a:t>
            </a:r>
            <a:endParaRPr lang="en-US" dirty="0"/>
          </a:p>
        </p:txBody>
      </p:sp>
      <p:sp>
        <p:nvSpPr>
          <p:cNvPr id="7" name="Slide Number Placeholder 6">
            <a:extLst>
              <a:ext uri="{FF2B5EF4-FFF2-40B4-BE49-F238E27FC236}">
                <a16:creationId xmlns:a16="http://schemas.microsoft.com/office/drawing/2014/main" id="{266F2577-B095-ECC3-0643-046428CA345A}"/>
              </a:ext>
            </a:extLst>
          </p:cNvPr>
          <p:cNvSpPr>
            <a:spLocks noGrp="1"/>
          </p:cNvSpPr>
          <p:nvPr>
            <p:ph type="sldNum" sz="quarter" idx="15"/>
          </p:nvPr>
        </p:nvSpPr>
        <p:spPr>
          <a:xfrm>
            <a:off x="11123612" y="6438900"/>
            <a:ext cx="655637" cy="228600"/>
          </a:xfrm>
          <a:prstGeom prst="rect">
            <a:avLst/>
          </a:prstGeom>
        </p:spPr>
        <p:txBody>
          <a:bodyPr/>
          <a:lstStyle/>
          <a:p>
            <a:fld id="{EB4FF9C4-EEBF-D24D-8A4E-C0B9CCE3F975}" type="slidenum">
              <a:rPr lang="en-US" smtClean="0"/>
              <a:pPr/>
              <a:t>‹#›</a:t>
            </a:fld>
            <a:endParaRPr lang="en-US" dirty="0"/>
          </a:p>
        </p:txBody>
      </p:sp>
      <p:sp>
        <p:nvSpPr>
          <p:cNvPr id="3" name="Content Placeholder 2"/>
          <p:cNvSpPr>
            <a:spLocks noGrp="1"/>
          </p:cNvSpPr>
          <p:nvPr>
            <p:ph sz="half" idx="1"/>
          </p:nvPr>
        </p:nvSpPr>
        <p:spPr>
          <a:xfrm>
            <a:off x="409574" y="1066800"/>
            <a:ext cx="5534025" cy="51101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48401" y="1066800"/>
            <a:ext cx="5524500" cy="51101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Placeholder 1">
            <a:extLst>
              <a:ext uri="{FF2B5EF4-FFF2-40B4-BE49-F238E27FC236}">
                <a16:creationId xmlns:a16="http://schemas.microsoft.com/office/drawing/2014/main" id="{79BAFD8B-B4E4-8699-3148-ADE5C726BFB4}"/>
              </a:ext>
            </a:extLst>
          </p:cNvPr>
          <p:cNvSpPr>
            <a:spLocks noGrp="1"/>
          </p:cNvSpPr>
          <p:nvPr>
            <p:ph type="title"/>
          </p:nvPr>
        </p:nvSpPr>
        <p:spPr>
          <a:xfrm>
            <a:off x="409575" y="304799"/>
            <a:ext cx="11363325" cy="762000"/>
          </a:xfrm>
          <a:prstGeom prst="rect">
            <a:avLst/>
          </a:prstGeom>
        </p:spPr>
        <p:txBody>
          <a:bodyPr vert="horz" lIns="0" tIns="0" rIns="0" bIns="0" rtlCol="0" anchor="t">
            <a:normAutofit/>
          </a:bodyPr>
          <a:lstStyle/>
          <a:p>
            <a:r>
              <a:rPr lang="en-US"/>
              <a:t>Click to edit Master title style</a:t>
            </a:r>
            <a:endParaRPr lang="en-US" dirty="0"/>
          </a:p>
        </p:txBody>
      </p:sp>
    </p:spTree>
    <p:extLst>
      <p:ext uri="{BB962C8B-B14F-4D97-AF65-F5344CB8AC3E}">
        <p14:creationId xmlns:p14="http://schemas.microsoft.com/office/powerpoint/2010/main" val="600155845"/>
      </p:ext>
    </p:extLst>
  </p:cSld>
  <p:clrMapOvr>
    <a:masterClrMapping/>
  </p:clrMapOvr>
  <p:extLst>
    <p:ext uri="{DCECCB84-F9BA-43D5-87BE-67443E8EF086}">
      <p15:sldGuideLst xmlns:p15="http://schemas.microsoft.com/office/powerpoint/2012/main">
        <p15:guide id="1" pos="258" userDrawn="1">
          <p15:clr>
            <a:srgbClr val="FBAE40"/>
          </p15:clr>
        </p15:guide>
        <p15:guide id="2" orient="horz" pos="192" userDrawn="1">
          <p15:clr>
            <a:srgbClr val="FBAE40"/>
          </p15:clr>
        </p15:guide>
        <p15:guide id="3" pos="3744" userDrawn="1">
          <p15:clr>
            <a:srgbClr val="FBAE40"/>
          </p15:clr>
        </p15:guide>
        <p15:guide id="4" pos="3936" userDrawn="1">
          <p15:clr>
            <a:srgbClr val="FBAE40"/>
          </p15:clr>
        </p15:guide>
        <p15:guide id="5" pos="7416" userDrawn="1">
          <p15:clr>
            <a:srgbClr val="FBAE40"/>
          </p15:clr>
        </p15:guide>
        <p15:guide id="6" orient="horz" pos="384" userDrawn="1">
          <p15:clr>
            <a:srgbClr val="FBAE40"/>
          </p15:clr>
        </p15:guide>
        <p15:guide id="7" orient="horz" pos="1008" userDrawn="1">
          <p15:clr>
            <a:srgbClr val="FBAE40"/>
          </p15:clr>
        </p15:guide>
        <p15:guide id="8" orient="horz" pos="3888"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Col Content Subtitle">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8F4AE6FC-3374-D527-C2AF-114FC4A35C19}"/>
              </a:ext>
            </a:extLst>
          </p:cNvPr>
          <p:cNvSpPr>
            <a:spLocks noGrp="1"/>
          </p:cNvSpPr>
          <p:nvPr>
            <p:ph type="ftr" sz="quarter" idx="15"/>
          </p:nvPr>
        </p:nvSpPr>
        <p:spPr>
          <a:xfrm>
            <a:off x="412749" y="6438900"/>
            <a:ext cx="908051" cy="228600"/>
          </a:xfrm>
          <a:prstGeom prst="rect">
            <a:avLst/>
          </a:prstGeom>
        </p:spPr>
        <p:txBody>
          <a:bodyPr/>
          <a:lstStyle/>
          <a:p>
            <a:r>
              <a:rPr lang="en-US"/>
              <a:t>Date</a:t>
            </a:r>
            <a:endParaRPr lang="en-US" dirty="0"/>
          </a:p>
        </p:txBody>
      </p:sp>
      <p:sp>
        <p:nvSpPr>
          <p:cNvPr id="9" name="Slide Number Placeholder 8">
            <a:extLst>
              <a:ext uri="{FF2B5EF4-FFF2-40B4-BE49-F238E27FC236}">
                <a16:creationId xmlns:a16="http://schemas.microsoft.com/office/drawing/2014/main" id="{BA3150CE-61FD-788E-E283-2DF1CAF58DBD}"/>
              </a:ext>
            </a:extLst>
          </p:cNvPr>
          <p:cNvSpPr>
            <a:spLocks noGrp="1"/>
          </p:cNvSpPr>
          <p:nvPr>
            <p:ph type="sldNum" sz="quarter" idx="16"/>
          </p:nvPr>
        </p:nvSpPr>
        <p:spPr>
          <a:xfrm>
            <a:off x="11123612" y="6438900"/>
            <a:ext cx="655637" cy="228600"/>
          </a:xfrm>
          <a:prstGeom prst="rect">
            <a:avLst/>
          </a:prstGeom>
        </p:spPr>
        <p:txBody>
          <a:bodyPr/>
          <a:lstStyle/>
          <a:p>
            <a:fld id="{EB4FF9C4-EEBF-D24D-8A4E-C0B9CCE3F975}" type="slidenum">
              <a:rPr lang="en-US" smtClean="0"/>
              <a:pPr/>
              <a:t>‹#›</a:t>
            </a:fld>
            <a:endParaRPr lang="en-US" dirty="0"/>
          </a:p>
        </p:txBody>
      </p:sp>
      <p:sp>
        <p:nvSpPr>
          <p:cNvPr id="5" name="Text Placeholder 5">
            <a:extLst>
              <a:ext uri="{FF2B5EF4-FFF2-40B4-BE49-F238E27FC236}">
                <a16:creationId xmlns:a16="http://schemas.microsoft.com/office/drawing/2014/main" id="{7C59D72E-EF04-2480-CDBC-6D67FF914B27}"/>
              </a:ext>
            </a:extLst>
          </p:cNvPr>
          <p:cNvSpPr>
            <a:spLocks noGrp="1"/>
          </p:cNvSpPr>
          <p:nvPr>
            <p:ph type="body" sz="quarter" idx="14"/>
          </p:nvPr>
        </p:nvSpPr>
        <p:spPr>
          <a:xfrm>
            <a:off x="409575" y="1066799"/>
            <a:ext cx="11363325" cy="533400"/>
          </a:xfrm>
        </p:spPr>
        <p:txBody>
          <a:bodyPr>
            <a:normAutofit/>
          </a:bodyPr>
          <a:lstStyle>
            <a:lvl1pPr marL="0" indent="0">
              <a:lnSpc>
                <a:spcPct val="90000"/>
              </a:lnSpc>
              <a:buNone/>
              <a:defRPr sz="2200" b="1" i="0">
                <a:solidFill>
                  <a:schemeClr val="tx2"/>
                </a:solidFill>
                <a:latin typeface="Aptos" panose="020B0004020202020204" pitchFamily="34" charset="0"/>
              </a:defRPr>
            </a:lvl1pPr>
          </a:lstStyle>
          <a:p>
            <a:pPr lvl="0"/>
            <a:r>
              <a:rPr lang="en-US"/>
              <a:t>Click to edit Master text styles</a:t>
            </a:r>
          </a:p>
        </p:txBody>
      </p:sp>
      <p:sp>
        <p:nvSpPr>
          <p:cNvPr id="3" name="Content Placeholder 2"/>
          <p:cNvSpPr>
            <a:spLocks noGrp="1"/>
          </p:cNvSpPr>
          <p:nvPr>
            <p:ph sz="half" idx="1"/>
          </p:nvPr>
        </p:nvSpPr>
        <p:spPr>
          <a:xfrm>
            <a:off x="409576" y="1600199"/>
            <a:ext cx="5534024" cy="46713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48401" y="1600199"/>
            <a:ext cx="5524500" cy="46713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Placeholder 1">
            <a:extLst>
              <a:ext uri="{FF2B5EF4-FFF2-40B4-BE49-F238E27FC236}">
                <a16:creationId xmlns:a16="http://schemas.microsoft.com/office/drawing/2014/main" id="{C4C942DB-C741-9A51-90F2-334FBB1B58BB}"/>
              </a:ext>
            </a:extLst>
          </p:cNvPr>
          <p:cNvSpPr>
            <a:spLocks noGrp="1"/>
          </p:cNvSpPr>
          <p:nvPr>
            <p:ph type="title"/>
          </p:nvPr>
        </p:nvSpPr>
        <p:spPr>
          <a:xfrm>
            <a:off x="409575" y="304799"/>
            <a:ext cx="11363325" cy="762000"/>
          </a:xfrm>
          <a:prstGeom prst="rect">
            <a:avLst/>
          </a:prstGeom>
        </p:spPr>
        <p:txBody>
          <a:bodyPr vert="horz" lIns="0" tIns="0" rIns="0" bIns="0" rtlCol="0" anchor="t">
            <a:normAutofit/>
          </a:bodyPr>
          <a:lstStyle/>
          <a:p>
            <a:r>
              <a:rPr lang="en-US"/>
              <a:t>Click to edit Master title style</a:t>
            </a:r>
            <a:endParaRPr lang="en-US" dirty="0"/>
          </a:p>
        </p:txBody>
      </p:sp>
    </p:spTree>
    <p:extLst>
      <p:ext uri="{BB962C8B-B14F-4D97-AF65-F5344CB8AC3E}">
        <p14:creationId xmlns:p14="http://schemas.microsoft.com/office/powerpoint/2010/main" val="326134938"/>
      </p:ext>
    </p:extLst>
  </p:cSld>
  <p:clrMapOvr>
    <a:masterClrMapping/>
  </p:clrMapOvr>
  <p:extLst>
    <p:ext uri="{DCECCB84-F9BA-43D5-87BE-67443E8EF086}">
      <p15:sldGuideLst xmlns:p15="http://schemas.microsoft.com/office/powerpoint/2012/main">
        <p15:guide id="1" pos="258" userDrawn="1">
          <p15:clr>
            <a:srgbClr val="FBAE40"/>
          </p15:clr>
        </p15:guide>
        <p15:guide id="2" orient="horz" pos="3888" userDrawn="1">
          <p15:clr>
            <a:srgbClr val="FBAE40"/>
          </p15:clr>
        </p15:guide>
        <p15:guide id="3" pos="7416" userDrawn="1">
          <p15:clr>
            <a:srgbClr val="FBAE40"/>
          </p15:clr>
        </p15:guide>
        <p15:guide id="4" pos="3744" userDrawn="1">
          <p15:clr>
            <a:srgbClr val="FBAE40"/>
          </p15:clr>
        </p15:guide>
        <p15:guide id="5" pos="3936" userDrawn="1">
          <p15:clr>
            <a:srgbClr val="FBAE40"/>
          </p15:clr>
        </p15:guide>
        <p15:guide id="6" orient="horz" pos="192" userDrawn="1">
          <p15:clr>
            <a:srgbClr val="FBAE40"/>
          </p15:clr>
        </p15:guide>
        <p15:guide id="7" orient="horz" pos="384" userDrawn="1">
          <p15:clr>
            <a:srgbClr val="FBAE40"/>
          </p15:clr>
        </p15:guide>
        <p15:guide id="8" orient="horz" pos="1008" userDrawn="1">
          <p15:clr>
            <a:srgbClr val="FBAE40"/>
          </p15:clr>
        </p15:guide>
        <p15:guide id="9" orient="horz" pos="134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Col Content">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EA91D0EF-C40B-1AE5-C65C-8EC57BC91A96}"/>
              </a:ext>
            </a:extLst>
          </p:cNvPr>
          <p:cNvSpPr>
            <a:spLocks noGrp="1"/>
          </p:cNvSpPr>
          <p:nvPr>
            <p:ph type="ftr" sz="quarter" idx="15"/>
          </p:nvPr>
        </p:nvSpPr>
        <p:spPr>
          <a:xfrm>
            <a:off x="412749" y="6438900"/>
            <a:ext cx="908051" cy="228600"/>
          </a:xfrm>
          <a:prstGeom prst="rect">
            <a:avLst/>
          </a:prstGeom>
        </p:spPr>
        <p:txBody>
          <a:bodyPr/>
          <a:lstStyle/>
          <a:p>
            <a:r>
              <a:rPr lang="en-US"/>
              <a:t>Date</a:t>
            </a:r>
            <a:endParaRPr lang="en-US" dirty="0"/>
          </a:p>
        </p:txBody>
      </p:sp>
      <p:sp>
        <p:nvSpPr>
          <p:cNvPr id="9" name="Slide Number Placeholder 8">
            <a:extLst>
              <a:ext uri="{FF2B5EF4-FFF2-40B4-BE49-F238E27FC236}">
                <a16:creationId xmlns:a16="http://schemas.microsoft.com/office/drawing/2014/main" id="{4EB1D57F-365D-0C59-EAE8-1352B11A4286}"/>
              </a:ext>
            </a:extLst>
          </p:cNvPr>
          <p:cNvSpPr>
            <a:spLocks noGrp="1"/>
          </p:cNvSpPr>
          <p:nvPr>
            <p:ph type="sldNum" sz="quarter" idx="16"/>
          </p:nvPr>
        </p:nvSpPr>
        <p:spPr>
          <a:xfrm>
            <a:off x="11123612" y="6438900"/>
            <a:ext cx="655637" cy="228600"/>
          </a:xfrm>
          <a:prstGeom prst="rect">
            <a:avLst/>
          </a:prstGeom>
        </p:spPr>
        <p:txBody>
          <a:bodyPr/>
          <a:lstStyle/>
          <a:p>
            <a:fld id="{EB4FF9C4-EEBF-D24D-8A4E-C0B9CCE3F975}" type="slidenum">
              <a:rPr lang="en-US" smtClean="0"/>
              <a:pPr/>
              <a:t>‹#›</a:t>
            </a:fld>
            <a:endParaRPr lang="en-US" dirty="0"/>
          </a:p>
        </p:txBody>
      </p:sp>
      <p:sp>
        <p:nvSpPr>
          <p:cNvPr id="3" name="Content Placeholder 2"/>
          <p:cNvSpPr>
            <a:spLocks noGrp="1"/>
          </p:cNvSpPr>
          <p:nvPr>
            <p:ph sz="half" idx="1"/>
          </p:nvPr>
        </p:nvSpPr>
        <p:spPr>
          <a:xfrm>
            <a:off x="409575" y="1066800"/>
            <a:ext cx="3581400" cy="51101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311650" y="1066800"/>
            <a:ext cx="3571876" cy="51101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3">
            <a:extLst>
              <a:ext uri="{FF2B5EF4-FFF2-40B4-BE49-F238E27FC236}">
                <a16:creationId xmlns:a16="http://schemas.microsoft.com/office/drawing/2014/main" id="{D1811B3E-5670-51C2-45CC-D72626466EF0}"/>
              </a:ext>
            </a:extLst>
          </p:cNvPr>
          <p:cNvSpPr>
            <a:spLocks noGrp="1"/>
          </p:cNvSpPr>
          <p:nvPr>
            <p:ph sz="half" idx="14"/>
          </p:nvPr>
        </p:nvSpPr>
        <p:spPr>
          <a:xfrm>
            <a:off x="8197850" y="1066800"/>
            <a:ext cx="3575050" cy="51101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Placeholder 1">
            <a:extLst>
              <a:ext uri="{FF2B5EF4-FFF2-40B4-BE49-F238E27FC236}">
                <a16:creationId xmlns:a16="http://schemas.microsoft.com/office/drawing/2014/main" id="{5F17A90E-B809-C17D-D441-E4E66DC71586}"/>
              </a:ext>
            </a:extLst>
          </p:cNvPr>
          <p:cNvSpPr>
            <a:spLocks noGrp="1"/>
          </p:cNvSpPr>
          <p:nvPr>
            <p:ph type="title"/>
          </p:nvPr>
        </p:nvSpPr>
        <p:spPr>
          <a:xfrm>
            <a:off x="409575" y="304799"/>
            <a:ext cx="11363325" cy="762000"/>
          </a:xfrm>
          <a:prstGeom prst="rect">
            <a:avLst/>
          </a:prstGeom>
        </p:spPr>
        <p:txBody>
          <a:bodyPr vert="horz" lIns="0" tIns="0" rIns="0" bIns="0" rtlCol="0" anchor="t">
            <a:normAutofit/>
          </a:bodyPr>
          <a:lstStyle/>
          <a:p>
            <a:r>
              <a:rPr lang="en-US"/>
              <a:t>Click to edit Master title style</a:t>
            </a:r>
            <a:endParaRPr lang="en-US" dirty="0"/>
          </a:p>
        </p:txBody>
      </p:sp>
    </p:spTree>
    <p:extLst>
      <p:ext uri="{BB962C8B-B14F-4D97-AF65-F5344CB8AC3E}">
        <p14:creationId xmlns:p14="http://schemas.microsoft.com/office/powerpoint/2010/main" val="1345061623"/>
      </p:ext>
    </p:extLst>
  </p:cSld>
  <p:clrMapOvr>
    <a:masterClrMapping/>
  </p:clrMapOvr>
  <p:extLst>
    <p:ext uri="{DCECCB84-F9BA-43D5-87BE-67443E8EF086}">
      <p15:sldGuideLst xmlns:p15="http://schemas.microsoft.com/office/powerpoint/2012/main">
        <p15:guide id="1" pos="258" userDrawn="1">
          <p15:clr>
            <a:srgbClr val="FBAE40"/>
          </p15:clr>
        </p15:guide>
        <p15:guide id="2" orient="horz" pos="192" userDrawn="1">
          <p15:clr>
            <a:srgbClr val="FBAE40"/>
          </p15:clr>
        </p15:guide>
        <p15:guide id="3" pos="7416" userDrawn="1">
          <p15:clr>
            <a:srgbClr val="FBAE40"/>
          </p15:clr>
        </p15:guide>
        <p15:guide id="4" pos="2514" userDrawn="1">
          <p15:clr>
            <a:srgbClr val="FBAE40"/>
          </p15:clr>
        </p15:guide>
        <p15:guide id="5" pos="2716" userDrawn="1">
          <p15:clr>
            <a:srgbClr val="FBAE40"/>
          </p15:clr>
        </p15:guide>
        <p15:guide id="6" pos="4966" userDrawn="1">
          <p15:clr>
            <a:srgbClr val="FBAE40"/>
          </p15:clr>
        </p15:guide>
        <p15:guide id="7" pos="5164" userDrawn="1">
          <p15:clr>
            <a:srgbClr val="FBAE40"/>
          </p15:clr>
        </p15:guide>
        <p15:guide id="8" orient="horz" pos="384" userDrawn="1">
          <p15:clr>
            <a:srgbClr val="FBAE40"/>
          </p15:clr>
        </p15:guide>
        <p15:guide id="9" orient="horz" pos="1008" userDrawn="1">
          <p15:clr>
            <a:srgbClr val="FBAE40"/>
          </p15:clr>
        </p15:guide>
        <p15:guide id="10" orient="horz" pos="3888"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Col Content Subtitle">
    <p:spTree>
      <p:nvGrpSpPr>
        <p:cNvPr id="1" name=""/>
        <p:cNvGrpSpPr/>
        <p:nvPr/>
      </p:nvGrpSpPr>
      <p:grpSpPr>
        <a:xfrm>
          <a:off x="0" y="0"/>
          <a:ext cx="0" cy="0"/>
          <a:chOff x="0" y="0"/>
          <a:chExt cx="0" cy="0"/>
        </a:xfrm>
      </p:grpSpPr>
      <p:sp>
        <p:nvSpPr>
          <p:cNvPr id="9" name="Footer Placeholder 8">
            <a:extLst>
              <a:ext uri="{FF2B5EF4-FFF2-40B4-BE49-F238E27FC236}">
                <a16:creationId xmlns:a16="http://schemas.microsoft.com/office/drawing/2014/main" id="{47073769-C5E6-AA1A-7DAD-8C0F7D2B226B}"/>
              </a:ext>
            </a:extLst>
          </p:cNvPr>
          <p:cNvSpPr>
            <a:spLocks noGrp="1"/>
          </p:cNvSpPr>
          <p:nvPr>
            <p:ph type="ftr" sz="quarter" idx="16"/>
          </p:nvPr>
        </p:nvSpPr>
        <p:spPr>
          <a:xfrm>
            <a:off x="412749" y="6438900"/>
            <a:ext cx="908051" cy="228600"/>
          </a:xfrm>
          <a:prstGeom prst="rect">
            <a:avLst/>
          </a:prstGeom>
        </p:spPr>
        <p:txBody>
          <a:bodyPr/>
          <a:lstStyle/>
          <a:p>
            <a:r>
              <a:rPr lang="en-US"/>
              <a:t>Date</a:t>
            </a:r>
            <a:endParaRPr lang="en-US" dirty="0"/>
          </a:p>
        </p:txBody>
      </p:sp>
      <p:sp>
        <p:nvSpPr>
          <p:cNvPr id="10" name="Slide Number Placeholder 9">
            <a:extLst>
              <a:ext uri="{FF2B5EF4-FFF2-40B4-BE49-F238E27FC236}">
                <a16:creationId xmlns:a16="http://schemas.microsoft.com/office/drawing/2014/main" id="{B06496E2-D3C1-6778-3520-ECD5B014A822}"/>
              </a:ext>
            </a:extLst>
          </p:cNvPr>
          <p:cNvSpPr>
            <a:spLocks noGrp="1"/>
          </p:cNvSpPr>
          <p:nvPr>
            <p:ph type="sldNum" sz="quarter" idx="17"/>
          </p:nvPr>
        </p:nvSpPr>
        <p:spPr>
          <a:xfrm>
            <a:off x="11123612" y="6438900"/>
            <a:ext cx="655637" cy="228600"/>
          </a:xfrm>
          <a:prstGeom prst="rect">
            <a:avLst/>
          </a:prstGeom>
        </p:spPr>
        <p:txBody>
          <a:bodyPr/>
          <a:lstStyle/>
          <a:p>
            <a:fld id="{EB4FF9C4-EEBF-D24D-8A4E-C0B9CCE3F975}" type="slidenum">
              <a:rPr lang="en-US" smtClean="0"/>
              <a:pPr/>
              <a:t>‹#›</a:t>
            </a:fld>
            <a:endParaRPr lang="en-US" dirty="0"/>
          </a:p>
        </p:txBody>
      </p:sp>
      <p:sp>
        <p:nvSpPr>
          <p:cNvPr id="6" name="Text Placeholder 5">
            <a:extLst>
              <a:ext uri="{FF2B5EF4-FFF2-40B4-BE49-F238E27FC236}">
                <a16:creationId xmlns:a16="http://schemas.microsoft.com/office/drawing/2014/main" id="{CD5018CB-5FDA-AFD0-DC53-1EB2F4362F19}"/>
              </a:ext>
            </a:extLst>
          </p:cNvPr>
          <p:cNvSpPr>
            <a:spLocks noGrp="1"/>
          </p:cNvSpPr>
          <p:nvPr>
            <p:ph type="body" sz="quarter" idx="15"/>
          </p:nvPr>
        </p:nvSpPr>
        <p:spPr>
          <a:xfrm>
            <a:off x="409575" y="1066799"/>
            <a:ext cx="11363325" cy="533400"/>
          </a:xfrm>
        </p:spPr>
        <p:txBody>
          <a:bodyPr>
            <a:normAutofit/>
          </a:bodyPr>
          <a:lstStyle>
            <a:lvl1pPr marL="0" indent="0">
              <a:lnSpc>
                <a:spcPct val="90000"/>
              </a:lnSpc>
              <a:buNone/>
              <a:defRPr sz="2200" b="1" i="0">
                <a:solidFill>
                  <a:schemeClr val="tx2"/>
                </a:solidFill>
                <a:latin typeface="Aptos" panose="020B0004020202020204" pitchFamily="34" charset="0"/>
              </a:defRPr>
            </a:lvl1pPr>
          </a:lstStyle>
          <a:p>
            <a:pPr lvl="0"/>
            <a:r>
              <a:rPr lang="en-US"/>
              <a:t>Click to edit Master text styles</a:t>
            </a:r>
          </a:p>
        </p:txBody>
      </p:sp>
      <p:sp>
        <p:nvSpPr>
          <p:cNvPr id="3" name="Content Placeholder 2"/>
          <p:cNvSpPr>
            <a:spLocks noGrp="1"/>
          </p:cNvSpPr>
          <p:nvPr>
            <p:ph sz="half" idx="1"/>
          </p:nvPr>
        </p:nvSpPr>
        <p:spPr>
          <a:xfrm>
            <a:off x="409575" y="1600199"/>
            <a:ext cx="3581400" cy="46813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311650" y="1600199"/>
            <a:ext cx="3571876" cy="46813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3">
            <a:extLst>
              <a:ext uri="{FF2B5EF4-FFF2-40B4-BE49-F238E27FC236}">
                <a16:creationId xmlns:a16="http://schemas.microsoft.com/office/drawing/2014/main" id="{D1811B3E-5670-51C2-45CC-D72626466EF0}"/>
              </a:ext>
            </a:extLst>
          </p:cNvPr>
          <p:cNvSpPr>
            <a:spLocks noGrp="1"/>
          </p:cNvSpPr>
          <p:nvPr>
            <p:ph sz="half" idx="14"/>
          </p:nvPr>
        </p:nvSpPr>
        <p:spPr>
          <a:xfrm>
            <a:off x="8197850" y="1600199"/>
            <a:ext cx="3575049" cy="46813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Placeholder 1">
            <a:extLst>
              <a:ext uri="{FF2B5EF4-FFF2-40B4-BE49-F238E27FC236}">
                <a16:creationId xmlns:a16="http://schemas.microsoft.com/office/drawing/2014/main" id="{72C5B06A-75D1-516F-58C6-9A07A2E99AA6}"/>
              </a:ext>
            </a:extLst>
          </p:cNvPr>
          <p:cNvSpPr>
            <a:spLocks noGrp="1"/>
          </p:cNvSpPr>
          <p:nvPr>
            <p:ph type="title"/>
          </p:nvPr>
        </p:nvSpPr>
        <p:spPr>
          <a:xfrm>
            <a:off x="409575" y="304799"/>
            <a:ext cx="11363325" cy="762000"/>
          </a:xfrm>
          <a:prstGeom prst="rect">
            <a:avLst/>
          </a:prstGeom>
        </p:spPr>
        <p:txBody>
          <a:bodyPr vert="horz" lIns="0" tIns="0" rIns="0" bIns="0" rtlCol="0" anchor="t">
            <a:normAutofit/>
          </a:bodyPr>
          <a:lstStyle/>
          <a:p>
            <a:r>
              <a:rPr lang="en-US"/>
              <a:t>Click to edit Master title style</a:t>
            </a:r>
            <a:endParaRPr lang="en-US" dirty="0"/>
          </a:p>
        </p:txBody>
      </p:sp>
    </p:spTree>
    <p:extLst>
      <p:ext uri="{BB962C8B-B14F-4D97-AF65-F5344CB8AC3E}">
        <p14:creationId xmlns:p14="http://schemas.microsoft.com/office/powerpoint/2010/main" val="3150677172"/>
      </p:ext>
    </p:extLst>
  </p:cSld>
  <p:clrMapOvr>
    <a:masterClrMapping/>
  </p:clrMapOvr>
  <p:extLst>
    <p:ext uri="{DCECCB84-F9BA-43D5-87BE-67443E8EF086}">
      <p15:sldGuideLst xmlns:p15="http://schemas.microsoft.com/office/powerpoint/2012/main">
        <p15:guide id="1" pos="258" userDrawn="1">
          <p15:clr>
            <a:srgbClr val="FBAE40"/>
          </p15:clr>
        </p15:guide>
        <p15:guide id="2" orient="horz" pos="192" userDrawn="1">
          <p15:clr>
            <a:srgbClr val="FBAE40"/>
          </p15:clr>
        </p15:guide>
        <p15:guide id="3" pos="2514" userDrawn="1">
          <p15:clr>
            <a:srgbClr val="FBAE40"/>
          </p15:clr>
        </p15:guide>
        <p15:guide id="4" pos="2716" userDrawn="1">
          <p15:clr>
            <a:srgbClr val="FBAE40"/>
          </p15:clr>
        </p15:guide>
        <p15:guide id="5" pos="4966" userDrawn="1">
          <p15:clr>
            <a:srgbClr val="FBAE40"/>
          </p15:clr>
        </p15:guide>
        <p15:guide id="6" pos="5164" userDrawn="1">
          <p15:clr>
            <a:srgbClr val="FBAE40"/>
          </p15:clr>
        </p15:guide>
        <p15:guide id="7" pos="7416" userDrawn="1">
          <p15:clr>
            <a:srgbClr val="FBAE40"/>
          </p15:clr>
        </p15:guide>
        <p15:guide id="8" orient="horz" pos="384" userDrawn="1">
          <p15:clr>
            <a:srgbClr val="FBAE40"/>
          </p15:clr>
        </p15:guide>
        <p15:guide id="9" orient="horz" pos="1008" userDrawn="1">
          <p15:clr>
            <a:srgbClr val="FBAE40"/>
          </p15:clr>
        </p15:guide>
        <p15:guide id="10" orient="horz" pos="1344" userDrawn="1">
          <p15:clr>
            <a:srgbClr val="FBAE40"/>
          </p15:clr>
        </p15:guide>
        <p15:guide id="11" orient="horz" pos="3888"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eature-1">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0F9581A9-9B9D-88FF-2259-A278DAD1CB7F}"/>
              </a:ext>
            </a:extLst>
          </p:cNvPr>
          <p:cNvSpPr>
            <a:spLocks noGrp="1"/>
          </p:cNvSpPr>
          <p:nvPr>
            <p:ph type="ftr" sz="quarter" idx="16"/>
          </p:nvPr>
        </p:nvSpPr>
        <p:spPr>
          <a:xfrm>
            <a:off x="412749" y="6438900"/>
            <a:ext cx="908051" cy="228600"/>
          </a:xfrm>
          <a:prstGeom prst="rect">
            <a:avLst/>
          </a:prstGeom>
        </p:spPr>
        <p:txBody>
          <a:bodyPr/>
          <a:lstStyle/>
          <a:p>
            <a:r>
              <a:rPr lang="en-US"/>
              <a:t>Date</a:t>
            </a:r>
            <a:endParaRPr lang="en-US" dirty="0"/>
          </a:p>
        </p:txBody>
      </p:sp>
      <p:sp>
        <p:nvSpPr>
          <p:cNvPr id="5" name="Picture Placeholder 22">
            <a:extLst>
              <a:ext uri="{FF2B5EF4-FFF2-40B4-BE49-F238E27FC236}">
                <a16:creationId xmlns:a16="http://schemas.microsoft.com/office/drawing/2014/main" id="{78034AE0-628B-C9F9-F947-3F038E2E346D}"/>
              </a:ext>
            </a:extLst>
          </p:cNvPr>
          <p:cNvSpPr>
            <a:spLocks noGrp="1"/>
          </p:cNvSpPr>
          <p:nvPr>
            <p:ph type="pic" sz="quarter" idx="15"/>
          </p:nvPr>
        </p:nvSpPr>
        <p:spPr>
          <a:xfrm>
            <a:off x="6249988" y="0"/>
            <a:ext cx="5942012" cy="6858000"/>
          </a:xfrm>
          <a:solidFill>
            <a:schemeClr val="bg2"/>
          </a:solidFill>
        </p:spPr>
        <p:txBody>
          <a:bodyPr>
            <a:normAutofit/>
          </a:bodyPr>
          <a:lstStyle>
            <a:lvl1pPr marL="0" indent="0">
              <a:buNone/>
              <a:defRPr sz="1600"/>
            </a:lvl1pPr>
          </a:lstStyle>
          <a:p>
            <a:r>
              <a:rPr lang="en-US"/>
              <a:t>Click icon to add picture</a:t>
            </a:r>
            <a:endParaRPr lang="en-US" dirty="0"/>
          </a:p>
        </p:txBody>
      </p:sp>
      <p:sp>
        <p:nvSpPr>
          <p:cNvPr id="7" name="Slide Number Placeholder 6">
            <a:extLst>
              <a:ext uri="{FF2B5EF4-FFF2-40B4-BE49-F238E27FC236}">
                <a16:creationId xmlns:a16="http://schemas.microsoft.com/office/drawing/2014/main" id="{118CF320-1430-259E-9B27-D016A401567B}"/>
              </a:ext>
            </a:extLst>
          </p:cNvPr>
          <p:cNvSpPr>
            <a:spLocks noGrp="1"/>
          </p:cNvSpPr>
          <p:nvPr>
            <p:ph type="sldNum" sz="quarter" idx="17"/>
          </p:nvPr>
        </p:nvSpPr>
        <p:spPr>
          <a:xfrm>
            <a:off x="11123612" y="6438900"/>
            <a:ext cx="655637" cy="228600"/>
          </a:xfrm>
          <a:prstGeom prst="rect">
            <a:avLst/>
          </a:prstGeom>
        </p:spPr>
        <p:txBody>
          <a:bodyPr/>
          <a:lstStyle/>
          <a:p>
            <a:fld id="{EB4FF9C4-EEBF-D24D-8A4E-C0B9CCE3F975}" type="slidenum">
              <a:rPr lang="en-US" smtClean="0"/>
              <a:pPr/>
              <a:t>‹#›</a:t>
            </a:fld>
            <a:endParaRPr lang="en-US" dirty="0"/>
          </a:p>
        </p:txBody>
      </p:sp>
      <p:sp>
        <p:nvSpPr>
          <p:cNvPr id="3" name="Content Placeholder 2"/>
          <p:cNvSpPr>
            <a:spLocks noGrp="1"/>
          </p:cNvSpPr>
          <p:nvPr>
            <p:ph sz="half" idx="1"/>
          </p:nvPr>
        </p:nvSpPr>
        <p:spPr>
          <a:xfrm>
            <a:off x="409575" y="1066799"/>
            <a:ext cx="5534025" cy="51054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Placeholder 1">
            <a:extLst>
              <a:ext uri="{FF2B5EF4-FFF2-40B4-BE49-F238E27FC236}">
                <a16:creationId xmlns:a16="http://schemas.microsoft.com/office/drawing/2014/main" id="{B2488F31-9F36-F57C-9EA7-B13C16DF71DA}"/>
              </a:ext>
            </a:extLst>
          </p:cNvPr>
          <p:cNvSpPr>
            <a:spLocks noGrp="1"/>
          </p:cNvSpPr>
          <p:nvPr>
            <p:ph type="title"/>
          </p:nvPr>
        </p:nvSpPr>
        <p:spPr>
          <a:xfrm>
            <a:off x="409576" y="304799"/>
            <a:ext cx="5532438" cy="762000"/>
          </a:xfrm>
          <a:prstGeom prst="rect">
            <a:avLst/>
          </a:prstGeom>
        </p:spPr>
        <p:txBody>
          <a:bodyPr vert="horz" lIns="0" tIns="0" rIns="0" bIns="0" rtlCol="0" anchor="t">
            <a:normAutofit/>
          </a:bodyPr>
          <a:lstStyle/>
          <a:p>
            <a:r>
              <a:rPr lang="en-US"/>
              <a:t>Click to edit Master title style</a:t>
            </a:r>
            <a:endParaRPr lang="en-US" dirty="0"/>
          </a:p>
        </p:txBody>
      </p:sp>
    </p:spTree>
    <p:extLst>
      <p:ext uri="{BB962C8B-B14F-4D97-AF65-F5344CB8AC3E}">
        <p14:creationId xmlns:p14="http://schemas.microsoft.com/office/powerpoint/2010/main" val="3543825826"/>
      </p:ext>
    </p:extLst>
  </p:cSld>
  <p:clrMapOvr>
    <a:masterClrMapping/>
  </p:clrMapOvr>
  <p:extLst>
    <p:ext uri="{DCECCB84-F9BA-43D5-87BE-67443E8EF086}">
      <p15:sldGuideLst xmlns:p15="http://schemas.microsoft.com/office/powerpoint/2012/main">
        <p15:guide id="1" pos="3744" userDrawn="1">
          <p15:clr>
            <a:srgbClr val="FBAE40"/>
          </p15:clr>
        </p15:guide>
        <p15:guide id="2" orient="horz" pos="192" userDrawn="1">
          <p15:clr>
            <a:srgbClr val="FBAE40"/>
          </p15:clr>
        </p15:guide>
        <p15:guide id="3" orient="horz" pos="384" userDrawn="1">
          <p15:clr>
            <a:srgbClr val="FBAE40"/>
          </p15:clr>
        </p15:guide>
        <p15:guide id="4" orient="horz" pos="1008" userDrawn="1">
          <p15:clr>
            <a:srgbClr val="FBAE40"/>
          </p15:clr>
        </p15:guide>
        <p15:guide id="5" orient="horz" pos="3888" userDrawn="1">
          <p15:clr>
            <a:srgbClr val="FBAE40"/>
          </p15:clr>
        </p15:guide>
        <p15:guide id="6" pos="3938" userDrawn="1">
          <p15:clr>
            <a:srgbClr val="FBAE40"/>
          </p15:clr>
        </p15:guide>
        <p15:guide id="7" pos="258"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eature-3">
    <p:spTree>
      <p:nvGrpSpPr>
        <p:cNvPr id="1" name=""/>
        <p:cNvGrpSpPr/>
        <p:nvPr/>
      </p:nvGrpSpPr>
      <p:grpSpPr>
        <a:xfrm>
          <a:off x="0" y="0"/>
          <a:ext cx="0" cy="0"/>
          <a:chOff x="0" y="0"/>
          <a:chExt cx="0" cy="0"/>
        </a:xfrm>
      </p:grpSpPr>
      <p:sp>
        <p:nvSpPr>
          <p:cNvPr id="5" name="Picture Placeholder 22">
            <a:extLst>
              <a:ext uri="{FF2B5EF4-FFF2-40B4-BE49-F238E27FC236}">
                <a16:creationId xmlns:a16="http://schemas.microsoft.com/office/drawing/2014/main" id="{78034AE0-628B-C9F9-F947-3F038E2E346D}"/>
              </a:ext>
            </a:extLst>
          </p:cNvPr>
          <p:cNvSpPr>
            <a:spLocks noGrp="1"/>
          </p:cNvSpPr>
          <p:nvPr>
            <p:ph type="pic" sz="quarter" idx="15"/>
          </p:nvPr>
        </p:nvSpPr>
        <p:spPr>
          <a:xfrm>
            <a:off x="1" y="0"/>
            <a:ext cx="6095999" cy="6858000"/>
          </a:xfrm>
          <a:solidFill>
            <a:schemeClr val="bg2"/>
          </a:solidFill>
        </p:spPr>
        <p:txBody>
          <a:bodyPr>
            <a:normAutofit/>
          </a:bodyPr>
          <a:lstStyle>
            <a:lvl1pPr marL="0" indent="0">
              <a:buNone/>
              <a:defRPr sz="1600"/>
            </a:lvl1pPr>
          </a:lstStyle>
          <a:p>
            <a:r>
              <a:rPr lang="en-US"/>
              <a:t>Click icon to add picture</a:t>
            </a:r>
          </a:p>
        </p:txBody>
      </p:sp>
      <p:sp>
        <p:nvSpPr>
          <p:cNvPr id="7" name="Slide Number Placeholder 6">
            <a:extLst>
              <a:ext uri="{FF2B5EF4-FFF2-40B4-BE49-F238E27FC236}">
                <a16:creationId xmlns:a16="http://schemas.microsoft.com/office/drawing/2014/main" id="{12BA1AA8-BD25-D0AE-86E9-2C73E7CD69FE}"/>
              </a:ext>
            </a:extLst>
          </p:cNvPr>
          <p:cNvSpPr>
            <a:spLocks noGrp="1"/>
          </p:cNvSpPr>
          <p:nvPr>
            <p:ph type="sldNum" sz="quarter" idx="17"/>
          </p:nvPr>
        </p:nvSpPr>
        <p:spPr>
          <a:xfrm>
            <a:off x="11123612" y="6438900"/>
            <a:ext cx="655637" cy="228600"/>
          </a:xfrm>
          <a:prstGeom prst="rect">
            <a:avLst/>
          </a:prstGeom>
        </p:spPr>
        <p:txBody>
          <a:bodyPr/>
          <a:lstStyle/>
          <a:p>
            <a:fld id="{EB4FF9C4-EEBF-D24D-8A4E-C0B9CCE3F975}" type="slidenum">
              <a:rPr lang="en-US" smtClean="0"/>
              <a:pPr/>
              <a:t>‹#›</a:t>
            </a:fld>
            <a:endParaRPr lang="en-US" dirty="0"/>
          </a:p>
        </p:txBody>
      </p:sp>
      <p:sp>
        <p:nvSpPr>
          <p:cNvPr id="3" name="Content Placeholder 2"/>
          <p:cNvSpPr>
            <a:spLocks noGrp="1"/>
          </p:cNvSpPr>
          <p:nvPr>
            <p:ph sz="half" idx="1"/>
          </p:nvPr>
        </p:nvSpPr>
        <p:spPr>
          <a:xfrm>
            <a:off x="6410325" y="1066799"/>
            <a:ext cx="5362575" cy="5105402"/>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Placeholder 1">
            <a:extLst>
              <a:ext uri="{FF2B5EF4-FFF2-40B4-BE49-F238E27FC236}">
                <a16:creationId xmlns:a16="http://schemas.microsoft.com/office/drawing/2014/main" id="{7CCEC4C6-B8C5-2BFD-B838-A23355A72FFF}"/>
              </a:ext>
            </a:extLst>
          </p:cNvPr>
          <p:cNvSpPr>
            <a:spLocks noGrp="1"/>
          </p:cNvSpPr>
          <p:nvPr>
            <p:ph type="title"/>
          </p:nvPr>
        </p:nvSpPr>
        <p:spPr>
          <a:xfrm>
            <a:off x="6410325" y="304799"/>
            <a:ext cx="5362575" cy="762000"/>
          </a:xfrm>
          <a:prstGeom prst="rect">
            <a:avLst/>
          </a:prstGeom>
        </p:spPr>
        <p:txBody>
          <a:bodyPr vert="horz" lIns="0" tIns="0" rIns="0" bIns="0" rtlCol="0" anchor="t">
            <a:normAutofit/>
          </a:bodyPr>
          <a:lstStyle/>
          <a:p>
            <a:r>
              <a:rPr lang="en-US"/>
              <a:t>Click to edit Master title style</a:t>
            </a:r>
            <a:endParaRPr lang="en-US" dirty="0"/>
          </a:p>
        </p:txBody>
      </p:sp>
    </p:spTree>
    <p:extLst>
      <p:ext uri="{BB962C8B-B14F-4D97-AF65-F5344CB8AC3E}">
        <p14:creationId xmlns:p14="http://schemas.microsoft.com/office/powerpoint/2010/main" val="1194166617"/>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1008" userDrawn="1">
          <p15:clr>
            <a:srgbClr val="FBAE40"/>
          </p15:clr>
        </p15:guide>
        <p15:guide id="3" pos="4038" userDrawn="1">
          <p15:clr>
            <a:srgbClr val="FBAE40"/>
          </p15:clr>
        </p15:guide>
        <p15:guide id="4" pos="7416" userDrawn="1">
          <p15:clr>
            <a:srgbClr val="FBAE40"/>
          </p15:clr>
        </p15:guide>
        <p15:guide id="5" orient="horz" pos="1344" userDrawn="1">
          <p15:clr>
            <a:srgbClr val="FBAE40"/>
          </p15:clr>
        </p15:guide>
        <p15:guide id="6" orient="horz" pos="388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estions/TY">
    <p:bg>
      <p:bgPr>
        <a:solidFill>
          <a:schemeClr val="bg1"/>
        </a:solidFill>
        <a:effectLst/>
      </p:bgPr>
    </p:bg>
    <p:spTree>
      <p:nvGrpSpPr>
        <p:cNvPr id="1" name=""/>
        <p:cNvGrpSpPr/>
        <p:nvPr/>
      </p:nvGrpSpPr>
      <p:grpSpPr>
        <a:xfrm>
          <a:off x="0" y="0"/>
          <a:ext cx="0" cy="0"/>
          <a:chOff x="0" y="0"/>
          <a:chExt cx="0" cy="0"/>
        </a:xfrm>
      </p:grpSpPr>
      <p:pic>
        <p:nvPicPr>
          <p:cNvPr id="10" name="Picture 9" descr="A close-up of a white wall&#10;&#10;AI-generated content may be incorrect.">
            <a:extLst>
              <a:ext uri="{FF2B5EF4-FFF2-40B4-BE49-F238E27FC236}">
                <a16:creationId xmlns:a16="http://schemas.microsoft.com/office/drawing/2014/main" id="{C861C903-4D1E-4D13-BB03-DC04CF987C6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rot="16200000">
            <a:off x="4953173" y="-380831"/>
            <a:ext cx="2285657" cy="12192002"/>
          </a:xfrm>
          <a:prstGeom prst="rect">
            <a:avLst/>
          </a:prstGeom>
        </p:spPr>
      </p:pic>
      <p:sp>
        <p:nvSpPr>
          <p:cNvPr id="2" name="Rectangle 1">
            <a:extLst>
              <a:ext uri="{FF2B5EF4-FFF2-40B4-BE49-F238E27FC236}">
                <a16:creationId xmlns:a16="http://schemas.microsoft.com/office/drawing/2014/main" id="{F343802D-E1B2-94DD-D2E5-A595C892E3D3}"/>
              </a:ext>
            </a:extLst>
          </p:cNvPr>
          <p:cNvSpPr/>
          <p:nvPr userDrawn="1"/>
        </p:nvSpPr>
        <p:spPr>
          <a:xfrm>
            <a:off x="4068232" y="0"/>
            <a:ext cx="8123768" cy="4572345"/>
          </a:xfrm>
          <a:prstGeom prst="rect">
            <a:avLst/>
          </a:prstGeom>
          <a:solidFill>
            <a:srgbClr val="0D1D2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23">
            <a:extLst>
              <a:ext uri="{FF2B5EF4-FFF2-40B4-BE49-F238E27FC236}">
                <a16:creationId xmlns:a16="http://schemas.microsoft.com/office/drawing/2014/main" id="{B0056BFC-63E6-08A6-AD4D-F40CEE93F5E8}"/>
              </a:ext>
            </a:extLst>
          </p:cNvPr>
          <p:cNvSpPr>
            <a:spLocks noGrp="1"/>
          </p:cNvSpPr>
          <p:nvPr>
            <p:ph type="body" sz="quarter" idx="16"/>
          </p:nvPr>
        </p:nvSpPr>
        <p:spPr>
          <a:xfrm>
            <a:off x="4231758" y="1484866"/>
            <a:ext cx="7724204" cy="2768157"/>
          </a:xfrm>
        </p:spPr>
        <p:txBody>
          <a:bodyPr anchor="b">
            <a:noAutofit/>
          </a:bodyPr>
          <a:lstStyle>
            <a:lvl1pPr marL="0" indent="0">
              <a:lnSpc>
                <a:spcPct val="90000"/>
              </a:lnSpc>
              <a:buNone/>
              <a:defRPr lang="en-US" sz="6500" b="0" i="0" kern="1200" cap="none" baseline="0" dirty="0" smtClean="0">
                <a:solidFill>
                  <a:schemeClr val="bg1"/>
                </a:solidFill>
                <a:latin typeface="Franklin Gothic Medium Cond" panose="020B0606030402020204" pitchFamily="34" charset="0"/>
                <a:ea typeface="+mj-ea"/>
                <a:cs typeface="Franklin Gothic Medium Cond" panose="020B0606030402020204" pitchFamily="34" charset="0"/>
              </a:defRPr>
            </a:lvl1pPr>
            <a:lvl2pPr marL="228600" indent="0">
              <a:buNone/>
              <a:defRPr lang="en-US" sz="65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2pPr>
            <a:lvl3pPr marL="457200" indent="0">
              <a:buNone/>
              <a:defRPr lang="en-US" sz="65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3pPr>
            <a:lvl4pPr marL="685800" indent="0">
              <a:buNone/>
              <a:defRPr lang="en-US" sz="65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4pPr>
            <a:lvl5pPr marL="914400" indent="0">
              <a:buFont typeface="Arial" panose="020B0604020202020204" pitchFamily="34" charset="0"/>
              <a:buNone/>
              <a:defRPr lang="en-US" sz="65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5pPr>
            <a:lvl6pPr marL="1143000" indent="0">
              <a:buNone/>
              <a:defRPr lang="en-US" sz="65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6pPr>
            <a:lvl7pPr marL="1325880" indent="0">
              <a:buNone/>
              <a:defRPr lang="en-US" sz="65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7pPr>
            <a:lvl8pPr marL="0" indent="0">
              <a:buNone/>
              <a:defRPr lang="en-US" sz="65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8pPr>
            <a:lvl9pPr marL="0" indent="0">
              <a:buFont typeface="Arial" panose="020B0604020202020204" pitchFamily="34" charset="0"/>
              <a:buNone/>
              <a:defRPr lang="en-US" sz="65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9pPr>
          </a:lstStyle>
          <a:p>
            <a:pPr lvl="0"/>
            <a:r>
              <a:rPr lang="en-US"/>
              <a:t>Click to edit Master text styles</a:t>
            </a:r>
          </a:p>
        </p:txBody>
      </p:sp>
      <p:cxnSp>
        <p:nvCxnSpPr>
          <p:cNvPr id="7" name="Straight Connector 6">
            <a:extLst>
              <a:ext uri="{FF2B5EF4-FFF2-40B4-BE49-F238E27FC236}">
                <a16:creationId xmlns:a16="http://schemas.microsoft.com/office/drawing/2014/main" id="{1E9D2624-5A06-AF20-A573-8773D4797B05}"/>
              </a:ext>
            </a:extLst>
          </p:cNvPr>
          <p:cNvCxnSpPr/>
          <p:nvPr userDrawn="1"/>
        </p:nvCxnSpPr>
        <p:spPr>
          <a:xfrm>
            <a:off x="4068232" y="0"/>
            <a:ext cx="0" cy="685800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83C5179-80AD-18D3-4822-84C508D752A5}"/>
              </a:ext>
            </a:extLst>
          </p:cNvPr>
          <p:cNvCxnSpPr>
            <a:cxnSpLocks/>
          </p:cNvCxnSpPr>
          <p:nvPr userDrawn="1"/>
        </p:nvCxnSpPr>
        <p:spPr>
          <a:xfrm>
            <a:off x="0" y="4572343"/>
            <a:ext cx="12192000" cy="0"/>
          </a:xfrm>
          <a:prstGeom prst="line">
            <a:avLst/>
          </a:prstGeom>
          <a:ln w="9525"/>
        </p:spPr>
        <p:style>
          <a:lnRef idx="1">
            <a:schemeClr val="accent1"/>
          </a:lnRef>
          <a:fillRef idx="0">
            <a:schemeClr val="accent1"/>
          </a:fillRef>
          <a:effectRef idx="0">
            <a:schemeClr val="accent1"/>
          </a:effectRef>
          <a:fontRef idx="minor">
            <a:schemeClr val="tx1"/>
          </a:fontRef>
        </p:style>
      </p:cxnSp>
      <p:pic>
        <p:nvPicPr>
          <p:cNvPr id="16" name="Graphic 15">
            <a:extLst>
              <a:ext uri="{FF2B5EF4-FFF2-40B4-BE49-F238E27FC236}">
                <a16:creationId xmlns:a16="http://schemas.microsoft.com/office/drawing/2014/main" id="{A4C3DC19-6A2F-D649-6A89-53C5CA1E7A1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90001" y="295642"/>
            <a:ext cx="1711520" cy="1011546"/>
          </a:xfrm>
          <a:prstGeom prst="rect">
            <a:avLst/>
          </a:prstGeom>
        </p:spPr>
      </p:pic>
    </p:spTree>
    <p:extLst>
      <p:ext uri="{BB962C8B-B14F-4D97-AF65-F5344CB8AC3E}">
        <p14:creationId xmlns:p14="http://schemas.microsoft.com/office/powerpoint/2010/main" val="1740746550"/>
      </p:ext>
    </p:extLst>
  </p:cSld>
  <p:clrMapOvr>
    <a:masterClrMapping/>
  </p:clrMapOvr>
  <p:extLst>
    <p:ext uri="{DCECCB84-F9BA-43D5-87BE-67443E8EF086}">
      <p15:sldGuideLst xmlns:p15="http://schemas.microsoft.com/office/powerpoint/2012/main">
        <p15:guide id="1" pos="7416">
          <p15:clr>
            <a:srgbClr val="FBAE40"/>
          </p15:clr>
        </p15:guide>
        <p15:guide id="2" orient="horz" pos="3312">
          <p15:clr>
            <a:srgbClr val="FBAE40"/>
          </p15:clr>
        </p15:guide>
        <p15:guide id="3" orient="horz" pos="384">
          <p15:clr>
            <a:srgbClr val="FBAE40"/>
          </p15:clr>
        </p15:guide>
        <p15:guide id="4" pos="2716">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estions/TY 2 presenters">
    <p:bg>
      <p:bgPr>
        <a:solidFill>
          <a:schemeClr val="bg1"/>
        </a:solidFill>
        <a:effectLst/>
      </p:bgPr>
    </p:bg>
    <p:spTree>
      <p:nvGrpSpPr>
        <p:cNvPr id="1" name=""/>
        <p:cNvGrpSpPr/>
        <p:nvPr/>
      </p:nvGrpSpPr>
      <p:grpSpPr>
        <a:xfrm>
          <a:off x="0" y="0"/>
          <a:ext cx="0" cy="0"/>
          <a:chOff x="0" y="0"/>
          <a:chExt cx="0" cy="0"/>
        </a:xfrm>
      </p:grpSpPr>
      <p:pic>
        <p:nvPicPr>
          <p:cNvPr id="10" name="Picture 9" descr="A close-up of a white wall&#10;&#10;AI-generated content may be incorrect.">
            <a:extLst>
              <a:ext uri="{FF2B5EF4-FFF2-40B4-BE49-F238E27FC236}">
                <a16:creationId xmlns:a16="http://schemas.microsoft.com/office/drawing/2014/main" id="{C861C903-4D1E-4D13-BB03-DC04CF987C6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rot="16200000">
            <a:off x="4953173" y="-380831"/>
            <a:ext cx="2285657" cy="12192002"/>
          </a:xfrm>
          <a:prstGeom prst="rect">
            <a:avLst/>
          </a:prstGeom>
        </p:spPr>
      </p:pic>
      <p:sp>
        <p:nvSpPr>
          <p:cNvPr id="2" name="Rectangle 1">
            <a:extLst>
              <a:ext uri="{FF2B5EF4-FFF2-40B4-BE49-F238E27FC236}">
                <a16:creationId xmlns:a16="http://schemas.microsoft.com/office/drawing/2014/main" id="{F343802D-E1B2-94DD-D2E5-A595C892E3D3}"/>
              </a:ext>
            </a:extLst>
          </p:cNvPr>
          <p:cNvSpPr/>
          <p:nvPr userDrawn="1"/>
        </p:nvSpPr>
        <p:spPr>
          <a:xfrm>
            <a:off x="4068232" y="0"/>
            <a:ext cx="8123768" cy="4572345"/>
          </a:xfrm>
          <a:prstGeom prst="rect">
            <a:avLst/>
          </a:prstGeom>
          <a:solidFill>
            <a:srgbClr val="0D1D2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23">
            <a:extLst>
              <a:ext uri="{FF2B5EF4-FFF2-40B4-BE49-F238E27FC236}">
                <a16:creationId xmlns:a16="http://schemas.microsoft.com/office/drawing/2014/main" id="{B0056BFC-63E6-08A6-AD4D-F40CEE93F5E8}"/>
              </a:ext>
            </a:extLst>
          </p:cNvPr>
          <p:cNvSpPr>
            <a:spLocks noGrp="1"/>
          </p:cNvSpPr>
          <p:nvPr>
            <p:ph type="body" sz="quarter" idx="16"/>
          </p:nvPr>
        </p:nvSpPr>
        <p:spPr>
          <a:xfrm>
            <a:off x="4231758" y="1484866"/>
            <a:ext cx="7724204" cy="2768157"/>
          </a:xfrm>
        </p:spPr>
        <p:txBody>
          <a:bodyPr anchor="b">
            <a:noAutofit/>
          </a:bodyPr>
          <a:lstStyle>
            <a:lvl1pPr marL="0" indent="0">
              <a:lnSpc>
                <a:spcPct val="90000"/>
              </a:lnSpc>
              <a:buNone/>
              <a:defRPr lang="en-US" sz="6500" b="0" i="0" kern="1200" cap="none" baseline="0" dirty="0" smtClean="0">
                <a:solidFill>
                  <a:schemeClr val="bg1"/>
                </a:solidFill>
                <a:latin typeface="Franklin Gothic Medium Cond" panose="020B0606030402020204" pitchFamily="34" charset="0"/>
                <a:ea typeface="+mj-ea"/>
                <a:cs typeface="Franklin Gothic Medium Cond" panose="020B0606030402020204" pitchFamily="34" charset="0"/>
              </a:defRPr>
            </a:lvl1pPr>
            <a:lvl2pPr marL="228600" indent="0">
              <a:buNone/>
              <a:defRPr lang="en-US" sz="65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2pPr>
            <a:lvl3pPr marL="457200" indent="0">
              <a:buNone/>
              <a:defRPr lang="en-US" sz="65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3pPr>
            <a:lvl4pPr marL="685800" indent="0">
              <a:buNone/>
              <a:defRPr lang="en-US" sz="65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4pPr>
            <a:lvl5pPr marL="914400" indent="0">
              <a:buFont typeface="Arial" panose="020B0604020202020204" pitchFamily="34" charset="0"/>
              <a:buNone/>
              <a:defRPr lang="en-US" sz="65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5pPr>
            <a:lvl6pPr marL="1143000" indent="0">
              <a:buNone/>
              <a:defRPr lang="en-US" sz="65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6pPr>
            <a:lvl7pPr marL="1325880" indent="0">
              <a:buNone/>
              <a:defRPr lang="en-US" sz="65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7pPr>
            <a:lvl8pPr marL="0" indent="0">
              <a:buNone/>
              <a:defRPr lang="en-US" sz="65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8pPr>
            <a:lvl9pPr marL="0" indent="0">
              <a:buFont typeface="Arial" panose="020B0604020202020204" pitchFamily="34" charset="0"/>
              <a:buNone/>
              <a:defRPr lang="en-US" sz="65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9pPr>
          </a:lstStyle>
          <a:p>
            <a:pPr lvl="0"/>
            <a:r>
              <a:rPr lang="en-US"/>
              <a:t>Click to edit Master text styles</a:t>
            </a:r>
          </a:p>
        </p:txBody>
      </p:sp>
      <p:sp>
        <p:nvSpPr>
          <p:cNvPr id="3" name="Picture Placeholder 11">
            <a:extLst>
              <a:ext uri="{FF2B5EF4-FFF2-40B4-BE49-F238E27FC236}">
                <a16:creationId xmlns:a16="http://schemas.microsoft.com/office/drawing/2014/main" id="{4282B67B-4C1A-9CAD-4D8C-C1A43A1B8083}"/>
              </a:ext>
            </a:extLst>
          </p:cNvPr>
          <p:cNvSpPr>
            <a:spLocks noGrp="1"/>
          </p:cNvSpPr>
          <p:nvPr>
            <p:ph type="pic" sz="quarter" idx="12"/>
          </p:nvPr>
        </p:nvSpPr>
        <p:spPr>
          <a:xfrm>
            <a:off x="2466975" y="1539875"/>
            <a:ext cx="1211890" cy="1211890"/>
          </a:xfrm>
        </p:spPr>
        <p:txBody>
          <a:bodyPr/>
          <a:lstStyle/>
          <a:p>
            <a:r>
              <a:rPr lang="en-US"/>
              <a:t>Click icon to add picture</a:t>
            </a:r>
          </a:p>
        </p:txBody>
      </p:sp>
      <p:sp>
        <p:nvSpPr>
          <p:cNvPr id="4" name="Picture Placeholder 11">
            <a:extLst>
              <a:ext uri="{FF2B5EF4-FFF2-40B4-BE49-F238E27FC236}">
                <a16:creationId xmlns:a16="http://schemas.microsoft.com/office/drawing/2014/main" id="{9B311FDA-450C-83A9-09AA-D7931CE2E6AA}"/>
              </a:ext>
            </a:extLst>
          </p:cNvPr>
          <p:cNvSpPr>
            <a:spLocks noGrp="1"/>
          </p:cNvSpPr>
          <p:nvPr>
            <p:ph type="pic" sz="quarter" idx="13"/>
          </p:nvPr>
        </p:nvSpPr>
        <p:spPr>
          <a:xfrm>
            <a:off x="2466975" y="3052136"/>
            <a:ext cx="1211890" cy="1211890"/>
          </a:xfrm>
        </p:spPr>
        <p:txBody>
          <a:bodyPr/>
          <a:lstStyle/>
          <a:p>
            <a:r>
              <a:rPr lang="en-US"/>
              <a:t>Click icon to add picture</a:t>
            </a:r>
          </a:p>
        </p:txBody>
      </p:sp>
      <p:sp>
        <p:nvSpPr>
          <p:cNvPr id="5" name="Text Placeholder 15">
            <a:extLst>
              <a:ext uri="{FF2B5EF4-FFF2-40B4-BE49-F238E27FC236}">
                <a16:creationId xmlns:a16="http://schemas.microsoft.com/office/drawing/2014/main" id="{0E1607BB-2AD9-4F70-E706-E8E7FF241631}"/>
              </a:ext>
            </a:extLst>
          </p:cNvPr>
          <p:cNvSpPr>
            <a:spLocks noGrp="1"/>
          </p:cNvSpPr>
          <p:nvPr>
            <p:ph type="body" sz="quarter" idx="14" hasCustomPrompt="1"/>
          </p:nvPr>
        </p:nvSpPr>
        <p:spPr>
          <a:xfrm>
            <a:off x="457200" y="3260726"/>
            <a:ext cx="1787525" cy="1003300"/>
          </a:xfrm>
        </p:spPr>
        <p:txBody>
          <a:bodyPr anchor="b">
            <a:normAutofit/>
          </a:bodyPr>
          <a:lstStyle>
            <a:lvl1pPr marL="0" indent="0" algn="r" defTabSz="914400" rtl="0" eaLnBrk="1" latinLnBrk="0" hangingPunct="1">
              <a:lnSpc>
                <a:spcPct val="70000"/>
              </a:lnSpc>
              <a:spcBef>
                <a:spcPct val="0"/>
              </a:spcBef>
              <a:buNone/>
              <a:defRPr lang="en-US" sz="36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1pPr>
            <a:lvl2pPr marL="2286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2pPr>
            <a:lvl3pPr marL="4572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3pPr>
            <a:lvl4pPr marL="6858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4pPr>
            <a:lvl5pPr marL="914400" indent="0">
              <a:buNone/>
              <a:defRPr lang="en-US" sz="36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5pPr>
          </a:lstStyle>
          <a:p>
            <a:pPr lvl="0"/>
            <a:r>
              <a:rPr lang="en-US" dirty="0"/>
              <a:t>ATTORNEY NAME</a:t>
            </a:r>
          </a:p>
        </p:txBody>
      </p:sp>
      <p:sp>
        <p:nvSpPr>
          <p:cNvPr id="6" name="Text Placeholder 15">
            <a:extLst>
              <a:ext uri="{FF2B5EF4-FFF2-40B4-BE49-F238E27FC236}">
                <a16:creationId xmlns:a16="http://schemas.microsoft.com/office/drawing/2014/main" id="{D87E990B-B522-BA97-98FF-0DA3EFD0E2BF}"/>
              </a:ext>
            </a:extLst>
          </p:cNvPr>
          <p:cNvSpPr>
            <a:spLocks noGrp="1"/>
          </p:cNvSpPr>
          <p:nvPr>
            <p:ph type="body" sz="quarter" idx="15" hasCustomPrompt="1"/>
          </p:nvPr>
        </p:nvSpPr>
        <p:spPr>
          <a:xfrm>
            <a:off x="457200" y="1732739"/>
            <a:ext cx="1787525" cy="1003300"/>
          </a:xfrm>
        </p:spPr>
        <p:txBody>
          <a:bodyPr anchor="b">
            <a:normAutofit/>
          </a:bodyPr>
          <a:lstStyle>
            <a:lvl1pPr marL="0" indent="0" algn="r" defTabSz="914400" rtl="0" eaLnBrk="1" latinLnBrk="0" hangingPunct="1">
              <a:lnSpc>
                <a:spcPct val="70000"/>
              </a:lnSpc>
              <a:spcBef>
                <a:spcPct val="0"/>
              </a:spcBef>
              <a:buNone/>
              <a:defRPr lang="en-US" sz="36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1pPr>
            <a:lvl2pPr marL="2286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2pPr>
            <a:lvl3pPr marL="4572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3pPr>
            <a:lvl4pPr marL="6858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4pPr>
            <a:lvl5pPr marL="914400" indent="0">
              <a:buNone/>
              <a:defRPr lang="en-US" sz="36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5pPr>
          </a:lstStyle>
          <a:p>
            <a:pPr lvl="0"/>
            <a:r>
              <a:rPr lang="en-US" dirty="0"/>
              <a:t>ATTORNEY NAME</a:t>
            </a:r>
          </a:p>
        </p:txBody>
      </p:sp>
      <p:cxnSp>
        <p:nvCxnSpPr>
          <p:cNvPr id="7" name="Straight Connector 6">
            <a:extLst>
              <a:ext uri="{FF2B5EF4-FFF2-40B4-BE49-F238E27FC236}">
                <a16:creationId xmlns:a16="http://schemas.microsoft.com/office/drawing/2014/main" id="{1E9D2624-5A06-AF20-A573-8773D4797B05}"/>
              </a:ext>
            </a:extLst>
          </p:cNvPr>
          <p:cNvCxnSpPr/>
          <p:nvPr userDrawn="1"/>
        </p:nvCxnSpPr>
        <p:spPr>
          <a:xfrm>
            <a:off x="4068232" y="0"/>
            <a:ext cx="0" cy="685800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83C5179-80AD-18D3-4822-84C508D752A5}"/>
              </a:ext>
            </a:extLst>
          </p:cNvPr>
          <p:cNvCxnSpPr>
            <a:cxnSpLocks/>
          </p:cNvCxnSpPr>
          <p:nvPr userDrawn="1"/>
        </p:nvCxnSpPr>
        <p:spPr>
          <a:xfrm>
            <a:off x="0" y="4572343"/>
            <a:ext cx="12192000" cy="0"/>
          </a:xfrm>
          <a:prstGeom prst="line">
            <a:avLst/>
          </a:prstGeom>
          <a:ln w="9525"/>
        </p:spPr>
        <p:style>
          <a:lnRef idx="1">
            <a:schemeClr val="accent1"/>
          </a:lnRef>
          <a:fillRef idx="0">
            <a:schemeClr val="accent1"/>
          </a:fillRef>
          <a:effectRef idx="0">
            <a:schemeClr val="accent1"/>
          </a:effectRef>
          <a:fontRef idx="minor">
            <a:schemeClr val="tx1"/>
          </a:fontRef>
        </p:style>
      </p:cxnSp>
      <p:pic>
        <p:nvPicPr>
          <p:cNvPr id="16" name="Graphic 15">
            <a:extLst>
              <a:ext uri="{FF2B5EF4-FFF2-40B4-BE49-F238E27FC236}">
                <a16:creationId xmlns:a16="http://schemas.microsoft.com/office/drawing/2014/main" id="{A4C3DC19-6A2F-D649-6A89-53C5CA1E7A1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90001" y="295642"/>
            <a:ext cx="1711520" cy="1011546"/>
          </a:xfrm>
          <a:prstGeom prst="rect">
            <a:avLst/>
          </a:prstGeom>
        </p:spPr>
      </p:pic>
    </p:spTree>
    <p:extLst>
      <p:ext uri="{BB962C8B-B14F-4D97-AF65-F5344CB8AC3E}">
        <p14:creationId xmlns:p14="http://schemas.microsoft.com/office/powerpoint/2010/main" val="682027408"/>
      </p:ext>
    </p:extLst>
  </p:cSld>
  <p:clrMapOvr>
    <a:masterClrMapping/>
  </p:clrMapOvr>
  <p:extLst>
    <p:ext uri="{DCECCB84-F9BA-43D5-87BE-67443E8EF086}">
      <p15:sldGuideLst xmlns:p15="http://schemas.microsoft.com/office/powerpoint/2012/main">
        <p15:guide id="1" pos="7416">
          <p15:clr>
            <a:srgbClr val="FBAE40"/>
          </p15:clr>
        </p15:guide>
        <p15:guide id="2" orient="horz" pos="3312">
          <p15:clr>
            <a:srgbClr val="FBAE40"/>
          </p15:clr>
        </p15:guide>
        <p15:guide id="3" orient="horz" pos="384">
          <p15:clr>
            <a:srgbClr val="FBAE40"/>
          </p15:clr>
        </p15:guide>
        <p15:guide id="4" pos="271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Title Only">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1791346-9CFB-94E0-6AAD-A8C27EE1518A}"/>
              </a:ext>
            </a:extLst>
          </p:cNvPr>
          <p:cNvSpPr/>
          <p:nvPr userDrawn="1"/>
        </p:nvSpPr>
        <p:spPr>
          <a:xfrm>
            <a:off x="-1" y="4572342"/>
            <a:ext cx="12191997" cy="2285645"/>
          </a:xfrm>
          <a:prstGeom prst="rect">
            <a:avLst/>
          </a:prstGeom>
          <a:solidFill>
            <a:srgbClr val="0D1D2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lose-up of a white wall&#10;&#10;AI-generated content may be incorrect.">
            <a:extLst>
              <a:ext uri="{FF2B5EF4-FFF2-40B4-BE49-F238E27FC236}">
                <a16:creationId xmlns:a16="http://schemas.microsoft.com/office/drawing/2014/main" id="{AFC3836C-B63B-A25E-F8CB-E2D31A177548}"/>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rot="16200000">
            <a:off x="6309221" y="975232"/>
            <a:ext cx="2285655" cy="9479878"/>
          </a:xfrm>
          <a:prstGeom prst="rect">
            <a:avLst/>
          </a:prstGeom>
        </p:spPr>
      </p:pic>
      <p:cxnSp>
        <p:nvCxnSpPr>
          <p:cNvPr id="10" name="Straight Connector 9">
            <a:extLst>
              <a:ext uri="{FF2B5EF4-FFF2-40B4-BE49-F238E27FC236}">
                <a16:creationId xmlns:a16="http://schemas.microsoft.com/office/drawing/2014/main" id="{A8FEF696-BF2E-7689-3975-054CE86F7E19}"/>
              </a:ext>
            </a:extLst>
          </p:cNvPr>
          <p:cNvCxnSpPr/>
          <p:nvPr/>
        </p:nvCxnSpPr>
        <p:spPr>
          <a:xfrm>
            <a:off x="2712108" y="0"/>
            <a:ext cx="0" cy="6858000"/>
          </a:xfrm>
          <a:prstGeom prst="line">
            <a:avLst/>
          </a:prstGeom>
          <a:noFill/>
          <a:ln w="9525" cap="flat" cmpd="sng" algn="ctr">
            <a:solidFill>
              <a:schemeClr val="tx2"/>
            </a:solidFill>
            <a:prstDash val="solid"/>
            <a:miter lim="800000"/>
          </a:ln>
          <a:effectLst/>
        </p:spPr>
      </p:cxnSp>
      <p:cxnSp>
        <p:nvCxnSpPr>
          <p:cNvPr id="11" name="Straight Connector 10">
            <a:extLst>
              <a:ext uri="{FF2B5EF4-FFF2-40B4-BE49-F238E27FC236}">
                <a16:creationId xmlns:a16="http://schemas.microsoft.com/office/drawing/2014/main" id="{69999168-B8EB-B706-40AA-3318E2FFCF4F}"/>
              </a:ext>
            </a:extLst>
          </p:cNvPr>
          <p:cNvCxnSpPr>
            <a:cxnSpLocks/>
          </p:cNvCxnSpPr>
          <p:nvPr/>
        </p:nvCxnSpPr>
        <p:spPr>
          <a:xfrm flipH="1">
            <a:off x="0" y="4572345"/>
            <a:ext cx="12192000" cy="0"/>
          </a:xfrm>
          <a:prstGeom prst="line">
            <a:avLst/>
          </a:prstGeom>
          <a:noFill/>
          <a:ln w="9525" cap="flat" cmpd="sng" algn="ctr">
            <a:solidFill>
              <a:schemeClr val="tx2"/>
            </a:solidFill>
            <a:prstDash val="solid"/>
            <a:miter lim="800000"/>
          </a:ln>
          <a:effectLst/>
        </p:spPr>
      </p:cxnSp>
      <p:pic>
        <p:nvPicPr>
          <p:cNvPr id="17" name="Graphic 16">
            <a:extLst>
              <a:ext uri="{FF2B5EF4-FFF2-40B4-BE49-F238E27FC236}">
                <a16:creationId xmlns:a16="http://schemas.microsoft.com/office/drawing/2014/main" id="{BC15420F-43ED-4C0F-7A0D-DEA54957FAC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90001" y="295642"/>
            <a:ext cx="1711520" cy="1011546"/>
          </a:xfrm>
          <a:prstGeom prst="rect">
            <a:avLst/>
          </a:prstGeom>
        </p:spPr>
      </p:pic>
      <p:sp>
        <p:nvSpPr>
          <p:cNvPr id="6" name="Slide Number Placeholder 5">
            <a:extLst>
              <a:ext uri="{FF2B5EF4-FFF2-40B4-BE49-F238E27FC236}">
                <a16:creationId xmlns:a16="http://schemas.microsoft.com/office/drawing/2014/main" id="{A7B63F6F-19F7-914F-9D65-AF0E39F1599D}"/>
              </a:ext>
            </a:extLst>
          </p:cNvPr>
          <p:cNvSpPr>
            <a:spLocks noGrp="1"/>
          </p:cNvSpPr>
          <p:nvPr>
            <p:ph type="sldNum" sz="quarter" idx="4"/>
          </p:nvPr>
        </p:nvSpPr>
        <p:spPr>
          <a:xfrm>
            <a:off x="11123612" y="6438900"/>
            <a:ext cx="655637" cy="228600"/>
          </a:xfrm>
          <a:prstGeom prst="rect">
            <a:avLst/>
          </a:prstGeom>
        </p:spPr>
        <p:txBody>
          <a:bodyPr vert="horz" wrap="none" lIns="0" tIns="0" rIns="0" bIns="0" rtlCol="0" anchor="t" anchorCtr="0"/>
          <a:lstStyle>
            <a:lvl1pPr algn="r">
              <a:defRPr sz="900" b="0">
                <a:solidFill>
                  <a:schemeClr val="tx1"/>
                </a:solidFill>
              </a:defRPr>
            </a:lvl1pPr>
          </a:lstStyle>
          <a:p>
            <a:fld id="{EB4FF9C4-EEBF-D24D-8A4E-C0B9CCE3F975}" type="slidenum">
              <a:rPr lang="en-US" smtClean="0"/>
              <a:pPr/>
              <a:t>‹#›</a:t>
            </a:fld>
            <a:endParaRPr lang="en-US" dirty="0"/>
          </a:p>
        </p:txBody>
      </p:sp>
      <p:sp>
        <p:nvSpPr>
          <p:cNvPr id="9" name="Title 6">
            <a:extLst>
              <a:ext uri="{FF2B5EF4-FFF2-40B4-BE49-F238E27FC236}">
                <a16:creationId xmlns:a16="http://schemas.microsoft.com/office/drawing/2014/main" id="{B3F044F3-02A0-CB00-4E73-C332BE6052BE}"/>
              </a:ext>
            </a:extLst>
          </p:cNvPr>
          <p:cNvSpPr>
            <a:spLocks noGrp="1"/>
          </p:cNvSpPr>
          <p:nvPr>
            <p:ph type="title" hasCustomPrompt="1"/>
          </p:nvPr>
        </p:nvSpPr>
        <p:spPr>
          <a:xfrm>
            <a:off x="2942154" y="881666"/>
            <a:ext cx="8830745" cy="3468298"/>
          </a:xfrm>
        </p:spPr>
        <p:txBody>
          <a:bodyPr anchor="b">
            <a:normAutofit/>
          </a:bodyPr>
          <a:lstStyle>
            <a:lvl1pPr>
              <a:lnSpc>
                <a:spcPct val="90000"/>
              </a:lnSpc>
              <a:defRPr lang="en-US" sz="72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1pPr>
          </a:lstStyle>
          <a:p>
            <a:pPr marL="0" lvl="0" indent="0" algn="l" defTabSz="914400" rtl="0" eaLnBrk="1" latinLnBrk="0" hangingPunct="1">
              <a:lnSpc>
                <a:spcPct val="80000"/>
              </a:lnSpc>
              <a:spcBef>
                <a:spcPts val="0"/>
              </a:spcBef>
              <a:buClr>
                <a:schemeClr val="tx2"/>
              </a:buClr>
              <a:buFont typeface="Wingdings" pitchFamily="2" charset="2"/>
              <a:buNone/>
            </a:pPr>
            <a:r>
              <a:rPr lang="en-US" dirty="0"/>
              <a:t>Click To Edit Master Title Style</a:t>
            </a:r>
          </a:p>
        </p:txBody>
      </p:sp>
      <p:sp>
        <p:nvSpPr>
          <p:cNvPr id="12" name="Text Placeholder 19">
            <a:extLst>
              <a:ext uri="{FF2B5EF4-FFF2-40B4-BE49-F238E27FC236}">
                <a16:creationId xmlns:a16="http://schemas.microsoft.com/office/drawing/2014/main" id="{880D9041-F161-A088-187A-B81F17B0EA59}"/>
              </a:ext>
            </a:extLst>
          </p:cNvPr>
          <p:cNvSpPr>
            <a:spLocks noGrp="1"/>
          </p:cNvSpPr>
          <p:nvPr>
            <p:ph type="body" sz="quarter" idx="10" hasCustomPrompt="1"/>
          </p:nvPr>
        </p:nvSpPr>
        <p:spPr>
          <a:xfrm>
            <a:off x="430252" y="3635306"/>
            <a:ext cx="2212586" cy="536242"/>
          </a:xfrm>
        </p:spPr>
        <p:txBody>
          <a:bodyPr anchor="b">
            <a:normAutofit/>
          </a:bodyPr>
          <a:lstStyle>
            <a:lvl1pPr marL="0" indent="0" algn="l" defTabSz="914400" rtl="0" eaLnBrk="1" latinLnBrk="0" hangingPunct="1">
              <a:buNone/>
              <a:defRPr lang="en-US" sz="1000" kern="1200" dirty="0" smtClean="0">
                <a:solidFill>
                  <a:schemeClr val="tx1"/>
                </a:solidFill>
                <a:latin typeface="+mn-lt"/>
                <a:ea typeface="+mn-ea"/>
                <a:cs typeface="+mn-cs"/>
              </a:defRPr>
            </a:lvl1pPr>
            <a:lvl2pPr marL="0" algn="l" defTabSz="914400" rtl="0" eaLnBrk="1" latinLnBrk="0" hangingPunct="1">
              <a:defRPr lang="en-US" sz="900" kern="1200" dirty="0" smtClean="0">
                <a:solidFill>
                  <a:schemeClr val="tx1"/>
                </a:solidFill>
                <a:latin typeface="+mn-lt"/>
                <a:ea typeface="+mn-ea"/>
                <a:cs typeface="+mn-cs"/>
              </a:defRPr>
            </a:lvl2pPr>
            <a:lvl3pPr marL="0" algn="l" defTabSz="914400" rtl="0" eaLnBrk="1" latinLnBrk="0" hangingPunct="1">
              <a:defRPr lang="en-US" sz="900" kern="1200" dirty="0" smtClean="0">
                <a:solidFill>
                  <a:schemeClr val="tx1"/>
                </a:solidFill>
                <a:latin typeface="+mn-lt"/>
                <a:ea typeface="+mn-ea"/>
                <a:cs typeface="+mn-cs"/>
              </a:defRPr>
            </a:lvl3pPr>
            <a:lvl4pPr marL="0" algn="l" defTabSz="914400" rtl="0" eaLnBrk="1" latinLnBrk="0" hangingPunct="1">
              <a:defRPr lang="en-US" sz="900" kern="1200" dirty="0" smtClean="0">
                <a:solidFill>
                  <a:schemeClr val="tx1"/>
                </a:solidFill>
                <a:latin typeface="+mn-lt"/>
                <a:ea typeface="+mn-ea"/>
                <a:cs typeface="+mn-cs"/>
              </a:defRPr>
            </a:lvl4pPr>
            <a:lvl5pPr marL="0" algn="l" defTabSz="914400" rtl="0" eaLnBrk="1" latinLnBrk="0" hangingPunct="1">
              <a:defRPr lang="en-US" sz="900" kern="1200" dirty="0">
                <a:solidFill>
                  <a:schemeClr val="tx1"/>
                </a:solidFill>
                <a:latin typeface="+mn-lt"/>
                <a:ea typeface="+mn-ea"/>
                <a:cs typeface="+mn-cs"/>
              </a:defRPr>
            </a:lvl5pPr>
          </a:lstStyle>
          <a:p>
            <a:pPr lvl="0"/>
            <a:r>
              <a:rPr lang="en-US" dirty="0"/>
              <a:t>Date</a:t>
            </a:r>
          </a:p>
        </p:txBody>
      </p:sp>
    </p:spTree>
    <p:extLst>
      <p:ext uri="{BB962C8B-B14F-4D97-AF65-F5344CB8AC3E}">
        <p14:creationId xmlns:p14="http://schemas.microsoft.com/office/powerpoint/2010/main" val="4087436965"/>
      </p:ext>
    </p:extLst>
  </p:cSld>
  <p:clrMapOvr>
    <a:masterClrMapping/>
  </p:clrMapOvr>
  <p:extLst>
    <p:ext uri="{DCECCB84-F9BA-43D5-87BE-67443E8EF086}">
      <p15:sldGuideLst xmlns:p15="http://schemas.microsoft.com/office/powerpoint/2012/main">
        <p15:guide id="1" pos="7416" userDrawn="1">
          <p15:clr>
            <a:srgbClr val="FBAE40"/>
          </p15:clr>
        </p15:guide>
        <p15:guide id="2" orient="horz" pos="384" userDrawn="1">
          <p15:clr>
            <a:srgbClr val="FBAE40"/>
          </p15:clr>
        </p15:guide>
        <p15:guide id="3" orient="horz" pos="2832" userDrawn="1">
          <p15:clr>
            <a:srgbClr val="FBAE40"/>
          </p15:clr>
        </p15:guide>
        <p15:guide id="4" pos="184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Questions/TY 3 presenters">
    <p:bg>
      <p:bgPr>
        <a:solidFill>
          <a:schemeClr val="bg1"/>
        </a:solidFill>
        <a:effectLst/>
      </p:bgPr>
    </p:bg>
    <p:spTree>
      <p:nvGrpSpPr>
        <p:cNvPr id="1" name=""/>
        <p:cNvGrpSpPr/>
        <p:nvPr/>
      </p:nvGrpSpPr>
      <p:grpSpPr>
        <a:xfrm>
          <a:off x="0" y="0"/>
          <a:ext cx="0" cy="0"/>
          <a:chOff x="0" y="0"/>
          <a:chExt cx="0" cy="0"/>
        </a:xfrm>
      </p:grpSpPr>
      <p:pic>
        <p:nvPicPr>
          <p:cNvPr id="10" name="Picture 9" descr="A close-up of a white wall&#10;&#10;AI-generated content may be incorrect.">
            <a:extLst>
              <a:ext uri="{FF2B5EF4-FFF2-40B4-BE49-F238E27FC236}">
                <a16:creationId xmlns:a16="http://schemas.microsoft.com/office/drawing/2014/main" id="{C861C903-4D1E-4D13-BB03-DC04CF987C6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rot="16200000">
            <a:off x="6987289" y="1653286"/>
            <a:ext cx="2285657" cy="8123769"/>
          </a:xfrm>
          <a:prstGeom prst="rect">
            <a:avLst/>
          </a:prstGeom>
        </p:spPr>
      </p:pic>
      <p:sp>
        <p:nvSpPr>
          <p:cNvPr id="2" name="Rectangle 1">
            <a:extLst>
              <a:ext uri="{FF2B5EF4-FFF2-40B4-BE49-F238E27FC236}">
                <a16:creationId xmlns:a16="http://schemas.microsoft.com/office/drawing/2014/main" id="{F343802D-E1B2-94DD-D2E5-A595C892E3D3}"/>
              </a:ext>
            </a:extLst>
          </p:cNvPr>
          <p:cNvSpPr/>
          <p:nvPr userDrawn="1"/>
        </p:nvSpPr>
        <p:spPr>
          <a:xfrm>
            <a:off x="4068232" y="0"/>
            <a:ext cx="8123768" cy="4572345"/>
          </a:xfrm>
          <a:prstGeom prst="rect">
            <a:avLst/>
          </a:prstGeom>
          <a:solidFill>
            <a:srgbClr val="0D1D2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23">
            <a:extLst>
              <a:ext uri="{FF2B5EF4-FFF2-40B4-BE49-F238E27FC236}">
                <a16:creationId xmlns:a16="http://schemas.microsoft.com/office/drawing/2014/main" id="{B0056BFC-63E6-08A6-AD4D-F40CEE93F5E8}"/>
              </a:ext>
            </a:extLst>
          </p:cNvPr>
          <p:cNvSpPr>
            <a:spLocks noGrp="1"/>
          </p:cNvSpPr>
          <p:nvPr>
            <p:ph type="body" sz="quarter" idx="16"/>
          </p:nvPr>
        </p:nvSpPr>
        <p:spPr>
          <a:xfrm>
            <a:off x="4231758" y="1484866"/>
            <a:ext cx="7724204" cy="2768157"/>
          </a:xfrm>
        </p:spPr>
        <p:txBody>
          <a:bodyPr anchor="b">
            <a:noAutofit/>
          </a:bodyPr>
          <a:lstStyle>
            <a:lvl1pPr marL="0" indent="0">
              <a:lnSpc>
                <a:spcPct val="90000"/>
              </a:lnSpc>
              <a:buNone/>
              <a:defRPr lang="en-US" sz="6500" b="0" i="0" kern="1200" cap="none" baseline="0" dirty="0" smtClean="0">
                <a:solidFill>
                  <a:schemeClr val="bg1"/>
                </a:solidFill>
                <a:latin typeface="Franklin Gothic Medium Cond" panose="020B0606030402020204" pitchFamily="34" charset="0"/>
                <a:ea typeface="+mj-ea"/>
                <a:cs typeface="Franklin Gothic Medium Cond" panose="020B0606030402020204" pitchFamily="34" charset="0"/>
              </a:defRPr>
            </a:lvl1pPr>
            <a:lvl2pPr marL="228600" indent="0">
              <a:buNone/>
              <a:defRPr lang="en-US" sz="65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2pPr>
            <a:lvl3pPr marL="457200" indent="0">
              <a:buNone/>
              <a:defRPr lang="en-US" sz="65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3pPr>
            <a:lvl4pPr marL="685800" indent="0">
              <a:buNone/>
              <a:defRPr lang="en-US" sz="65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4pPr>
            <a:lvl5pPr marL="914400" indent="0">
              <a:buFont typeface="Arial" panose="020B0604020202020204" pitchFamily="34" charset="0"/>
              <a:buNone/>
              <a:defRPr lang="en-US" sz="65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5pPr>
            <a:lvl6pPr marL="1143000" indent="0">
              <a:buNone/>
              <a:defRPr lang="en-US" sz="65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6pPr>
            <a:lvl7pPr marL="1325880" indent="0">
              <a:buNone/>
              <a:defRPr lang="en-US" sz="65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7pPr>
            <a:lvl8pPr marL="0" indent="0">
              <a:buNone/>
              <a:defRPr lang="en-US" sz="65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8pPr>
            <a:lvl9pPr marL="0" indent="0">
              <a:buFont typeface="Arial" panose="020B0604020202020204" pitchFamily="34" charset="0"/>
              <a:buNone/>
              <a:defRPr lang="en-US" sz="65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9pPr>
          </a:lstStyle>
          <a:p>
            <a:pPr lvl="0"/>
            <a:r>
              <a:rPr lang="en-US"/>
              <a:t>Click to edit Master text styles</a:t>
            </a:r>
          </a:p>
        </p:txBody>
      </p:sp>
      <p:sp>
        <p:nvSpPr>
          <p:cNvPr id="3" name="Picture Placeholder 11">
            <a:extLst>
              <a:ext uri="{FF2B5EF4-FFF2-40B4-BE49-F238E27FC236}">
                <a16:creationId xmlns:a16="http://schemas.microsoft.com/office/drawing/2014/main" id="{4282B67B-4C1A-9CAD-4D8C-C1A43A1B8083}"/>
              </a:ext>
            </a:extLst>
          </p:cNvPr>
          <p:cNvSpPr>
            <a:spLocks noGrp="1"/>
          </p:cNvSpPr>
          <p:nvPr>
            <p:ph type="pic" sz="quarter" idx="12"/>
          </p:nvPr>
        </p:nvSpPr>
        <p:spPr>
          <a:xfrm>
            <a:off x="2466975" y="1539875"/>
            <a:ext cx="1211890" cy="1211890"/>
          </a:xfrm>
        </p:spPr>
        <p:txBody>
          <a:bodyPr/>
          <a:lstStyle/>
          <a:p>
            <a:r>
              <a:rPr lang="en-US"/>
              <a:t>Click icon to add picture</a:t>
            </a:r>
          </a:p>
        </p:txBody>
      </p:sp>
      <p:sp>
        <p:nvSpPr>
          <p:cNvPr id="4" name="Picture Placeholder 11">
            <a:extLst>
              <a:ext uri="{FF2B5EF4-FFF2-40B4-BE49-F238E27FC236}">
                <a16:creationId xmlns:a16="http://schemas.microsoft.com/office/drawing/2014/main" id="{9B311FDA-450C-83A9-09AA-D7931CE2E6AA}"/>
              </a:ext>
            </a:extLst>
          </p:cNvPr>
          <p:cNvSpPr>
            <a:spLocks noGrp="1"/>
          </p:cNvSpPr>
          <p:nvPr>
            <p:ph type="pic" sz="quarter" idx="13"/>
          </p:nvPr>
        </p:nvSpPr>
        <p:spPr>
          <a:xfrm>
            <a:off x="2466975" y="3052136"/>
            <a:ext cx="1211890" cy="1211890"/>
          </a:xfrm>
        </p:spPr>
        <p:txBody>
          <a:bodyPr/>
          <a:lstStyle/>
          <a:p>
            <a:r>
              <a:rPr lang="en-US"/>
              <a:t>Click icon to add picture</a:t>
            </a:r>
          </a:p>
        </p:txBody>
      </p:sp>
      <p:sp>
        <p:nvSpPr>
          <p:cNvPr id="5" name="Text Placeholder 15">
            <a:extLst>
              <a:ext uri="{FF2B5EF4-FFF2-40B4-BE49-F238E27FC236}">
                <a16:creationId xmlns:a16="http://schemas.microsoft.com/office/drawing/2014/main" id="{0E1607BB-2AD9-4F70-E706-E8E7FF241631}"/>
              </a:ext>
            </a:extLst>
          </p:cNvPr>
          <p:cNvSpPr>
            <a:spLocks noGrp="1"/>
          </p:cNvSpPr>
          <p:nvPr>
            <p:ph type="body" sz="quarter" idx="14" hasCustomPrompt="1"/>
          </p:nvPr>
        </p:nvSpPr>
        <p:spPr>
          <a:xfrm>
            <a:off x="457200" y="3260726"/>
            <a:ext cx="1787525" cy="1003300"/>
          </a:xfrm>
        </p:spPr>
        <p:txBody>
          <a:bodyPr anchor="b">
            <a:normAutofit/>
          </a:bodyPr>
          <a:lstStyle>
            <a:lvl1pPr marL="0" indent="0" algn="r" defTabSz="914400" rtl="0" eaLnBrk="1" latinLnBrk="0" hangingPunct="1">
              <a:lnSpc>
                <a:spcPct val="70000"/>
              </a:lnSpc>
              <a:spcBef>
                <a:spcPct val="0"/>
              </a:spcBef>
              <a:buNone/>
              <a:defRPr lang="en-US" sz="36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1pPr>
            <a:lvl2pPr marL="2286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2pPr>
            <a:lvl3pPr marL="4572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3pPr>
            <a:lvl4pPr marL="6858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4pPr>
            <a:lvl5pPr marL="914400" indent="0">
              <a:buNone/>
              <a:defRPr lang="en-US" sz="36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5pPr>
          </a:lstStyle>
          <a:p>
            <a:pPr lvl="0"/>
            <a:r>
              <a:rPr lang="en-US" dirty="0"/>
              <a:t>ATTORNEY NAME</a:t>
            </a:r>
          </a:p>
        </p:txBody>
      </p:sp>
      <p:sp>
        <p:nvSpPr>
          <p:cNvPr id="6" name="Text Placeholder 15">
            <a:extLst>
              <a:ext uri="{FF2B5EF4-FFF2-40B4-BE49-F238E27FC236}">
                <a16:creationId xmlns:a16="http://schemas.microsoft.com/office/drawing/2014/main" id="{D87E990B-B522-BA97-98FF-0DA3EFD0E2BF}"/>
              </a:ext>
            </a:extLst>
          </p:cNvPr>
          <p:cNvSpPr>
            <a:spLocks noGrp="1"/>
          </p:cNvSpPr>
          <p:nvPr>
            <p:ph type="body" sz="quarter" idx="15" hasCustomPrompt="1"/>
          </p:nvPr>
        </p:nvSpPr>
        <p:spPr>
          <a:xfrm>
            <a:off x="457200" y="1732739"/>
            <a:ext cx="1787525" cy="1003300"/>
          </a:xfrm>
        </p:spPr>
        <p:txBody>
          <a:bodyPr anchor="b">
            <a:normAutofit/>
          </a:bodyPr>
          <a:lstStyle>
            <a:lvl1pPr marL="0" indent="0" algn="r" defTabSz="914400" rtl="0" eaLnBrk="1" latinLnBrk="0" hangingPunct="1">
              <a:lnSpc>
                <a:spcPct val="70000"/>
              </a:lnSpc>
              <a:spcBef>
                <a:spcPct val="0"/>
              </a:spcBef>
              <a:buNone/>
              <a:defRPr lang="en-US" sz="36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1pPr>
            <a:lvl2pPr marL="2286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2pPr>
            <a:lvl3pPr marL="4572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3pPr>
            <a:lvl4pPr marL="6858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4pPr>
            <a:lvl5pPr marL="914400" indent="0">
              <a:buNone/>
              <a:defRPr lang="en-US" sz="36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5pPr>
          </a:lstStyle>
          <a:p>
            <a:pPr lvl="0"/>
            <a:r>
              <a:rPr lang="en-US" dirty="0"/>
              <a:t>ATTORNEY NAME</a:t>
            </a:r>
          </a:p>
        </p:txBody>
      </p:sp>
      <p:cxnSp>
        <p:nvCxnSpPr>
          <p:cNvPr id="7" name="Straight Connector 6">
            <a:extLst>
              <a:ext uri="{FF2B5EF4-FFF2-40B4-BE49-F238E27FC236}">
                <a16:creationId xmlns:a16="http://schemas.microsoft.com/office/drawing/2014/main" id="{1E9D2624-5A06-AF20-A573-8773D4797B05}"/>
              </a:ext>
            </a:extLst>
          </p:cNvPr>
          <p:cNvCxnSpPr/>
          <p:nvPr userDrawn="1"/>
        </p:nvCxnSpPr>
        <p:spPr>
          <a:xfrm>
            <a:off x="4068232" y="0"/>
            <a:ext cx="0" cy="685800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83C5179-80AD-18D3-4822-84C508D752A5}"/>
              </a:ext>
            </a:extLst>
          </p:cNvPr>
          <p:cNvCxnSpPr/>
          <p:nvPr userDrawn="1"/>
        </p:nvCxnSpPr>
        <p:spPr>
          <a:xfrm>
            <a:off x="4068232" y="4572343"/>
            <a:ext cx="8123768" cy="0"/>
          </a:xfrm>
          <a:prstGeom prst="line">
            <a:avLst/>
          </a:prstGeom>
          <a:ln w="9525"/>
        </p:spPr>
        <p:style>
          <a:lnRef idx="1">
            <a:schemeClr val="accent1"/>
          </a:lnRef>
          <a:fillRef idx="0">
            <a:schemeClr val="accent1"/>
          </a:fillRef>
          <a:effectRef idx="0">
            <a:schemeClr val="accent1"/>
          </a:effectRef>
          <a:fontRef idx="minor">
            <a:schemeClr val="tx1"/>
          </a:fontRef>
        </p:style>
      </p:cxnSp>
      <p:sp>
        <p:nvSpPr>
          <p:cNvPr id="9" name="Picture Placeholder 11">
            <a:extLst>
              <a:ext uri="{FF2B5EF4-FFF2-40B4-BE49-F238E27FC236}">
                <a16:creationId xmlns:a16="http://schemas.microsoft.com/office/drawing/2014/main" id="{207CE66E-6577-CA5D-7748-EBB83CD6E423}"/>
              </a:ext>
            </a:extLst>
          </p:cNvPr>
          <p:cNvSpPr>
            <a:spLocks noGrp="1"/>
          </p:cNvSpPr>
          <p:nvPr>
            <p:ph type="pic" sz="quarter" idx="17"/>
          </p:nvPr>
        </p:nvSpPr>
        <p:spPr>
          <a:xfrm>
            <a:off x="2466975" y="4554597"/>
            <a:ext cx="1211890" cy="1211890"/>
          </a:xfrm>
        </p:spPr>
        <p:txBody>
          <a:bodyPr/>
          <a:lstStyle/>
          <a:p>
            <a:r>
              <a:rPr lang="en-US"/>
              <a:t>Click icon to add picture</a:t>
            </a:r>
          </a:p>
        </p:txBody>
      </p:sp>
      <p:sp>
        <p:nvSpPr>
          <p:cNvPr id="13" name="Text Placeholder 15">
            <a:extLst>
              <a:ext uri="{FF2B5EF4-FFF2-40B4-BE49-F238E27FC236}">
                <a16:creationId xmlns:a16="http://schemas.microsoft.com/office/drawing/2014/main" id="{7992A1ED-7A47-F5E3-88AC-14B5EBB3B673}"/>
              </a:ext>
            </a:extLst>
          </p:cNvPr>
          <p:cNvSpPr>
            <a:spLocks noGrp="1"/>
          </p:cNvSpPr>
          <p:nvPr>
            <p:ph type="body" sz="quarter" idx="20" hasCustomPrompt="1"/>
          </p:nvPr>
        </p:nvSpPr>
        <p:spPr>
          <a:xfrm>
            <a:off x="457200" y="4747461"/>
            <a:ext cx="1787525" cy="1003300"/>
          </a:xfrm>
        </p:spPr>
        <p:txBody>
          <a:bodyPr anchor="b">
            <a:normAutofit/>
          </a:bodyPr>
          <a:lstStyle>
            <a:lvl1pPr marL="0" indent="0" algn="r" defTabSz="914400" rtl="0" eaLnBrk="1" latinLnBrk="0" hangingPunct="1">
              <a:lnSpc>
                <a:spcPct val="70000"/>
              </a:lnSpc>
              <a:spcBef>
                <a:spcPct val="0"/>
              </a:spcBef>
              <a:buNone/>
              <a:defRPr lang="en-US" sz="36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1pPr>
            <a:lvl2pPr marL="2286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2pPr>
            <a:lvl3pPr marL="4572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3pPr>
            <a:lvl4pPr marL="6858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4pPr>
            <a:lvl5pPr marL="914400" indent="0">
              <a:buNone/>
              <a:defRPr lang="en-US" sz="36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5pPr>
          </a:lstStyle>
          <a:p>
            <a:pPr lvl="0"/>
            <a:r>
              <a:rPr lang="en-US" dirty="0"/>
              <a:t>ATTORNEY NAME</a:t>
            </a:r>
          </a:p>
        </p:txBody>
      </p:sp>
      <p:pic>
        <p:nvPicPr>
          <p:cNvPr id="11" name="Graphic 10">
            <a:extLst>
              <a:ext uri="{FF2B5EF4-FFF2-40B4-BE49-F238E27FC236}">
                <a16:creationId xmlns:a16="http://schemas.microsoft.com/office/drawing/2014/main" id="{33D1E656-4CA1-1BFC-806D-EDE20EFADD3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90001" y="295642"/>
            <a:ext cx="1711520" cy="1011546"/>
          </a:xfrm>
          <a:prstGeom prst="rect">
            <a:avLst/>
          </a:prstGeom>
        </p:spPr>
      </p:pic>
    </p:spTree>
    <p:extLst>
      <p:ext uri="{BB962C8B-B14F-4D97-AF65-F5344CB8AC3E}">
        <p14:creationId xmlns:p14="http://schemas.microsoft.com/office/powerpoint/2010/main" val="1157449779"/>
      </p:ext>
    </p:extLst>
  </p:cSld>
  <p:clrMapOvr>
    <a:masterClrMapping/>
  </p:clrMapOvr>
  <p:extLst>
    <p:ext uri="{DCECCB84-F9BA-43D5-87BE-67443E8EF086}">
      <p15:sldGuideLst xmlns:p15="http://schemas.microsoft.com/office/powerpoint/2012/main">
        <p15:guide id="1" pos="7416">
          <p15:clr>
            <a:srgbClr val="FBAE40"/>
          </p15:clr>
        </p15:guide>
        <p15:guide id="2" orient="horz" pos="3312">
          <p15:clr>
            <a:srgbClr val="FBAE40"/>
          </p15:clr>
        </p15:guide>
        <p15:guide id="3" orient="horz" pos="384">
          <p15:clr>
            <a:srgbClr val="FBAE40"/>
          </p15:clr>
        </p15:guide>
        <p15:guide id="4" pos="2716">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Questions/TY 2">
    <p:bg>
      <p:bgPr>
        <a:solidFill>
          <a:schemeClr val="bg1"/>
        </a:solidFill>
        <a:effectLst/>
      </p:bgPr>
    </p:bg>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2EF4797E-82B2-E0D7-49D7-BA27106153F4}"/>
              </a:ext>
            </a:extLst>
          </p:cNvPr>
          <p:cNvSpPr>
            <a:spLocks noGrp="1"/>
          </p:cNvSpPr>
          <p:nvPr>
            <p:ph type="pic" sz="quarter" idx="17"/>
          </p:nvPr>
        </p:nvSpPr>
        <p:spPr>
          <a:xfrm>
            <a:off x="5418138" y="-1"/>
            <a:ext cx="6773862" cy="5331574"/>
          </a:xfrm>
        </p:spPr>
        <p:txBody>
          <a:bodyPr/>
          <a:lstStyle/>
          <a:p>
            <a:r>
              <a:rPr lang="en-US"/>
              <a:t>Click icon to add picture</a:t>
            </a:r>
          </a:p>
        </p:txBody>
      </p:sp>
      <p:pic>
        <p:nvPicPr>
          <p:cNvPr id="13" name="Picture 12" descr="A close-up of a white wall&#10;&#10;AI-generated content may be incorrect.">
            <a:extLst>
              <a:ext uri="{FF2B5EF4-FFF2-40B4-BE49-F238E27FC236}">
                <a16:creationId xmlns:a16="http://schemas.microsoft.com/office/drawing/2014/main" id="{F4C822C1-4A84-201B-E66A-1FCAC86E5C24}"/>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rot="16200000">
            <a:off x="1938860" y="3379266"/>
            <a:ext cx="1539874" cy="5417590"/>
          </a:xfrm>
          <a:prstGeom prst="rect">
            <a:avLst/>
          </a:prstGeom>
        </p:spPr>
      </p:pic>
      <p:cxnSp>
        <p:nvCxnSpPr>
          <p:cNvPr id="10" name="Straight Connector 9">
            <a:extLst>
              <a:ext uri="{FF2B5EF4-FFF2-40B4-BE49-F238E27FC236}">
                <a16:creationId xmlns:a16="http://schemas.microsoft.com/office/drawing/2014/main" id="{A8FEF696-BF2E-7689-3975-054CE86F7E19}"/>
              </a:ext>
            </a:extLst>
          </p:cNvPr>
          <p:cNvCxnSpPr/>
          <p:nvPr/>
        </p:nvCxnSpPr>
        <p:spPr>
          <a:xfrm>
            <a:off x="5417590" y="0"/>
            <a:ext cx="0" cy="6858000"/>
          </a:xfrm>
          <a:prstGeom prst="line">
            <a:avLst/>
          </a:prstGeom>
          <a:noFill/>
          <a:ln w="9525" cap="flat" cmpd="sng" algn="ctr">
            <a:solidFill>
              <a:schemeClr val="tx2"/>
            </a:solidFill>
            <a:prstDash val="solid"/>
            <a:miter lim="800000"/>
          </a:ln>
          <a:effectLst/>
        </p:spPr>
      </p:cxnSp>
      <p:cxnSp>
        <p:nvCxnSpPr>
          <p:cNvPr id="11" name="Straight Connector 10">
            <a:extLst>
              <a:ext uri="{FF2B5EF4-FFF2-40B4-BE49-F238E27FC236}">
                <a16:creationId xmlns:a16="http://schemas.microsoft.com/office/drawing/2014/main" id="{69999168-B8EB-B706-40AA-3318E2FFCF4F}"/>
              </a:ext>
            </a:extLst>
          </p:cNvPr>
          <p:cNvCxnSpPr>
            <a:cxnSpLocks/>
          </p:cNvCxnSpPr>
          <p:nvPr/>
        </p:nvCxnSpPr>
        <p:spPr>
          <a:xfrm flipH="1">
            <a:off x="0" y="5320488"/>
            <a:ext cx="12192000" cy="0"/>
          </a:xfrm>
          <a:prstGeom prst="line">
            <a:avLst/>
          </a:prstGeom>
          <a:noFill/>
          <a:ln w="9525" cap="flat" cmpd="sng" algn="ctr">
            <a:solidFill>
              <a:schemeClr val="tx2"/>
            </a:solidFill>
            <a:prstDash val="solid"/>
            <a:miter lim="800000"/>
          </a:ln>
          <a:effectLst/>
        </p:spPr>
      </p:cxnSp>
      <p:sp>
        <p:nvSpPr>
          <p:cNvPr id="8" name="Text Placeholder 23">
            <a:extLst>
              <a:ext uri="{FF2B5EF4-FFF2-40B4-BE49-F238E27FC236}">
                <a16:creationId xmlns:a16="http://schemas.microsoft.com/office/drawing/2014/main" id="{D84162FB-43CA-06EC-3BD0-7D068F6521BA}"/>
              </a:ext>
            </a:extLst>
          </p:cNvPr>
          <p:cNvSpPr>
            <a:spLocks noGrp="1"/>
          </p:cNvSpPr>
          <p:nvPr>
            <p:ph type="body" sz="quarter" idx="16"/>
          </p:nvPr>
        </p:nvSpPr>
        <p:spPr>
          <a:xfrm>
            <a:off x="5770938" y="5486400"/>
            <a:ext cx="6185024" cy="1052623"/>
          </a:xfrm>
        </p:spPr>
        <p:txBody>
          <a:bodyPr anchor="b">
            <a:noAutofit/>
          </a:bodyPr>
          <a:lstStyle>
            <a:lvl1pPr marL="0" indent="0">
              <a:lnSpc>
                <a:spcPct val="90000"/>
              </a:lnSpc>
              <a:buNone/>
              <a:defRPr lang="en-US" sz="65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1pPr>
            <a:lvl2pPr marL="228600" indent="0">
              <a:buNone/>
              <a:defRPr lang="en-US" sz="65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2pPr>
            <a:lvl3pPr marL="457200" indent="0">
              <a:buNone/>
              <a:defRPr lang="en-US" sz="65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3pPr>
            <a:lvl4pPr marL="685800" indent="0">
              <a:buNone/>
              <a:defRPr lang="en-US" sz="65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4pPr>
            <a:lvl5pPr marL="914400" indent="0">
              <a:buFont typeface="Arial" panose="020B0604020202020204" pitchFamily="34" charset="0"/>
              <a:buNone/>
              <a:defRPr lang="en-US" sz="65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5pPr>
            <a:lvl6pPr marL="1143000" indent="0">
              <a:buNone/>
              <a:defRPr lang="en-US" sz="65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6pPr>
            <a:lvl7pPr marL="1325880" indent="0">
              <a:buNone/>
              <a:defRPr lang="en-US" sz="65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7pPr>
            <a:lvl8pPr marL="0" indent="0">
              <a:buNone/>
              <a:defRPr lang="en-US" sz="65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8pPr>
            <a:lvl9pPr marL="0" indent="0">
              <a:buFont typeface="Arial" panose="020B0604020202020204" pitchFamily="34" charset="0"/>
              <a:buNone/>
              <a:defRPr lang="en-US" sz="65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9pPr>
          </a:lstStyle>
          <a:p>
            <a:pPr lvl="0"/>
            <a:r>
              <a:rPr lang="en-US"/>
              <a:t>Click to edit Master text styles</a:t>
            </a:r>
          </a:p>
        </p:txBody>
      </p:sp>
      <p:pic>
        <p:nvPicPr>
          <p:cNvPr id="12" name="Graphic 11">
            <a:extLst>
              <a:ext uri="{FF2B5EF4-FFF2-40B4-BE49-F238E27FC236}">
                <a16:creationId xmlns:a16="http://schemas.microsoft.com/office/drawing/2014/main" id="{60EBA50E-E469-FDAA-B7F0-88853FE62FF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90001" y="295642"/>
            <a:ext cx="1711520" cy="1011546"/>
          </a:xfrm>
          <a:prstGeom prst="rect">
            <a:avLst/>
          </a:prstGeom>
        </p:spPr>
      </p:pic>
    </p:spTree>
    <p:extLst>
      <p:ext uri="{BB962C8B-B14F-4D97-AF65-F5344CB8AC3E}">
        <p14:creationId xmlns:p14="http://schemas.microsoft.com/office/powerpoint/2010/main" val="803218029"/>
      </p:ext>
    </p:extLst>
  </p:cSld>
  <p:clrMapOvr>
    <a:masterClrMapping/>
  </p:clrMapOvr>
  <p:extLst>
    <p:ext uri="{DCECCB84-F9BA-43D5-87BE-67443E8EF086}">
      <p15:sldGuideLst xmlns:p15="http://schemas.microsoft.com/office/powerpoint/2012/main">
        <p15:guide id="1" pos="7416">
          <p15:clr>
            <a:srgbClr val="FBAE40"/>
          </p15:clr>
        </p15:guide>
        <p15:guide id="2" orient="horz" pos="384">
          <p15:clr>
            <a:srgbClr val="FBAE40"/>
          </p15:clr>
        </p15:guide>
        <p15:guide id="3" orient="horz" pos="2832">
          <p15:clr>
            <a:srgbClr val="FBAE40"/>
          </p15:clr>
        </p15:guide>
        <p15:guide id="4" pos="184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F52A444C-4DB7-D9DF-A704-7A9E99F9D9D9}"/>
              </a:ext>
            </a:extLst>
          </p:cNvPr>
          <p:cNvSpPr>
            <a:spLocks noGrp="1"/>
          </p:cNvSpPr>
          <p:nvPr>
            <p:ph type="title"/>
          </p:nvPr>
        </p:nvSpPr>
        <p:spPr>
          <a:xfrm>
            <a:off x="409575" y="304799"/>
            <a:ext cx="11363325" cy="762000"/>
          </a:xfrm>
          <a:prstGeom prst="rect">
            <a:avLst/>
          </a:prstGeom>
        </p:spPr>
        <p:txBody>
          <a:bodyPr vert="horz" lIns="0" tIns="0" rIns="0" bIns="0" rtlCol="0" anchor="t">
            <a:normAutofit/>
          </a:bodyPr>
          <a:lstStyle/>
          <a:p>
            <a:r>
              <a:rPr lang="en-US"/>
              <a:t>Click to edit Master title style</a:t>
            </a:r>
            <a:endParaRPr lang="en-US" dirty="0"/>
          </a:p>
        </p:txBody>
      </p:sp>
    </p:spTree>
    <p:extLst>
      <p:ext uri="{BB962C8B-B14F-4D97-AF65-F5344CB8AC3E}">
        <p14:creationId xmlns:p14="http://schemas.microsoft.com/office/powerpoint/2010/main" val="2195970460"/>
      </p:ext>
    </p:extLst>
  </p:cSld>
  <p:clrMapOvr>
    <a:masterClrMapping/>
  </p:clrMapOvr>
  <p:extLst>
    <p:ext uri="{DCECCB84-F9BA-43D5-87BE-67443E8EF086}">
      <p15:sldGuideLst xmlns:p15="http://schemas.microsoft.com/office/powerpoint/2012/main">
        <p15:guide id="1" pos="264" userDrawn="1">
          <p15:clr>
            <a:srgbClr val="FBAE40"/>
          </p15:clr>
        </p15:guide>
        <p15:guide id="2" orient="horz" pos="384" userDrawn="1">
          <p15:clr>
            <a:srgbClr val="FBAE40"/>
          </p15:clr>
        </p15:guide>
        <p15:guide id="3" pos="7416" userDrawn="1">
          <p15:clr>
            <a:srgbClr val="FBAE40"/>
          </p15:clr>
        </p15:guide>
        <p15:guide id="4" orient="horz" pos="1008" userDrawn="1">
          <p15:clr>
            <a:srgbClr val="FBAE40"/>
          </p15:clr>
        </p15:guide>
        <p15:guide id="5" orient="horz" pos="3888" userDrawn="1">
          <p15:clr>
            <a:srgbClr val="FBAE40"/>
          </p15:clr>
        </p15:guide>
        <p15:guide id="6" orient="horz" pos="192"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04640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6EB05-173E-2BFF-1035-3F4CC9B2E2E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BF799F5-FE7F-CE52-335A-DC96C31C2C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7EE7354-1FE8-8113-4EE6-68E848F7AE1B}"/>
              </a:ext>
            </a:extLst>
          </p:cNvPr>
          <p:cNvSpPr>
            <a:spLocks noGrp="1"/>
          </p:cNvSpPr>
          <p:nvPr>
            <p:ph type="dt" sz="half" idx="10"/>
          </p:nvPr>
        </p:nvSpPr>
        <p:spPr/>
        <p:txBody>
          <a:bodyPr/>
          <a:lstStyle/>
          <a:p>
            <a:fld id="{9D40741F-3C15-419C-808A-F6F01863E895}" type="datetimeFigureOut">
              <a:rPr lang="en-US" smtClean="0"/>
              <a:t>6/23/2026</a:t>
            </a:fld>
            <a:endParaRPr lang="en-US"/>
          </a:p>
        </p:txBody>
      </p:sp>
      <p:sp>
        <p:nvSpPr>
          <p:cNvPr id="5" name="Footer Placeholder 4">
            <a:extLst>
              <a:ext uri="{FF2B5EF4-FFF2-40B4-BE49-F238E27FC236}">
                <a16:creationId xmlns:a16="http://schemas.microsoft.com/office/drawing/2014/main" id="{A28A40FB-CA43-6EA2-6DAD-D7E3BD5838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45EF78-CEB9-F3A9-ADF5-6CACC4016A17}"/>
              </a:ext>
            </a:extLst>
          </p:cNvPr>
          <p:cNvSpPr>
            <a:spLocks noGrp="1"/>
          </p:cNvSpPr>
          <p:nvPr>
            <p:ph type="sldNum" sz="quarter" idx="12"/>
          </p:nvPr>
        </p:nvSpPr>
        <p:spPr/>
        <p:txBody>
          <a:bodyPr/>
          <a:lstStyle/>
          <a:p>
            <a:fld id="{438BA291-72CB-4319-8810-2B0B7287E476}" type="slidenum">
              <a:rPr lang="en-US" smtClean="0"/>
              <a:t>‹#›</a:t>
            </a:fld>
            <a:endParaRPr lang="en-US"/>
          </a:p>
        </p:txBody>
      </p:sp>
    </p:spTree>
    <p:extLst>
      <p:ext uri="{BB962C8B-B14F-4D97-AF65-F5344CB8AC3E}">
        <p14:creationId xmlns:p14="http://schemas.microsoft.com/office/powerpoint/2010/main" val="26056255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1_1-Col Content">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5DB69939-B121-71D1-480F-0EA3208BFBDA}"/>
              </a:ext>
            </a:extLst>
          </p:cNvPr>
          <p:cNvSpPr>
            <a:spLocks noGrp="1"/>
          </p:cNvSpPr>
          <p:nvPr>
            <p:ph type="ftr" sz="quarter" idx="14"/>
          </p:nvPr>
        </p:nvSpPr>
        <p:spPr/>
        <p:txBody>
          <a:bodyPr/>
          <a:lstStyle>
            <a:lvl1pPr>
              <a:defRPr/>
            </a:lvl1pPr>
          </a:lstStyle>
          <a:p>
            <a:r>
              <a:rPr lang="en-US" dirty="0"/>
              <a:t>Fisher Phillips 2026</a:t>
            </a:r>
          </a:p>
        </p:txBody>
      </p:sp>
      <p:sp>
        <p:nvSpPr>
          <p:cNvPr id="5" name="Slide Number Placeholder 4">
            <a:extLst>
              <a:ext uri="{FF2B5EF4-FFF2-40B4-BE49-F238E27FC236}">
                <a16:creationId xmlns:a16="http://schemas.microsoft.com/office/drawing/2014/main" id="{E78C5343-9105-4EB3-0569-A5F87C1BB194}"/>
              </a:ext>
            </a:extLst>
          </p:cNvPr>
          <p:cNvSpPr>
            <a:spLocks noGrp="1"/>
          </p:cNvSpPr>
          <p:nvPr>
            <p:ph type="sldNum" sz="quarter" idx="15"/>
          </p:nvPr>
        </p:nvSpPr>
        <p:spPr/>
        <p:txBody>
          <a:bodyPr/>
          <a:lstStyle/>
          <a:p>
            <a:fld id="{EB4FF9C4-EEBF-D24D-8A4E-C0B9CCE3F975}" type="slidenum">
              <a:rPr lang="en-US" smtClean="0"/>
              <a:pPr/>
              <a:t>‹#›</a:t>
            </a:fld>
            <a:endParaRPr lang="en-US" dirty="0"/>
          </a:p>
        </p:txBody>
      </p:sp>
      <p:sp>
        <p:nvSpPr>
          <p:cNvPr id="9" name="Text Placeholder 8">
            <a:extLst>
              <a:ext uri="{FF2B5EF4-FFF2-40B4-BE49-F238E27FC236}">
                <a16:creationId xmlns:a16="http://schemas.microsoft.com/office/drawing/2014/main" id="{9E763382-583B-2C49-3482-D59F86993053}"/>
              </a:ext>
            </a:extLst>
          </p:cNvPr>
          <p:cNvSpPr>
            <a:spLocks noGrp="1"/>
          </p:cNvSpPr>
          <p:nvPr>
            <p:ph type="body" sz="quarter" idx="13"/>
          </p:nvPr>
        </p:nvSpPr>
        <p:spPr>
          <a:xfrm>
            <a:off x="409575" y="304800"/>
            <a:ext cx="5534025" cy="304800"/>
          </a:xfrm>
        </p:spPr>
        <p:txBody>
          <a:bodyPr>
            <a:noAutofit/>
          </a:bodyPr>
          <a:lstStyle>
            <a:lvl1pPr marL="0" indent="0">
              <a:lnSpc>
                <a:spcPct val="100000"/>
              </a:lnSpc>
              <a:spcBef>
                <a:spcPts val="0"/>
              </a:spcBef>
              <a:buNone/>
              <a:defRPr sz="1400" b="1" i="0">
                <a:solidFill>
                  <a:schemeClr val="tx2"/>
                </a:solidFill>
                <a:latin typeface="Aptos" panose="020B0004020202020204" pitchFamily="34" charset="0"/>
              </a:defRPr>
            </a:lvl1pPr>
          </a:lstStyle>
          <a:p>
            <a:pPr lvl="0"/>
            <a:r>
              <a:rPr lang="en-US"/>
              <a:t>Click to edit Master text styles</a:t>
            </a:r>
          </a:p>
        </p:txBody>
      </p:sp>
      <p:sp>
        <p:nvSpPr>
          <p:cNvPr id="2" name="Title 1"/>
          <p:cNvSpPr>
            <a:spLocks noGrp="1"/>
          </p:cNvSpPr>
          <p:nvPr>
            <p:ph type="title"/>
          </p:nvPr>
        </p:nvSpPr>
        <p:spPr>
          <a:xfrm>
            <a:off x="409575" y="609600"/>
            <a:ext cx="11363325" cy="762000"/>
          </a:xfrm>
        </p:spPr>
        <p:txBody>
          <a:bodyPr/>
          <a:lstStyle/>
          <a:p>
            <a:r>
              <a:rPr lang="en-US"/>
              <a:t>Click to edit Master title style</a:t>
            </a:r>
            <a:endParaRPr lang="en-US" dirty="0"/>
          </a:p>
        </p:txBody>
      </p:sp>
      <p:sp>
        <p:nvSpPr>
          <p:cNvPr id="3" name="Content Placeholder 2"/>
          <p:cNvSpPr>
            <a:spLocks noGrp="1"/>
          </p:cNvSpPr>
          <p:nvPr>
            <p:ph idx="1"/>
          </p:nvPr>
        </p:nvSpPr>
        <p:spPr>
          <a:xfrm>
            <a:off x="409575" y="1600200"/>
            <a:ext cx="11363325" cy="45720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52672283"/>
      </p:ext>
    </p:extLst>
  </p:cSld>
  <p:clrMapOvr>
    <a:masterClrMapping/>
  </p:clrMapOvr>
  <p:extLst>
    <p:ext uri="{DCECCB84-F9BA-43D5-87BE-67443E8EF086}">
      <p15:sldGuideLst xmlns:p15="http://schemas.microsoft.com/office/powerpoint/2012/main">
        <p15:guide id="1" pos="258">
          <p15:clr>
            <a:srgbClr val="FBAE40"/>
          </p15:clr>
        </p15:guide>
        <p15:guide id="2" orient="horz" pos="384">
          <p15:clr>
            <a:srgbClr val="FBAE40"/>
          </p15:clr>
        </p15:guide>
        <p15:guide id="3" pos="7416">
          <p15:clr>
            <a:srgbClr val="FBAE40"/>
          </p15:clr>
        </p15:guide>
        <p15:guide id="4" orient="horz" pos="1008">
          <p15:clr>
            <a:srgbClr val="FBAE40"/>
          </p15:clr>
        </p15:guide>
        <p15:guide id="5" orient="horz" pos="3888">
          <p15:clr>
            <a:srgbClr val="FBAE40"/>
          </p15:clr>
        </p15:guide>
        <p15:guide id="6" orient="horz" pos="192">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BFFD3-CD39-068E-8684-75994ABDE0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8770E8-CF57-4414-E1E4-0772EFDE5EA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5586EE-90DB-8C5D-787A-68493393FFE7}"/>
              </a:ext>
            </a:extLst>
          </p:cNvPr>
          <p:cNvSpPr>
            <a:spLocks noGrp="1"/>
          </p:cNvSpPr>
          <p:nvPr>
            <p:ph type="dt" sz="half" idx="10"/>
          </p:nvPr>
        </p:nvSpPr>
        <p:spPr/>
        <p:txBody>
          <a:bodyPr/>
          <a:lstStyle/>
          <a:p>
            <a:fld id="{9D40741F-3C15-419C-808A-F6F01863E895}" type="datetimeFigureOut">
              <a:rPr lang="en-US" smtClean="0"/>
              <a:t>6/23/2026</a:t>
            </a:fld>
            <a:endParaRPr lang="en-US"/>
          </a:p>
        </p:txBody>
      </p:sp>
      <p:sp>
        <p:nvSpPr>
          <p:cNvPr id="5" name="Footer Placeholder 4">
            <a:extLst>
              <a:ext uri="{FF2B5EF4-FFF2-40B4-BE49-F238E27FC236}">
                <a16:creationId xmlns:a16="http://schemas.microsoft.com/office/drawing/2014/main" id="{587A1AA4-5FA3-B6B8-D935-1E87680060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763806-2B79-F243-8E28-82F903DB82FB}"/>
              </a:ext>
            </a:extLst>
          </p:cNvPr>
          <p:cNvSpPr>
            <a:spLocks noGrp="1"/>
          </p:cNvSpPr>
          <p:nvPr>
            <p:ph type="sldNum" sz="quarter" idx="12"/>
          </p:nvPr>
        </p:nvSpPr>
        <p:spPr/>
        <p:txBody>
          <a:bodyPr/>
          <a:lstStyle/>
          <a:p>
            <a:fld id="{438BA291-72CB-4319-8810-2B0B7287E476}" type="slidenum">
              <a:rPr lang="en-US" smtClean="0"/>
              <a:t>‹#›</a:t>
            </a:fld>
            <a:endParaRPr lang="en-US"/>
          </a:p>
        </p:txBody>
      </p:sp>
    </p:spTree>
    <p:extLst>
      <p:ext uri="{BB962C8B-B14F-4D97-AF65-F5344CB8AC3E}">
        <p14:creationId xmlns:p14="http://schemas.microsoft.com/office/powerpoint/2010/main" val="19915318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E4772-DF18-9282-7EA5-5A23F92D3B6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E10A9C-4CE8-C7FA-37EB-BD8CA1BA8AD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7081C64-FBF2-1CB4-F4A1-B7CB29B9521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4343843-AEE3-81BE-C807-477E913E8511}"/>
              </a:ext>
            </a:extLst>
          </p:cNvPr>
          <p:cNvSpPr>
            <a:spLocks noGrp="1"/>
          </p:cNvSpPr>
          <p:nvPr>
            <p:ph type="dt" sz="half" idx="10"/>
          </p:nvPr>
        </p:nvSpPr>
        <p:spPr/>
        <p:txBody>
          <a:bodyPr/>
          <a:lstStyle/>
          <a:p>
            <a:fld id="{9D40741F-3C15-419C-808A-F6F01863E895}" type="datetimeFigureOut">
              <a:rPr lang="en-US" smtClean="0"/>
              <a:t>6/23/2026</a:t>
            </a:fld>
            <a:endParaRPr lang="en-US"/>
          </a:p>
        </p:txBody>
      </p:sp>
      <p:sp>
        <p:nvSpPr>
          <p:cNvPr id="6" name="Footer Placeholder 5">
            <a:extLst>
              <a:ext uri="{FF2B5EF4-FFF2-40B4-BE49-F238E27FC236}">
                <a16:creationId xmlns:a16="http://schemas.microsoft.com/office/drawing/2014/main" id="{0F4918A1-7D41-EAAF-CBC5-808B3F10E2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52F0B4-BFA2-2C40-5252-EA1889E5BBF3}"/>
              </a:ext>
            </a:extLst>
          </p:cNvPr>
          <p:cNvSpPr>
            <a:spLocks noGrp="1"/>
          </p:cNvSpPr>
          <p:nvPr>
            <p:ph type="sldNum" sz="quarter" idx="12"/>
          </p:nvPr>
        </p:nvSpPr>
        <p:spPr/>
        <p:txBody>
          <a:bodyPr/>
          <a:lstStyle/>
          <a:p>
            <a:fld id="{438BA291-72CB-4319-8810-2B0B7287E476}" type="slidenum">
              <a:rPr lang="en-US" smtClean="0"/>
              <a:t>‹#›</a:t>
            </a:fld>
            <a:endParaRPr lang="en-US"/>
          </a:p>
        </p:txBody>
      </p:sp>
    </p:spTree>
    <p:extLst>
      <p:ext uri="{BB962C8B-B14F-4D97-AF65-F5344CB8AC3E}">
        <p14:creationId xmlns:p14="http://schemas.microsoft.com/office/powerpoint/2010/main" val="20152878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EC5110-E374-D432-6A6D-AFAD7F8BDFF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7FFCA8B-558B-5B9F-68E4-631B3F788C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2C5D5F8-9E92-517A-471F-0585C4E558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F296CD-57FC-A97C-EAE2-7AC085B17B01}"/>
              </a:ext>
            </a:extLst>
          </p:cNvPr>
          <p:cNvSpPr>
            <a:spLocks noGrp="1"/>
          </p:cNvSpPr>
          <p:nvPr>
            <p:ph type="dt" sz="half" idx="10"/>
          </p:nvPr>
        </p:nvSpPr>
        <p:spPr/>
        <p:txBody>
          <a:bodyPr/>
          <a:lstStyle/>
          <a:p>
            <a:fld id="{9D40741F-3C15-419C-808A-F6F01863E895}" type="datetimeFigureOut">
              <a:rPr lang="en-US" smtClean="0"/>
              <a:t>6/23/2026</a:t>
            </a:fld>
            <a:endParaRPr lang="en-US"/>
          </a:p>
        </p:txBody>
      </p:sp>
      <p:sp>
        <p:nvSpPr>
          <p:cNvPr id="6" name="Footer Placeholder 5">
            <a:extLst>
              <a:ext uri="{FF2B5EF4-FFF2-40B4-BE49-F238E27FC236}">
                <a16:creationId xmlns:a16="http://schemas.microsoft.com/office/drawing/2014/main" id="{CB54CEBA-9C45-E14A-0199-9C4FF775AD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B65641-C088-2A6F-1325-3A0BDBB590C6}"/>
              </a:ext>
            </a:extLst>
          </p:cNvPr>
          <p:cNvSpPr>
            <a:spLocks noGrp="1"/>
          </p:cNvSpPr>
          <p:nvPr>
            <p:ph type="sldNum" sz="quarter" idx="12"/>
          </p:nvPr>
        </p:nvSpPr>
        <p:spPr/>
        <p:txBody>
          <a:bodyPr/>
          <a:lstStyle/>
          <a:p>
            <a:fld id="{438BA291-72CB-4319-8810-2B0B7287E476}" type="slidenum">
              <a:rPr lang="en-US" smtClean="0"/>
              <a:t>‹#›</a:t>
            </a:fld>
            <a:endParaRPr lang="en-US"/>
          </a:p>
        </p:txBody>
      </p:sp>
    </p:spTree>
    <p:extLst>
      <p:ext uri="{BB962C8B-B14F-4D97-AF65-F5344CB8AC3E}">
        <p14:creationId xmlns:p14="http://schemas.microsoft.com/office/powerpoint/2010/main" val="10318786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with Photo">
    <p:bg>
      <p:bgPr>
        <a:solidFill>
          <a:schemeClr val="bg1"/>
        </a:solidFill>
        <a:effectLst/>
      </p:bgPr>
    </p:bg>
    <p:spTree>
      <p:nvGrpSpPr>
        <p:cNvPr id="1" name=""/>
        <p:cNvGrpSpPr/>
        <p:nvPr/>
      </p:nvGrpSpPr>
      <p:grpSpPr>
        <a:xfrm>
          <a:off x="0" y="0"/>
          <a:ext cx="0" cy="0"/>
          <a:chOff x="0" y="0"/>
          <a:chExt cx="0" cy="0"/>
        </a:xfrm>
      </p:grpSpPr>
      <p:pic>
        <p:nvPicPr>
          <p:cNvPr id="3" name="Picture 2" descr="A close-up of a white wall&#10;&#10;AI-generated content may be incorrect.">
            <a:extLst>
              <a:ext uri="{FF2B5EF4-FFF2-40B4-BE49-F238E27FC236}">
                <a16:creationId xmlns:a16="http://schemas.microsoft.com/office/drawing/2014/main" id="{AFC3836C-B63B-A25E-F8CB-E2D31A177548}"/>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rot="16200000">
            <a:off x="213227" y="4359117"/>
            <a:ext cx="2285655" cy="2712109"/>
          </a:xfrm>
          <a:prstGeom prst="rect">
            <a:avLst/>
          </a:prstGeom>
        </p:spPr>
      </p:pic>
      <p:cxnSp>
        <p:nvCxnSpPr>
          <p:cNvPr id="10" name="Straight Connector 9">
            <a:extLst>
              <a:ext uri="{FF2B5EF4-FFF2-40B4-BE49-F238E27FC236}">
                <a16:creationId xmlns:a16="http://schemas.microsoft.com/office/drawing/2014/main" id="{A8FEF696-BF2E-7689-3975-054CE86F7E19}"/>
              </a:ext>
            </a:extLst>
          </p:cNvPr>
          <p:cNvCxnSpPr/>
          <p:nvPr/>
        </p:nvCxnSpPr>
        <p:spPr>
          <a:xfrm>
            <a:off x="2712108" y="0"/>
            <a:ext cx="0" cy="6858000"/>
          </a:xfrm>
          <a:prstGeom prst="line">
            <a:avLst/>
          </a:prstGeom>
          <a:noFill/>
          <a:ln w="9525" cap="flat" cmpd="sng" algn="ctr">
            <a:solidFill>
              <a:schemeClr val="tx2"/>
            </a:solidFill>
            <a:prstDash val="solid"/>
            <a:miter lim="800000"/>
          </a:ln>
          <a:effectLst/>
        </p:spPr>
      </p:cxnSp>
      <p:cxnSp>
        <p:nvCxnSpPr>
          <p:cNvPr id="11" name="Straight Connector 10">
            <a:extLst>
              <a:ext uri="{FF2B5EF4-FFF2-40B4-BE49-F238E27FC236}">
                <a16:creationId xmlns:a16="http://schemas.microsoft.com/office/drawing/2014/main" id="{69999168-B8EB-B706-40AA-3318E2FFCF4F}"/>
              </a:ext>
            </a:extLst>
          </p:cNvPr>
          <p:cNvCxnSpPr>
            <a:cxnSpLocks/>
          </p:cNvCxnSpPr>
          <p:nvPr/>
        </p:nvCxnSpPr>
        <p:spPr>
          <a:xfrm flipH="1">
            <a:off x="0" y="4572345"/>
            <a:ext cx="12192000" cy="0"/>
          </a:xfrm>
          <a:prstGeom prst="line">
            <a:avLst/>
          </a:prstGeom>
          <a:noFill/>
          <a:ln w="9525" cap="flat" cmpd="sng" algn="ctr">
            <a:solidFill>
              <a:schemeClr val="tx2"/>
            </a:solidFill>
            <a:prstDash val="solid"/>
            <a:miter lim="800000"/>
          </a:ln>
          <a:effectLst/>
        </p:spPr>
      </p:cxnSp>
      <p:pic>
        <p:nvPicPr>
          <p:cNvPr id="17" name="Graphic 16">
            <a:extLst>
              <a:ext uri="{FF2B5EF4-FFF2-40B4-BE49-F238E27FC236}">
                <a16:creationId xmlns:a16="http://schemas.microsoft.com/office/drawing/2014/main" id="{BC15420F-43ED-4C0F-7A0D-DEA54957FAC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90001" y="295642"/>
            <a:ext cx="1711520" cy="1011546"/>
          </a:xfrm>
          <a:prstGeom prst="rect">
            <a:avLst/>
          </a:prstGeom>
        </p:spPr>
      </p:pic>
      <p:sp>
        <p:nvSpPr>
          <p:cNvPr id="18" name="Picture Placeholder 6">
            <a:extLst>
              <a:ext uri="{FF2B5EF4-FFF2-40B4-BE49-F238E27FC236}">
                <a16:creationId xmlns:a16="http://schemas.microsoft.com/office/drawing/2014/main" id="{486D2E80-4C97-403E-8D2A-267A2328F69C}"/>
              </a:ext>
            </a:extLst>
          </p:cNvPr>
          <p:cNvSpPr>
            <a:spLocks noGrp="1"/>
          </p:cNvSpPr>
          <p:nvPr>
            <p:ph type="pic" sz="quarter" idx="10"/>
          </p:nvPr>
        </p:nvSpPr>
        <p:spPr>
          <a:xfrm>
            <a:off x="2712108" y="4572344"/>
            <a:ext cx="9479892" cy="2285656"/>
          </a:xfrm>
        </p:spPr>
        <p:txBody>
          <a:bodyPr/>
          <a:lstStyle/>
          <a:p>
            <a:r>
              <a:rPr lang="en-US"/>
              <a:t>Click icon to add picture</a:t>
            </a:r>
            <a:endParaRPr lang="en-US" dirty="0"/>
          </a:p>
        </p:txBody>
      </p:sp>
      <p:sp>
        <p:nvSpPr>
          <p:cNvPr id="6" name="Title 6">
            <a:extLst>
              <a:ext uri="{FF2B5EF4-FFF2-40B4-BE49-F238E27FC236}">
                <a16:creationId xmlns:a16="http://schemas.microsoft.com/office/drawing/2014/main" id="{55D610BF-23DC-EC42-2B96-6295B108C999}"/>
              </a:ext>
            </a:extLst>
          </p:cNvPr>
          <p:cNvSpPr>
            <a:spLocks noGrp="1"/>
          </p:cNvSpPr>
          <p:nvPr>
            <p:ph type="title" hasCustomPrompt="1"/>
          </p:nvPr>
        </p:nvSpPr>
        <p:spPr>
          <a:xfrm>
            <a:off x="2942154" y="881666"/>
            <a:ext cx="8830745" cy="3468298"/>
          </a:xfrm>
        </p:spPr>
        <p:txBody>
          <a:bodyPr anchor="b">
            <a:normAutofit/>
          </a:bodyPr>
          <a:lstStyle>
            <a:lvl1pPr>
              <a:lnSpc>
                <a:spcPct val="90000"/>
              </a:lnSpc>
              <a:defRPr lang="en-US" sz="72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1pPr>
          </a:lstStyle>
          <a:p>
            <a:pPr marL="0" lvl="0" indent="0" algn="l" defTabSz="914400" rtl="0" eaLnBrk="1" latinLnBrk="0" hangingPunct="1">
              <a:lnSpc>
                <a:spcPct val="80000"/>
              </a:lnSpc>
              <a:spcBef>
                <a:spcPts val="0"/>
              </a:spcBef>
              <a:buClr>
                <a:schemeClr val="tx2"/>
              </a:buClr>
              <a:buFont typeface="Wingdings" pitchFamily="2" charset="2"/>
              <a:buNone/>
            </a:pPr>
            <a:r>
              <a:rPr lang="en-US" dirty="0"/>
              <a:t>Click To Edit Master Title Style</a:t>
            </a:r>
          </a:p>
        </p:txBody>
      </p:sp>
      <p:sp>
        <p:nvSpPr>
          <p:cNvPr id="8" name="Text Placeholder 19">
            <a:extLst>
              <a:ext uri="{FF2B5EF4-FFF2-40B4-BE49-F238E27FC236}">
                <a16:creationId xmlns:a16="http://schemas.microsoft.com/office/drawing/2014/main" id="{BFA39DD8-3473-79AD-CB8B-47DB04C1556F}"/>
              </a:ext>
            </a:extLst>
          </p:cNvPr>
          <p:cNvSpPr>
            <a:spLocks noGrp="1"/>
          </p:cNvSpPr>
          <p:nvPr>
            <p:ph type="body" sz="quarter" idx="11" hasCustomPrompt="1"/>
          </p:nvPr>
        </p:nvSpPr>
        <p:spPr>
          <a:xfrm>
            <a:off x="430252" y="3635306"/>
            <a:ext cx="2212586" cy="536242"/>
          </a:xfrm>
        </p:spPr>
        <p:txBody>
          <a:bodyPr anchor="b">
            <a:normAutofit/>
          </a:bodyPr>
          <a:lstStyle>
            <a:lvl1pPr marL="0" indent="0" algn="l" defTabSz="914400" rtl="0" eaLnBrk="1" latinLnBrk="0" hangingPunct="1">
              <a:buNone/>
              <a:defRPr lang="en-US" sz="1000" kern="1200" dirty="0" smtClean="0">
                <a:solidFill>
                  <a:schemeClr val="tx1"/>
                </a:solidFill>
                <a:latin typeface="+mn-lt"/>
                <a:ea typeface="+mn-ea"/>
                <a:cs typeface="+mn-cs"/>
              </a:defRPr>
            </a:lvl1pPr>
            <a:lvl2pPr marL="0" algn="l" defTabSz="914400" rtl="0" eaLnBrk="1" latinLnBrk="0" hangingPunct="1">
              <a:defRPr lang="en-US" sz="900" kern="1200" dirty="0" smtClean="0">
                <a:solidFill>
                  <a:schemeClr val="tx1"/>
                </a:solidFill>
                <a:latin typeface="+mn-lt"/>
                <a:ea typeface="+mn-ea"/>
                <a:cs typeface="+mn-cs"/>
              </a:defRPr>
            </a:lvl2pPr>
            <a:lvl3pPr marL="0" algn="l" defTabSz="914400" rtl="0" eaLnBrk="1" latinLnBrk="0" hangingPunct="1">
              <a:defRPr lang="en-US" sz="900" kern="1200" dirty="0" smtClean="0">
                <a:solidFill>
                  <a:schemeClr val="tx1"/>
                </a:solidFill>
                <a:latin typeface="+mn-lt"/>
                <a:ea typeface="+mn-ea"/>
                <a:cs typeface="+mn-cs"/>
              </a:defRPr>
            </a:lvl3pPr>
            <a:lvl4pPr marL="0" algn="l" defTabSz="914400" rtl="0" eaLnBrk="1" latinLnBrk="0" hangingPunct="1">
              <a:defRPr lang="en-US" sz="900" kern="1200" dirty="0" smtClean="0">
                <a:solidFill>
                  <a:schemeClr val="tx1"/>
                </a:solidFill>
                <a:latin typeface="+mn-lt"/>
                <a:ea typeface="+mn-ea"/>
                <a:cs typeface="+mn-cs"/>
              </a:defRPr>
            </a:lvl4pPr>
            <a:lvl5pPr marL="0" algn="l" defTabSz="914400" rtl="0" eaLnBrk="1" latinLnBrk="0" hangingPunct="1">
              <a:defRPr lang="en-US" sz="900" kern="1200" dirty="0">
                <a:solidFill>
                  <a:schemeClr val="tx1"/>
                </a:solidFill>
                <a:latin typeface="+mn-lt"/>
                <a:ea typeface="+mn-ea"/>
                <a:cs typeface="+mn-cs"/>
              </a:defRPr>
            </a:lvl5pPr>
          </a:lstStyle>
          <a:p>
            <a:pPr lvl="0"/>
            <a:r>
              <a:rPr lang="en-US" dirty="0"/>
              <a:t>Date</a:t>
            </a:r>
          </a:p>
        </p:txBody>
      </p:sp>
    </p:spTree>
    <p:extLst>
      <p:ext uri="{BB962C8B-B14F-4D97-AF65-F5344CB8AC3E}">
        <p14:creationId xmlns:p14="http://schemas.microsoft.com/office/powerpoint/2010/main" val="1645289728"/>
      </p:ext>
    </p:extLst>
  </p:cSld>
  <p:clrMapOvr>
    <a:masterClrMapping/>
  </p:clrMapOvr>
  <p:extLst>
    <p:ext uri="{DCECCB84-F9BA-43D5-87BE-67443E8EF086}">
      <p15:sldGuideLst xmlns:p15="http://schemas.microsoft.com/office/powerpoint/2012/main">
        <p15:guide id="1" pos="7416" userDrawn="1">
          <p15:clr>
            <a:srgbClr val="FBAE40"/>
          </p15:clr>
        </p15:guide>
        <p15:guide id="2" orient="horz" pos="384" userDrawn="1">
          <p15:clr>
            <a:srgbClr val="FBAE40"/>
          </p15:clr>
        </p15:guide>
        <p15:guide id="3" orient="horz" pos="2832" userDrawn="1">
          <p15:clr>
            <a:srgbClr val="FBAE40"/>
          </p15:clr>
        </p15:guide>
        <p15:guide id="4" pos="184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ver with Photo">
    <p:bg>
      <p:bgPr>
        <a:solidFill>
          <a:schemeClr val="bg1"/>
        </a:solidFill>
        <a:effectLst/>
      </p:bgPr>
    </p:bg>
    <p:spTree>
      <p:nvGrpSpPr>
        <p:cNvPr id="1" name=""/>
        <p:cNvGrpSpPr/>
        <p:nvPr/>
      </p:nvGrpSpPr>
      <p:grpSpPr>
        <a:xfrm>
          <a:off x="0" y="0"/>
          <a:ext cx="0" cy="0"/>
          <a:chOff x="0" y="0"/>
          <a:chExt cx="0" cy="0"/>
        </a:xfrm>
      </p:grpSpPr>
      <p:pic>
        <p:nvPicPr>
          <p:cNvPr id="3" name="Picture 2" descr="A close-up of a white wall&#10;&#10;AI-generated content may be incorrect.">
            <a:extLst>
              <a:ext uri="{FF2B5EF4-FFF2-40B4-BE49-F238E27FC236}">
                <a16:creationId xmlns:a16="http://schemas.microsoft.com/office/drawing/2014/main" id="{AFC3836C-B63B-A25E-F8CB-E2D31A177548}"/>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rot="16200000">
            <a:off x="213227" y="4359117"/>
            <a:ext cx="2285655" cy="2712109"/>
          </a:xfrm>
          <a:prstGeom prst="rect">
            <a:avLst/>
          </a:prstGeom>
        </p:spPr>
      </p:pic>
      <p:cxnSp>
        <p:nvCxnSpPr>
          <p:cNvPr id="10" name="Straight Connector 9">
            <a:extLst>
              <a:ext uri="{FF2B5EF4-FFF2-40B4-BE49-F238E27FC236}">
                <a16:creationId xmlns:a16="http://schemas.microsoft.com/office/drawing/2014/main" id="{A8FEF696-BF2E-7689-3975-054CE86F7E19}"/>
              </a:ext>
            </a:extLst>
          </p:cNvPr>
          <p:cNvCxnSpPr/>
          <p:nvPr/>
        </p:nvCxnSpPr>
        <p:spPr>
          <a:xfrm>
            <a:off x="2712108" y="0"/>
            <a:ext cx="0" cy="6858000"/>
          </a:xfrm>
          <a:prstGeom prst="line">
            <a:avLst/>
          </a:prstGeom>
          <a:noFill/>
          <a:ln w="9525" cap="flat" cmpd="sng" algn="ctr">
            <a:solidFill>
              <a:schemeClr val="tx2"/>
            </a:solidFill>
            <a:prstDash val="solid"/>
            <a:miter lim="800000"/>
          </a:ln>
          <a:effectLst/>
        </p:spPr>
      </p:cxnSp>
      <p:cxnSp>
        <p:nvCxnSpPr>
          <p:cNvPr id="11" name="Straight Connector 10">
            <a:extLst>
              <a:ext uri="{FF2B5EF4-FFF2-40B4-BE49-F238E27FC236}">
                <a16:creationId xmlns:a16="http://schemas.microsoft.com/office/drawing/2014/main" id="{69999168-B8EB-B706-40AA-3318E2FFCF4F}"/>
              </a:ext>
            </a:extLst>
          </p:cNvPr>
          <p:cNvCxnSpPr>
            <a:cxnSpLocks/>
          </p:cNvCxnSpPr>
          <p:nvPr/>
        </p:nvCxnSpPr>
        <p:spPr>
          <a:xfrm flipH="1">
            <a:off x="0" y="4572345"/>
            <a:ext cx="12192000" cy="0"/>
          </a:xfrm>
          <a:prstGeom prst="line">
            <a:avLst/>
          </a:prstGeom>
          <a:noFill/>
          <a:ln w="9525" cap="flat" cmpd="sng" algn="ctr">
            <a:solidFill>
              <a:schemeClr val="tx2"/>
            </a:solidFill>
            <a:prstDash val="solid"/>
            <a:miter lim="800000"/>
          </a:ln>
          <a:effectLst/>
        </p:spPr>
      </p:cxnSp>
      <p:pic>
        <p:nvPicPr>
          <p:cNvPr id="17" name="Graphic 16">
            <a:extLst>
              <a:ext uri="{FF2B5EF4-FFF2-40B4-BE49-F238E27FC236}">
                <a16:creationId xmlns:a16="http://schemas.microsoft.com/office/drawing/2014/main" id="{BC15420F-43ED-4C0F-7A0D-DEA54957FAC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90001" y="295642"/>
            <a:ext cx="1711520" cy="1011546"/>
          </a:xfrm>
          <a:prstGeom prst="rect">
            <a:avLst/>
          </a:prstGeom>
        </p:spPr>
      </p:pic>
      <p:sp>
        <p:nvSpPr>
          <p:cNvPr id="4" name="Picture Placeholder 11">
            <a:extLst>
              <a:ext uri="{FF2B5EF4-FFF2-40B4-BE49-F238E27FC236}">
                <a16:creationId xmlns:a16="http://schemas.microsoft.com/office/drawing/2014/main" id="{AC4FADAE-E9D4-ACD1-3395-D5065CD3AB3D}"/>
              </a:ext>
            </a:extLst>
          </p:cNvPr>
          <p:cNvSpPr>
            <a:spLocks noGrp="1"/>
          </p:cNvSpPr>
          <p:nvPr>
            <p:ph type="pic" sz="quarter" idx="13"/>
          </p:nvPr>
        </p:nvSpPr>
        <p:spPr>
          <a:xfrm>
            <a:off x="7137086" y="5321849"/>
            <a:ext cx="1211890" cy="1211890"/>
          </a:xfrm>
        </p:spPr>
        <p:txBody>
          <a:bodyPr/>
          <a:lstStyle/>
          <a:p>
            <a:r>
              <a:rPr lang="en-US"/>
              <a:t>Click icon to add picture</a:t>
            </a:r>
          </a:p>
        </p:txBody>
      </p:sp>
      <p:sp>
        <p:nvSpPr>
          <p:cNvPr id="5" name="Text Placeholder 15">
            <a:extLst>
              <a:ext uri="{FF2B5EF4-FFF2-40B4-BE49-F238E27FC236}">
                <a16:creationId xmlns:a16="http://schemas.microsoft.com/office/drawing/2014/main" id="{996E8C89-7273-478F-196D-F1CAA4ACE6CF}"/>
              </a:ext>
            </a:extLst>
          </p:cNvPr>
          <p:cNvSpPr>
            <a:spLocks noGrp="1"/>
          </p:cNvSpPr>
          <p:nvPr>
            <p:ph type="body" sz="quarter" idx="14" hasCustomPrompt="1"/>
          </p:nvPr>
        </p:nvSpPr>
        <p:spPr>
          <a:xfrm>
            <a:off x="8586129" y="5530439"/>
            <a:ext cx="1787525" cy="1003300"/>
          </a:xfrm>
        </p:spPr>
        <p:txBody>
          <a:bodyPr anchor="b">
            <a:normAutofit/>
          </a:bodyPr>
          <a:lstStyle>
            <a:lvl1pPr marL="0" indent="0" algn="l" defTabSz="914400" rtl="0" eaLnBrk="1" latinLnBrk="0" hangingPunct="1">
              <a:lnSpc>
                <a:spcPct val="78000"/>
              </a:lnSpc>
              <a:spcBef>
                <a:spcPct val="0"/>
              </a:spcBef>
              <a:buNone/>
              <a:defRPr lang="en-US" sz="36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1pPr>
            <a:lvl2pPr marL="2286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2pPr>
            <a:lvl3pPr marL="4572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3pPr>
            <a:lvl4pPr marL="6858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4pPr>
            <a:lvl5pPr marL="914400" indent="0">
              <a:buNone/>
              <a:defRPr lang="en-US" sz="36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5pPr>
          </a:lstStyle>
          <a:p>
            <a:pPr lvl="0"/>
            <a:r>
              <a:rPr lang="en-US" dirty="0"/>
              <a:t>ATTORNEY NAME</a:t>
            </a:r>
          </a:p>
        </p:txBody>
      </p:sp>
      <p:sp>
        <p:nvSpPr>
          <p:cNvPr id="6" name="Picture Placeholder 11">
            <a:extLst>
              <a:ext uri="{FF2B5EF4-FFF2-40B4-BE49-F238E27FC236}">
                <a16:creationId xmlns:a16="http://schemas.microsoft.com/office/drawing/2014/main" id="{011001CE-9B44-63FE-4C24-E0566307E7E6}"/>
              </a:ext>
            </a:extLst>
          </p:cNvPr>
          <p:cNvSpPr>
            <a:spLocks noGrp="1"/>
          </p:cNvSpPr>
          <p:nvPr>
            <p:ph type="pic" sz="quarter" idx="23"/>
          </p:nvPr>
        </p:nvSpPr>
        <p:spPr>
          <a:xfrm>
            <a:off x="3247936" y="5319205"/>
            <a:ext cx="1211890" cy="1211890"/>
          </a:xfrm>
        </p:spPr>
        <p:txBody>
          <a:bodyPr/>
          <a:lstStyle/>
          <a:p>
            <a:r>
              <a:rPr lang="en-US"/>
              <a:t>Click icon to add picture</a:t>
            </a:r>
          </a:p>
        </p:txBody>
      </p:sp>
      <p:sp>
        <p:nvSpPr>
          <p:cNvPr id="8" name="Text Placeholder 15">
            <a:extLst>
              <a:ext uri="{FF2B5EF4-FFF2-40B4-BE49-F238E27FC236}">
                <a16:creationId xmlns:a16="http://schemas.microsoft.com/office/drawing/2014/main" id="{E016F362-8762-E7D2-80DC-2F972F137371}"/>
              </a:ext>
            </a:extLst>
          </p:cNvPr>
          <p:cNvSpPr>
            <a:spLocks noGrp="1"/>
          </p:cNvSpPr>
          <p:nvPr>
            <p:ph type="body" sz="quarter" idx="24" hasCustomPrompt="1"/>
          </p:nvPr>
        </p:nvSpPr>
        <p:spPr>
          <a:xfrm>
            <a:off x="4696979" y="5527795"/>
            <a:ext cx="1787525" cy="1003300"/>
          </a:xfrm>
        </p:spPr>
        <p:txBody>
          <a:bodyPr anchor="b">
            <a:normAutofit/>
          </a:bodyPr>
          <a:lstStyle>
            <a:lvl1pPr marL="0" indent="0" algn="l" defTabSz="914400" rtl="0" eaLnBrk="1" latinLnBrk="0" hangingPunct="1">
              <a:lnSpc>
                <a:spcPct val="78000"/>
              </a:lnSpc>
              <a:spcBef>
                <a:spcPct val="0"/>
              </a:spcBef>
              <a:buNone/>
              <a:defRPr lang="en-US" sz="36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1pPr>
            <a:lvl2pPr marL="2286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2pPr>
            <a:lvl3pPr marL="4572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3pPr>
            <a:lvl4pPr marL="6858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4pPr>
            <a:lvl5pPr marL="914400" indent="0">
              <a:buNone/>
              <a:defRPr lang="en-US" sz="36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5pPr>
          </a:lstStyle>
          <a:p>
            <a:pPr lvl="0"/>
            <a:r>
              <a:rPr lang="en-US" dirty="0"/>
              <a:t>ATTORNEY NAME</a:t>
            </a:r>
          </a:p>
        </p:txBody>
      </p:sp>
      <p:sp>
        <p:nvSpPr>
          <p:cNvPr id="13" name="Text Placeholder 3">
            <a:extLst>
              <a:ext uri="{FF2B5EF4-FFF2-40B4-BE49-F238E27FC236}">
                <a16:creationId xmlns:a16="http://schemas.microsoft.com/office/drawing/2014/main" id="{02D18C45-3544-B593-E49B-0BAD1EE08254}"/>
              </a:ext>
            </a:extLst>
          </p:cNvPr>
          <p:cNvSpPr>
            <a:spLocks noGrp="1"/>
          </p:cNvSpPr>
          <p:nvPr>
            <p:ph type="body" sz="quarter" idx="25" hasCustomPrompt="1"/>
          </p:nvPr>
        </p:nvSpPr>
        <p:spPr>
          <a:xfrm>
            <a:off x="2942154" y="4733420"/>
            <a:ext cx="2208213" cy="424711"/>
          </a:xfrm>
        </p:spPr>
        <p:txBody>
          <a:bodyPr>
            <a:noAutofit/>
          </a:bodyPr>
          <a:lstStyle>
            <a:lvl1pPr marL="0" indent="0" algn="l">
              <a:buNone/>
              <a:defRPr lang="en-US" sz="2400" b="0" kern="1200" dirty="0">
                <a:solidFill>
                  <a:schemeClr val="tx1"/>
                </a:solidFill>
                <a:latin typeface="+mj-lt"/>
                <a:ea typeface="+mj-ea"/>
                <a:cs typeface="+mj-cs"/>
              </a:defRPr>
            </a:lvl1pPr>
          </a:lstStyle>
          <a:p>
            <a:pPr lvl="0"/>
            <a:r>
              <a:rPr lang="en-US" dirty="0"/>
              <a:t>Presented by</a:t>
            </a:r>
          </a:p>
        </p:txBody>
      </p:sp>
      <p:sp>
        <p:nvSpPr>
          <p:cNvPr id="16" name="Title 6">
            <a:extLst>
              <a:ext uri="{FF2B5EF4-FFF2-40B4-BE49-F238E27FC236}">
                <a16:creationId xmlns:a16="http://schemas.microsoft.com/office/drawing/2014/main" id="{514714DC-A572-5E85-1837-95827DCA98BF}"/>
              </a:ext>
            </a:extLst>
          </p:cNvPr>
          <p:cNvSpPr>
            <a:spLocks noGrp="1"/>
          </p:cNvSpPr>
          <p:nvPr>
            <p:ph type="title" hasCustomPrompt="1"/>
          </p:nvPr>
        </p:nvSpPr>
        <p:spPr>
          <a:xfrm>
            <a:off x="2942154" y="881666"/>
            <a:ext cx="8830745" cy="3468298"/>
          </a:xfrm>
        </p:spPr>
        <p:txBody>
          <a:bodyPr anchor="b">
            <a:normAutofit/>
          </a:bodyPr>
          <a:lstStyle>
            <a:lvl1pPr>
              <a:lnSpc>
                <a:spcPct val="90000"/>
              </a:lnSpc>
              <a:defRPr lang="en-US" sz="72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1pPr>
          </a:lstStyle>
          <a:p>
            <a:pPr marL="0" lvl="0" indent="0" algn="l" defTabSz="914400" rtl="0" eaLnBrk="1" latinLnBrk="0" hangingPunct="1">
              <a:lnSpc>
                <a:spcPct val="80000"/>
              </a:lnSpc>
              <a:spcBef>
                <a:spcPts val="0"/>
              </a:spcBef>
              <a:buClr>
                <a:schemeClr val="tx2"/>
              </a:buClr>
              <a:buFont typeface="Wingdings" pitchFamily="2" charset="2"/>
              <a:buNone/>
            </a:pPr>
            <a:r>
              <a:rPr lang="en-US" dirty="0"/>
              <a:t>Click To Edit Master Title Style</a:t>
            </a:r>
          </a:p>
        </p:txBody>
      </p:sp>
      <p:sp>
        <p:nvSpPr>
          <p:cNvPr id="19" name="Text Placeholder 19">
            <a:extLst>
              <a:ext uri="{FF2B5EF4-FFF2-40B4-BE49-F238E27FC236}">
                <a16:creationId xmlns:a16="http://schemas.microsoft.com/office/drawing/2014/main" id="{C88F2C30-6208-8C33-8470-DDD41A705A9E}"/>
              </a:ext>
            </a:extLst>
          </p:cNvPr>
          <p:cNvSpPr>
            <a:spLocks noGrp="1"/>
          </p:cNvSpPr>
          <p:nvPr>
            <p:ph type="body" sz="quarter" idx="10" hasCustomPrompt="1"/>
          </p:nvPr>
        </p:nvSpPr>
        <p:spPr>
          <a:xfrm>
            <a:off x="430252" y="3635306"/>
            <a:ext cx="2212586" cy="536242"/>
          </a:xfrm>
        </p:spPr>
        <p:txBody>
          <a:bodyPr anchor="b">
            <a:normAutofit/>
          </a:bodyPr>
          <a:lstStyle>
            <a:lvl1pPr marL="0" indent="0" algn="l" defTabSz="914400" rtl="0" eaLnBrk="1" latinLnBrk="0" hangingPunct="1">
              <a:buNone/>
              <a:defRPr lang="en-US" sz="1000" kern="1200" dirty="0" smtClean="0">
                <a:solidFill>
                  <a:schemeClr val="tx1"/>
                </a:solidFill>
                <a:latin typeface="+mn-lt"/>
                <a:ea typeface="+mn-ea"/>
                <a:cs typeface="+mn-cs"/>
              </a:defRPr>
            </a:lvl1pPr>
            <a:lvl2pPr marL="0" algn="l" defTabSz="914400" rtl="0" eaLnBrk="1" latinLnBrk="0" hangingPunct="1">
              <a:defRPr lang="en-US" sz="900" kern="1200" dirty="0" smtClean="0">
                <a:solidFill>
                  <a:schemeClr val="tx1"/>
                </a:solidFill>
                <a:latin typeface="+mn-lt"/>
                <a:ea typeface="+mn-ea"/>
                <a:cs typeface="+mn-cs"/>
              </a:defRPr>
            </a:lvl2pPr>
            <a:lvl3pPr marL="0" algn="l" defTabSz="914400" rtl="0" eaLnBrk="1" latinLnBrk="0" hangingPunct="1">
              <a:defRPr lang="en-US" sz="900" kern="1200" dirty="0" smtClean="0">
                <a:solidFill>
                  <a:schemeClr val="tx1"/>
                </a:solidFill>
                <a:latin typeface="+mn-lt"/>
                <a:ea typeface="+mn-ea"/>
                <a:cs typeface="+mn-cs"/>
              </a:defRPr>
            </a:lvl3pPr>
            <a:lvl4pPr marL="0" algn="l" defTabSz="914400" rtl="0" eaLnBrk="1" latinLnBrk="0" hangingPunct="1">
              <a:defRPr lang="en-US" sz="900" kern="1200" dirty="0" smtClean="0">
                <a:solidFill>
                  <a:schemeClr val="tx1"/>
                </a:solidFill>
                <a:latin typeface="+mn-lt"/>
                <a:ea typeface="+mn-ea"/>
                <a:cs typeface="+mn-cs"/>
              </a:defRPr>
            </a:lvl4pPr>
            <a:lvl5pPr marL="0" algn="l" defTabSz="914400" rtl="0" eaLnBrk="1" latinLnBrk="0" hangingPunct="1">
              <a:defRPr lang="en-US" sz="900" kern="1200" dirty="0">
                <a:solidFill>
                  <a:schemeClr val="tx1"/>
                </a:solidFill>
                <a:latin typeface="+mn-lt"/>
                <a:ea typeface="+mn-ea"/>
                <a:cs typeface="+mn-cs"/>
              </a:defRPr>
            </a:lvl5pPr>
          </a:lstStyle>
          <a:p>
            <a:pPr lvl="0"/>
            <a:r>
              <a:rPr lang="en-US" dirty="0"/>
              <a:t>Date</a:t>
            </a:r>
          </a:p>
        </p:txBody>
      </p:sp>
    </p:spTree>
    <p:extLst>
      <p:ext uri="{BB962C8B-B14F-4D97-AF65-F5344CB8AC3E}">
        <p14:creationId xmlns:p14="http://schemas.microsoft.com/office/powerpoint/2010/main" val="1495535666"/>
      </p:ext>
    </p:extLst>
  </p:cSld>
  <p:clrMapOvr>
    <a:masterClrMapping/>
  </p:clrMapOvr>
  <p:extLst>
    <p:ext uri="{DCECCB84-F9BA-43D5-87BE-67443E8EF086}">
      <p15:sldGuideLst xmlns:p15="http://schemas.microsoft.com/office/powerpoint/2012/main">
        <p15:guide id="1" pos="7416" userDrawn="1">
          <p15:clr>
            <a:srgbClr val="FBAE40"/>
          </p15:clr>
        </p15:guide>
        <p15:guide id="2" orient="horz" pos="384" userDrawn="1">
          <p15:clr>
            <a:srgbClr val="FBAE40"/>
          </p15:clr>
        </p15:guide>
        <p15:guide id="3" orient="horz" pos="2832" userDrawn="1">
          <p15:clr>
            <a:srgbClr val="FBAE40"/>
          </p15:clr>
        </p15:guide>
        <p15:guide id="4" pos="184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AAF5144-CC7F-0541-9E1B-33A1FC93336C}"/>
              </a:ext>
            </a:extLst>
          </p:cNvPr>
          <p:cNvSpPr>
            <a:spLocks noGrp="1"/>
          </p:cNvSpPr>
          <p:nvPr>
            <p:ph type="title" hasCustomPrompt="1"/>
          </p:nvPr>
        </p:nvSpPr>
        <p:spPr>
          <a:xfrm>
            <a:off x="7022496" y="594417"/>
            <a:ext cx="4860926" cy="4475296"/>
          </a:xfrm>
        </p:spPr>
        <p:txBody>
          <a:bodyPr anchor="b">
            <a:normAutofit/>
          </a:bodyPr>
          <a:lstStyle>
            <a:lvl1pPr>
              <a:lnSpc>
                <a:spcPct val="90000"/>
              </a:lnSpc>
              <a:defRPr lang="en-US" sz="60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1pPr>
          </a:lstStyle>
          <a:p>
            <a:pPr marL="0" lvl="0" indent="0" algn="l" defTabSz="914400" rtl="0" eaLnBrk="1" latinLnBrk="0" hangingPunct="1">
              <a:lnSpc>
                <a:spcPct val="80000"/>
              </a:lnSpc>
              <a:spcBef>
                <a:spcPts val="0"/>
              </a:spcBef>
              <a:buClr>
                <a:schemeClr val="tx2"/>
              </a:buClr>
              <a:buFont typeface="Wingdings" pitchFamily="2" charset="2"/>
              <a:buNone/>
            </a:pPr>
            <a:r>
              <a:rPr lang="en-US" dirty="0"/>
              <a:t>Click To Edit Master Title Style</a:t>
            </a:r>
          </a:p>
        </p:txBody>
      </p:sp>
      <p:cxnSp>
        <p:nvCxnSpPr>
          <p:cNvPr id="10" name="Straight Connector 9">
            <a:extLst>
              <a:ext uri="{FF2B5EF4-FFF2-40B4-BE49-F238E27FC236}">
                <a16:creationId xmlns:a16="http://schemas.microsoft.com/office/drawing/2014/main" id="{4E1C92C1-FBC7-9CB2-9E41-8587CBEE8395}"/>
              </a:ext>
            </a:extLst>
          </p:cNvPr>
          <p:cNvCxnSpPr>
            <a:cxnSpLocks/>
          </p:cNvCxnSpPr>
          <p:nvPr userDrawn="1"/>
        </p:nvCxnSpPr>
        <p:spPr>
          <a:xfrm>
            <a:off x="6783297" y="0"/>
            <a:ext cx="0" cy="685800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DAE3574E-396C-56B1-737C-2E621A8AB102}"/>
              </a:ext>
            </a:extLst>
          </p:cNvPr>
          <p:cNvCxnSpPr>
            <a:cxnSpLocks/>
          </p:cNvCxnSpPr>
          <p:nvPr userDrawn="1"/>
        </p:nvCxnSpPr>
        <p:spPr>
          <a:xfrm flipH="1">
            <a:off x="0" y="5346061"/>
            <a:ext cx="12192000"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sp>
        <p:nvSpPr>
          <p:cNvPr id="18" name="Picture Placeholder 17">
            <a:extLst>
              <a:ext uri="{FF2B5EF4-FFF2-40B4-BE49-F238E27FC236}">
                <a16:creationId xmlns:a16="http://schemas.microsoft.com/office/drawing/2014/main" id="{194EA214-138A-3E89-6D7A-8809712E4716}"/>
              </a:ext>
            </a:extLst>
          </p:cNvPr>
          <p:cNvSpPr>
            <a:spLocks noGrp="1"/>
          </p:cNvSpPr>
          <p:nvPr>
            <p:ph type="pic" sz="quarter" idx="10"/>
          </p:nvPr>
        </p:nvSpPr>
        <p:spPr>
          <a:xfrm>
            <a:off x="0" y="0"/>
            <a:ext cx="12192000" cy="6858000"/>
          </a:xfrm>
          <a:custGeom>
            <a:avLst/>
            <a:gdLst>
              <a:gd name="connsiteX0" fmla="*/ 0 w 12192000"/>
              <a:gd name="connsiteY0" fmla="*/ 0 h 6858000"/>
              <a:gd name="connsiteX1" fmla="*/ 6783297 w 12192000"/>
              <a:gd name="connsiteY1" fmla="*/ 0 h 6858000"/>
              <a:gd name="connsiteX2" fmla="*/ 6783297 w 12192000"/>
              <a:gd name="connsiteY2" fmla="*/ 5346062 h 6858000"/>
              <a:gd name="connsiteX3" fmla="*/ 12192000 w 12192000"/>
              <a:gd name="connsiteY3" fmla="*/ 5346062 h 6858000"/>
              <a:gd name="connsiteX4" fmla="*/ 12192000 w 12192000"/>
              <a:gd name="connsiteY4" fmla="*/ 6858000 h 6858000"/>
              <a:gd name="connsiteX5" fmla="*/ 0 w 121920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6858000">
                <a:moveTo>
                  <a:pt x="0" y="0"/>
                </a:moveTo>
                <a:lnTo>
                  <a:pt x="6783297" y="0"/>
                </a:lnTo>
                <a:lnTo>
                  <a:pt x="6783297" y="5346062"/>
                </a:lnTo>
                <a:lnTo>
                  <a:pt x="12192000" y="5346062"/>
                </a:lnTo>
                <a:lnTo>
                  <a:pt x="12192000" y="6858000"/>
                </a:lnTo>
                <a:lnTo>
                  <a:pt x="0" y="6858000"/>
                </a:lnTo>
                <a:close/>
              </a:path>
            </a:pathLst>
          </a:custGeom>
        </p:spPr>
        <p:txBody>
          <a:bodyPr wrap="square">
            <a:noAutofit/>
          </a:bodyPr>
          <a:lstStyle/>
          <a:p>
            <a:r>
              <a:rPr lang="en-US"/>
              <a:t>Click icon to add picture</a:t>
            </a:r>
          </a:p>
        </p:txBody>
      </p:sp>
    </p:spTree>
    <p:extLst>
      <p:ext uri="{BB962C8B-B14F-4D97-AF65-F5344CB8AC3E}">
        <p14:creationId xmlns:p14="http://schemas.microsoft.com/office/powerpoint/2010/main" val="2287453927"/>
      </p:ext>
    </p:extLst>
  </p:cSld>
  <p:clrMapOvr>
    <a:masterClrMapping/>
  </p:clrMapOvr>
  <p:extLst>
    <p:ext uri="{DCECCB84-F9BA-43D5-87BE-67443E8EF086}">
      <p15:sldGuideLst xmlns:p15="http://schemas.microsoft.com/office/powerpoint/2012/main">
        <p15:guide id="1" pos="4358" userDrawn="1">
          <p15:clr>
            <a:srgbClr val="FBAE40"/>
          </p15:clr>
        </p15:guide>
        <p15:guide id="2" orient="horz" pos="384" userDrawn="1">
          <p15:clr>
            <a:srgbClr val="FBAE40"/>
          </p15:clr>
        </p15:guide>
        <p15:guide id="3" orient="horz" pos="2832" userDrawn="1">
          <p15:clr>
            <a:srgbClr val="FBAE40"/>
          </p15:clr>
        </p15:guide>
        <p15:guide id="4" pos="7416"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2">
    <p:bg>
      <p:bgPr>
        <a:solidFill>
          <a:schemeClr val="bg1"/>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50B8EF3F-BCE1-64A8-E7CD-D08A70415667}"/>
              </a:ext>
            </a:extLst>
          </p:cNvPr>
          <p:cNvCxnSpPr>
            <a:cxnSpLocks/>
          </p:cNvCxnSpPr>
          <p:nvPr userDrawn="1"/>
        </p:nvCxnSpPr>
        <p:spPr>
          <a:xfrm flipH="1">
            <a:off x="0" y="4572345"/>
            <a:ext cx="12192000" cy="0"/>
          </a:xfrm>
          <a:prstGeom prst="line">
            <a:avLst/>
          </a:prstGeom>
          <a:noFill/>
          <a:ln w="9525" cap="flat" cmpd="sng" algn="ctr">
            <a:solidFill>
              <a:schemeClr val="tx2"/>
            </a:solidFill>
            <a:prstDash val="solid"/>
            <a:miter lim="800000"/>
          </a:ln>
          <a:effectLst/>
        </p:spPr>
      </p:cxnSp>
      <p:sp>
        <p:nvSpPr>
          <p:cNvPr id="7" name="Picture Placeholder 6">
            <a:extLst>
              <a:ext uri="{FF2B5EF4-FFF2-40B4-BE49-F238E27FC236}">
                <a16:creationId xmlns:a16="http://schemas.microsoft.com/office/drawing/2014/main" id="{FFB93E0A-B0AC-F31B-4EA4-4A2F1272A003}"/>
              </a:ext>
            </a:extLst>
          </p:cNvPr>
          <p:cNvSpPr>
            <a:spLocks noGrp="1"/>
          </p:cNvSpPr>
          <p:nvPr>
            <p:ph type="pic" sz="quarter" idx="10"/>
          </p:nvPr>
        </p:nvSpPr>
        <p:spPr>
          <a:xfrm>
            <a:off x="0" y="0"/>
            <a:ext cx="12192000" cy="4572000"/>
          </a:xfrm>
        </p:spPr>
        <p:txBody>
          <a:bodyPr/>
          <a:lstStyle/>
          <a:p>
            <a:r>
              <a:rPr lang="en-US"/>
              <a:t>Click icon to add picture</a:t>
            </a:r>
          </a:p>
        </p:txBody>
      </p:sp>
      <p:sp>
        <p:nvSpPr>
          <p:cNvPr id="13" name="Title 12">
            <a:extLst>
              <a:ext uri="{FF2B5EF4-FFF2-40B4-BE49-F238E27FC236}">
                <a16:creationId xmlns:a16="http://schemas.microsoft.com/office/drawing/2014/main" id="{01E5BF87-9352-0BDD-5D2B-AD5EA999936C}"/>
              </a:ext>
            </a:extLst>
          </p:cNvPr>
          <p:cNvSpPr>
            <a:spLocks noGrp="1"/>
          </p:cNvSpPr>
          <p:nvPr>
            <p:ph type="title"/>
          </p:nvPr>
        </p:nvSpPr>
        <p:spPr>
          <a:xfrm>
            <a:off x="409575" y="4853649"/>
            <a:ext cx="11363325" cy="1674469"/>
          </a:xfrm>
        </p:spPr>
        <p:txBody>
          <a:bodyPr anchor="ctr">
            <a:normAutofit/>
          </a:bodyPr>
          <a:lstStyle>
            <a:lvl1pPr algn="ctr">
              <a:defRPr sz="4800" b="0" i="0">
                <a:latin typeface="Franklin Gothic Medium Cond" panose="020B0606030402020204" pitchFamily="34" charset="0"/>
              </a:defRPr>
            </a:lvl1pPr>
          </a:lstStyle>
          <a:p>
            <a:r>
              <a:rPr lang="en-US"/>
              <a:t>Click to edit Master title style</a:t>
            </a:r>
          </a:p>
        </p:txBody>
      </p:sp>
    </p:spTree>
    <p:extLst>
      <p:ext uri="{BB962C8B-B14F-4D97-AF65-F5344CB8AC3E}">
        <p14:creationId xmlns:p14="http://schemas.microsoft.com/office/powerpoint/2010/main" val="3330091955"/>
      </p:ext>
    </p:extLst>
  </p:cSld>
  <p:clrMapOvr>
    <a:masterClrMapping/>
  </p:clrMapOvr>
  <p:extLst>
    <p:ext uri="{DCECCB84-F9BA-43D5-87BE-67443E8EF086}">
      <p15:sldGuideLst xmlns:p15="http://schemas.microsoft.com/office/powerpoint/2012/main">
        <p15:guide id="1" pos="7416" userDrawn="1">
          <p15:clr>
            <a:srgbClr val="FBAE40"/>
          </p15:clr>
        </p15:guide>
        <p15:guide id="2" orient="horz" pos="4200" userDrawn="1">
          <p15:clr>
            <a:srgbClr val="FBAE40"/>
          </p15:clr>
        </p15:guide>
        <p15:guide id="3" pos="25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Presenter Slide Title Subtitle">
    <p:bg>
      <p:bgPr>
        <a:solidFill>
          <a:schemeClr val="bg1"/>
        </a:solidFill>
        <a:effectLst/>
      </p:bgPr>
    </p:bg>
    <p:spTree>
      <p:nvGrpSpPr>
        <p:cNvPr id="1" name=""/>
        <p:cNvGrpSpPr/>
        <p:nvPr/>
      </p:nvGrpSpPr>
      <p:grpSpPr>
        <a:xfrm>
          <a:off x="0" y="0"/>
          <a:ext cx="0" cy="0"/>
          <a:chOff x="0" y="0"/>
          <a:chExt cx="0" cy="0"/>
        </a:xfrm>
      </p:grpSpPr>
      <p:pic>
        <p:nvPicPr>
          <p:cNvPr id="11" name="Picture 10" descr="A close-up of a white wall&#10;&#10;AI-generated content may be incorrect.">
            <a:extLst>
              <a:ext uri="{FF2B5EF4-FFF2-40B4-BE49-F238E27FC236}">
                <a16:creationId xmlns:a16="http://schemas.microsoft.com/office/drawing/2014/main" id="{87AA96C2-8E88-265C-313B-A9029631DDF4}"/>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rot="16200000">
            <a:off x="1261667" y="4056458"/>
            <a:ext cx="1539874" cy="4063205"/>
          </a:xfrm>
          <a:prstGeom prst="rect">
            <a:avLst/>
          </a:prstGeom>
        </p:spPr>
      </p:pic>
      <p:sp>
        <p:nvSpPr>
          <p:cNvPr id="12" name="Picture Placeholder 11">
            <a:extLst>
              <a:ext uri="{FF2B5EF4-FFF2-40B4-BE49-F238E27FC236}">
                <a16:creationId xmlns:a16="http://schemas.microsoft.com/office/drawing/2014/main" id="{735CC034-FDA4-7BCD-04C6-01B88B74826B}"/>
              </a:ext>
            </a:extLst>
          </p:cNvPr>
          <p:cNvSpPr>
            <a:spLocks noGrp="1"/>
          </p:cNvSpPr>
          <p:nvPr>
            <p:ph type="pic" sz="quarter" idx="12"/>
          </p:nvPr>
        </p:nvSpPr>
        <p:spPr>
          <a:xfrm>
            <a:off x="4365633" y="1539875"/>
            <a:ext cx="1211890" cy="1211890"/>
          </a:xfrm>
        </p:spPr>
        <p:txBody>
          <a:bodyPr/>
          <a:lstStyle/>
          <a:p>
            <a:r>
              <a:rPr lang="en-US"/>
              <a:t>Click icon to add picture</a:t>
            </a:r>
          </a:p>
        </p:txBody>
      </p:sp>
      <p:sp>
        <p:nvSpPr>
          <p:cNvPr id="13" name="Picture Placeholder 11">
            <a:extLst>
              <a:ext uri="{FF2B5EF4-FFF2-40B4-BE49-F238E27FC236}">
                <a16:creationId xmlns:a16="http://schemas.microsoft.com/office/drawing/2014/main" id="{763BC683-0766-0A99-9AC9-CD95442804A7}"/>
              </a:ext>
            </a:extLst>
          </p:cNvPr>
          <p:cNvSpPr>
            <a:spLocks noGrp="1"/>
          </p:cNvSpPr>
          <p:nvPr>
            <p:ph type="pic" sz="quarter" idx="13"/>
          </p:nvPr>
        </p:nvSpPr>
        <p:spPr>
          <a:xfrm>
            <a:off x="4365633" y="3052136"/>
            <a:ext cx="1211890" cy="1211890"/>
          </a:xfrm>
        </p:spPr>
        <p:txBody>
          <a:bodyPr/>
          <a:lstStyle/>
          <a:p>
            <a:r>
              <a:rPr lang="en-US"/>
              <a:t>Click icon to add picture</a:t>
            </a:r>
          </a:p>
        </p:txBody>
      </p:sp>
      <p:sp>
        <p:nvSpPr>
          <p:cNvPr id="7" name="Picture Placeholder 6">
            <a:extLst>
              <a:ext uri="{FF2B5EF4-FFF2-40B4-BE49-F238E27FC236}">
                <a16:creationId xmlns:a16="http://schemas.microsoft.com/office/drawing/2014/main" id="{89899C90-3170-D8F2-7AA3-0DB6CB07CD86}"/>
              </a:ext>
            </a:extLst>
          </p:cNvPr>
          <p:cNvSpPr>
            <a:spLocks noGrp="1"/>
          </p:cNvSpPr>
          <p:nvPr>
            <p:ph type="pic" sz="quarter" idx="10"/>
          </p:nvPr>
        </p:nvSpPr>
        <p:spPr>
          <a:xfrm>
            <a:off x="4065588" y="5331654"/>
            <a:ext cx="8126412" cy="1526346"/>
          </a:xfrm>
        </p:spPr>
        <p:txBody>
          <a:bodyPr/>
          <a:lstStyle/>
          <a:p>
            <a:r>
              <a:rPr lang="en-US"/>
              <a:t>Click icon to add picture</a:t>
            </a:r>
            <a:endParaRPr lang="en-US" dirty="0"/>
          </a:p>
        </p:txBody>
      </p:sp>
      <p:sp>
        <p:nvSpPr>
          <p:cNvPr id="16" name="Text Placeholder 15">
            <a:extLst>
              <a:ext uri="{FF2B5EF4-FFF2-40B4-BE49-F238E27FC236}">
                <a16:creationId xmlns:a16="http://schemas.microsoft.com/office/drawing/2014/main" id="{32FBFF85-D19A-2B6A-41B9-A89F2CCED3D8}"/>
              </a:ext>
            </a:extLst>
          </p:cNvPr>
          <p:cNvSpPr>
            <a:spLocks noGrp="1"/>
          </p:cNvSpPr>
          <p:nvPr>
            <p:ph type="body" sz="quarter" idx="14" hasCustomPrompt="1"/>
          </p:nvPr>
        </p:nvSpPr>
        <p:spPr>
          <a:xfrm>
            <a:off x="5814676" y="3260726"/>
            <a:ext cx="1787525" cy="1003300"/>
          </a:xfrm>
        </p:spPr>
        <p:txBody>
          <a:bodyPr anchor="b">
            <a:normAutofit/>
          </a:bodyPr>
          <a:lstStyle>
            <a:lvl1pPr marL="0" indent="0" algn="l" defTabSz="914400" rtl="0" eaLnBrk="1" latinLnBrk="0" hangingPunct="1">
              <a:lnSpc>
                <a:spcPct val="78000"/>
              </a:lnSpc>
              <a:spcBef>
                <a:spcPct val="0"/>
              </a:spcBef>
              <a:buNone/>
              <a:defRPr lang="en-US" sz="36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1pPr>
            <a:lvl2pPr marL="2286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2pPr>
            <a:lvl3pPr marL="4572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3pPr>
            <a:lvl4pPr marL="6858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4pPr>
            <a:lvl5pPr marL="914400" indent="0">
              <a:buNone/>
              <a:defRPr lang="en-US" sz="36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5pPr>
          </a:lstStyle>
          <a:p>
            <a:pPr lvl="0"/>
            <a:r>
              <a:rPr lang="en-US" dirty="0"/>
              <a:t>ATTORNEY NAME</a:t>
            </a:r>
          </a:p>
        </p:txBody>
      </p:sp>
      <p:sp>
        <p:nvSpPr>
          <p:cNvPr id="17" name="Text Placeholder 15">
            <a:extLst>
              <a:ext uri="{FF2B5EF4-FFF2-40B4-BE49-F238E27FC236}">
                <a16:creationId xmlns:a16="http://schemas.microsoft.com/office/drawing/2014/main" id="{74F878A3-C305-623D-2537-46942DA87AD7}"/>
              </a:ext>
            </a:extLst>
          </p:cNvPr>
          <p:cNvSpPr>
            <a:spLocks noGrp="1"/>
          </p:cNvSpPr>
          <p:nvPr>
            <p:ph type="body" sz="quarter" idx="15" hasCustomPrompt="1"/>
          </p:nvPr>
        </p:nvSpPr>
        <p:spPr>
          <a:xfrm>
            <a:off x="5814676" y="1732739"/>
            <a:ext cx="1787525" cy="1003300"/>
          </a:xfrm>
        </p:spPr>
        <p:txBody>
          <a:bodyPr anchor="b">
            <a:normAutofit/>
          </a:bodyPr>
          <a:lstStyle>
            <a:lvl1pPr marL="0" indent="0" algn="l" defTabSz="914400" rtl="0" eaLnBrk="1" latinLnBrk="0" hangingPunct="1">
              <a:lnSpc>
                <a:spcPct val="78000"/>
              </a:lnSpc>
              <a:spcBef>
                <a:spcPct val="0"/>
              </a:spcBef>
              <a:buNone/>
              <a:defRPr lang="en-US" sz="36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1pPr>
            <a:lvl2pPr marL="2286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2pPr>
            <a:lvl3pPr marL="4572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3pPr>
            <a:lvl4pPr marL="6858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4pPr>
            <a:lvl5pPr marL="914400" indent="0">
              <a:buNone/>
              <a:defRPr lang="en-US" sz="36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5pPr>
          </a:lstStyle>
          <a:p>
            <a:pPr lvl="0"/>
            <a:r>
              <a:rPr lang="en-US" dirty="0"/>
              <a:t>ATTORNEY NAME</a:t>
            </a:r>
          </a:p>
        </p:txBody>
      </p:sp>
      <p:cxnSp>
        <p:nvCxnSpPr>
          <p:cNvPr id="2" name="Straight Connector 1">
            <a:extLst>
              <a:ext uri="{FF2B5EF4-FFF2-40B4-BE49-F238E27FC236}">
                <a16:creationId xmlns:a16="http://schemas.microsoft.com/office/drawing/2014/main" id="{CE091310-6767-D776-A125-59A79904A129}"/>
              </a:ext>
            </a:extLst>
          </p:cNvPr>
          <p:cNvCxnSpPr>
            <a:cxnSpLocks/>
          </p:cNvCxnSpPr>
          <p:nvPr userDrawn="1"/>
        </p:nvCxnSpPr>
        <p:spPr>
          <a:xfrm>
            <a:off x="4063206" y="5331654"/>
            <a:ext cx="0" cy="1526346"/>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EC60A3AB-DCA1-A78C-08C8-8B4C3E00F45D}"/>
              </a:ext>
            </a:extLst>
          </p:cNvPr>
          <p:cNvCxnSpPr>
            <a:cxnSpLocks/>
          </p:cNvCxnSpPr>
          <p:nvPr userDrawn="1"/>
        </p:nvCxnSpPr>
        <p:spPr>
          <a:xfrm flipH="1">
            <a:off x="0" y="5320768"/>
            <a:ext cx="12192000" cy="0"/>
          </a:xfrm>
          <a:prstGeom prst="line">
            <a:avLst/>
          </a:prstGeom>
          <a:ln w="9525"/>
        </p:spPr>
        <p:style>
          <a:lnRef idx="1">
            <a:schemeClr val="accent1"/>
          </a:lnRef>
          <a:fillRef idx="0">
            <a:schemeClr val="accent1"/>
          </a:fillRef>
          <a:effectRef idx="0">
            <a:schemeClr val="accent1"/>
          </a:effectRef>
          <a:fontRef idx="minor">
            <a:schemeClr val="tx1"/>
          </a:fontRef>
        </p:style>
      </p:cxnSp>
      <p:sp>
        <p:nvSpPr>
          <p:cNvPr id="4" name="Picture Placeholder 11">
            <a:extLst>
              <a:ext uri="{FF2B5EF4-FFF2-40B4-BE49-F238E27FC236}">
                <a16:creationId xmlns:a16="http://schemas.microsoft.com/office/drawing/2014/main" id="{DCDF76F5-117D-C58C-4CCB-7A2532608F39}"/>
              </a:ext>
            </a:extLst>
          </p:cNvPr>
          <p:cNvSpPr>
            <a:spLocks noGrp="1"/>
          </p:cNvSpPr>
          <p:nvPr>
            <p:ph type="pic" sz="quarter" idx="18"/>
          </p:nvPr>
        </p:nvSpPr>
        <p:spPr>
          <a:xfrm>
            <a:off x="8321691" y="1537231"/>
            <a:ext cx="1211890" cy="1211890"/>
          </a:xfrm>
        </p:spPr>
        <p:txBody>
          <a:bodyPr/>
          <a:lstStyle/>
          <a:p>
            <a:r>
              <a:rPr lang="en-US"/>
              <a:t>Click icon to add picture</a:t>
            </a:r>
          </a:p>
        </p:txBody>
      </p:sp>
      <p:sp>
        <p:nvSpPr>
          <p:cNvPr id="6" name="Picture Placeholder 11">
            <a:extLst>
              <a:ext uri="{FF2B5EF4-FFF2-40B4-BE49-F238E27FC236}">
                <a16:creationId xmlns:a16="http://schemas.microsoft.com/office/drawing/2014/main" id="{F6A3908F-4638-0246-A2DA-3F1F30B158DC}"/>
              </a:ext>
            </a:extLst>
          </p:cNvPr>
          <p:cNvSpPr>
            <a:spLocks noGrp="1"/>
          </p:cNvSpPr>
          <p:nvPr>
            <p:ph type="pic" sz="quarter" idx="19"/>
          </p:nvPr>
        </p:nvSpPr>
        <p:spPr>
          <a:xfrm>
            <a:off x="8321691" y="3049492"/>
            <a:ext cx="1211890" cy="1211890"/>
          </a:xfrm>
        </p:spPr>
        <p:txBody>
          <a:bodyPr/>
          <a:lstStyle/>
          <a:p>
            <a:r>
              <a:rPr lang="en-US"/>
              <a:t>Click icon to add picture</a:t>
            </a:r>
          </a:p>
        </p:txBody>
      </p:sp>
      <p:sp>
        <p:nvSpPr>
          <p:cNvPr id="8" name="Text Placeholder 15">
            <a:extLst>
              <a:ext uri="{FF2B5EF4-FFF2-40B4-BE49-F238E27FC236}">
                <a16:creationId xmlns:a16="http://schemas.microsoft.com/office/drawing/2014/main" id="{7F418338-3AA9-B25B-EFA3-4451559E3A18}"/>
              </a:ext>
            </a:extLst>
          </p:cNvPr>
          <p:cNvSpPr>
            <a:spLocks noGrp="1"/>
          </p:cNvSpPr>
          <p:nvPr>
            <p:ph type="body" sz="quarter" idx="20" hasCustomPrompt="1"/>
          </p:nvPr>
        </p:nvSpPr>
        <p:spPr>
          <a:xfrm>
            <a:off x="9770734" y="3258082"/>
            <a:ext cx="1787525" cy="1003300"/>
          </a:xfrm>
        </p:spPr>
        <p:txBody>
          <a:bodyPr anchor="b">
            <a:normAutofit/>
          </a:bodyPr>
          <a:lstStyle>
            <a:lvl1pPr marL="0" indent="0" algn="l" defTabSz="914400" rtl="0" eaLnBrk="1" latinLnBrk="0" hangingPunct="1">
              <a:lnSpc>
                <a:spcPct val="78000"/>
              </a:lnSpc>
              <a:spcBef>
                <a:spcPct val="0"/>
              </a:spcBef>
              <a:buNone/>
              <a:defRPr lang="en-US" sz="36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1pPr>
            <a:lvl2pPr marL="2286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2pPr>
            <a:lvl3pPr marL="4572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3pPr>
            <a:lvl4pPr marL="6858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4pPr>
            <a:lvl5pPr marL="914400" indent="0">
              <a:buNone/>
              <a:defRPr lang="en-US" sz="36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5pPr>
          </a:lstStyle>
          <a:p>
            <a:pPr lvl="0"/>
            <a:r>
              <a:rPr lang="en-US" dirty="0"/>
              <a:t>ATTORNEY NAME</a:t>
            </a:r>
          </a:p>
        </p:txBody>
      </p:sp>
      <p:sp>
        <p:nvSpPr>
          <p:cNvPr id="9" name="Text Placeholder 15">
            <a:extLst>
              <a:ext uri="{FF2B5EF4-FFF2-40B4-BE49-F238E27FC236}">
                <a16:creationId xmlns:a16="http://schemas.microsoft.com/office/drawing/2014/main" id="{AE9143B7-47E5-B670-68DF-EBE21D38E638}"/>
              </a:ext>
            </a:extLst>
          </p:cNvPr>
          <p:cNvSpPr>
            <a:spLocks noGrp="1"/>
          </p:cNvSpPr>
          <p:nvPr>
            <p:ph type="body" sz="quarter" idx="21" hasCustomPrompt="1"/>
          </p:nvPr>
        </p:nvSpPr>
        <p:spPr>
          <a:xfrm>
            <a:off x="9770734" y="1730095"/>
            <a:ext cx="1787525" cy="1003300"/>
          </a:xfrm>
        </p:spPr>
        <p:txBody>
          <a:bodyPr anchor="b">
            <a:normAutofit/>
          </a:bodyPr>
          <a:lstStyle>
            <a:lvl1pPr marL="0" indent="0" algn="l" defTabSz="914400" rtl="0" eaLnBrk="1" latinLnBrk="0" hangingPunct="1">
              <a:lnSpc>
                <a:spcPct val="78000"/>
              </a:lnSpc>
              <a:spcBef>
                <a:spcPct val="0"/>
              </a:spcBef>
              <a:buNone/>
              <a:defRPr lang="en-US" sz="36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1pPr>
            <a:lvl2pPr marL="2286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2pPr>
            <a:lvl3pPr marL="4572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3pPr>
            <a:lvl4pPr marL="6858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4pPr>
            <a:lvl5pPr marL="914400" indent="0">
              <a:buNone/>
              <a:defRPr lang="en-US" sz="36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5pPr>
          </a:lstStyle>
          <a:p>
            <a:pPr lvl="0"/>
            <a:r>
              <a:rPr lang="en-US" dirty="0"/>
              <a:t>ATTORNEY NAME</a:t>
            </a:r>
          </a:p>
        </p:txBody>
      </p:sp>
      <p:sp>
        <p:nvSpPr>
          <p:cNvPr id="15" name="Title 14">
            <a:extLst>
              <a:ext uri="{FF2B5EF4-FFF2-40B4-BE49-F238E27FC236}">
                <a16:creationId xmlns:a16="http://schemas.microsoft.com/office/drawing/2014/main" id="{DB9E95BB-E8E0-F8ED-2F6F-31428964CAA4}"/>
              </a:ext>
            </a:extLst>
          </p:cNvPr>
          <p:cNvSpPr>
            <a:spLocks noGrp="1"/>
          </p:cNvSpPr>
          <p:nvPr>
            <p:ph type="title"/>
          </p:nvPr>
        </p:nvSpPr>
        <p:spPr/>
        <p:txBody>
          <a:bodyPr/>
          <a:lstStyle/>
          <a:p>
            <a:r>
              <a:rPr lang="en-US"/>
              <a:t>Click to edit Master title style</a:t>
            </a:r>
            <a:endParaRPr lang="en-US" dirty="0"/>
          </a:p>
        </p:txBody>
      </p:sp>
      <p:sp>
        <p:nvSpPr>
          <p:cNvPr id="18" name="Picture Placeholder 11">
            <a:extLst>
              <a:ext uri="{FF2B5EF4-FFF2-40B4-BE49-F238E27FC236}">
                <a16:creationId xmlns:a16="http://schemas.microsoft.com/office/drawing/2014/main" id="{53F2E61F-5288-F1CD-E67C-3BD9CE7E8889}"/>
              </a:ext>
            </a:extLst>
          </p:cNvPr>
          <p:cNvSpPr>
            <a:spLocks noGrp="1"/>
          </p:cNvSpPr>
          <p:nvPr>
            <p:ph type="pic" sz="quarter" idx="22"/>
          </p:nvPr>
        </p:nvSpPr>
        <p:spPr>
          <a:xfrm>
            <a:off x="409575" y="1537231"/>
            <a:ext cx="1211890" cy="1211890"/>
          </a:xfrm>
        </p:spPr>
        <p:txBody>
          <a:bodyPr/>
          <a:lstStyle/>
          <a:p>
            <a:r>
              <a:rPr lang="en-US"/>
              <a:t>Click icon to add picture</a:t>
            </a:r>
          </a:p>
        </p:txBody>
      </p:sp>
      <p:sp>
        <p:nvSpPr>
          <p:cNvPr id="19" name="Picture Placeholder 11">
            <a:extLst>
              <a:ext uri="{FF2B5EF4-FFF2-40B4-BE49-F238E27FC236}">
                <a16:creationId xmlns:a16="http://schemas.microsoft.com/office/drawing/2014/main" id="{D77AB910-A05B-29AF-2039-CBD4A793DF21}"/>
              </a:ext>
            </a:extLst>
          </p:cNvPr>
          <p:cNvSpPr>
            <a:spLocks noGrp="1"/>
          </p:cNvSpPr>
          <p:nvPr>
            <p:ph type="pic" sz="quarter" idx="23"/>
          </p:nvPr>
        </p:nvSpPr>
        <p:spPr>
          <a:xfrm>
            <a:off x="409575" y="3049492"/>
            <a:ext cx="1211890" cy="1211890"/>
          </a:xfrm>
        </p:spPr>
        <p:txBody>
          <a:bodyPr/>
          <a:lstStyle/>
          <a:p>
            <a:r>
              <a:rPr lang="en-US"/>
              <a:t>Click icon to add picture</a:t>
            </a:r>
          </a:p>
        </p:txBody>
      </p:sp>
      <p:sp>
        <p:nvSpPr>
          <p:cNvPr id="20" name="Text Placeholder 15">
            <a:extLst>
              <a:ext uri="{FF2B5EF4-FFF2-40B4-BE49-F238E27FC236}">
                <a16:creationId xmlns:a16="http://schemas.microsoft.com/office/drawing/2014/main" id="{A387C7AC-3DCF-5850-2DBF-7298582F61E5}"/>
              </a:ext>
            </a:extLst>
          </p:cNvPr>
          <p:cNvSpPr>
            <a:spLocks noGrp="1"/>
          </p:cNvSpPr>
          <p:nvPr>
            <p:ph type="body" sz="quarter" idx="24" hasCustomPrompt="1"/>
          </p:nvPr>
        </p:nvSpPr>
        <p:spPr>
          <a:xfrm>
            <a:off x="1858618" y="3258082"/>
            <a:ext cx="1787525" cy="1003300"/>
          </a:xfrm>
        </p:spPr>
        <p:txBody>
          <a:bodyPr anchor="b">
            <a:normAutofit/>
          </a:bodyPr>
          <a:lstStyle>
            <a:lvl1pPr marL="0" indent="0" algn="l" defTabSz="914400" rtl="0" eaLnBrk="1" latinLnBrk="0" hangingPunct="1">
              <a:lnSpc>
                <a:spcPct val="78000"/>
              </a:lnSpc>
              <a:spcBef>
                <a:spcPct val="0"/>
              </a:spcBef>
              <a:buNone/>
              <a:defRPr lang="en-US" sz="36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1pPr>
            <a:lvl2pPr marL="2286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2pPr>
            <a:lvl3pPr marL="4572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3pPr>
            <a:lvl4pPr marL="6858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4pPr>
            <a:lvl5pPr marL="914400" indent="0">
              <a:buNone/>
              <a:defRPr lang="en-US" sz="36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5pPr>
          </a:lstStyle>
          <a:p>
            <a:pPr lvl="0"/>
            <a:r>
              <a:rPr lang="en-US" dirty="0"/>
              <a:t>ATTORNEY NAME</a:t>
            </a:r>
          </a:p>
        </p:txBody>
      </p:sp>
      <p:sp>
        <p:nvSpPr>
          <p:cNvPr id="22" name="Text Placeholder 15">
            <a:extLst>
              <a:ext uri="{FF2B5EF4-FFF2-40B4-BE49-F238E27FC236}">
                <a16:creationId xmlns:a16="http://schemas.microsoft.com/office/drawing/2014/main" id="{0E73B33F-5FE4-D9C3-E5BE-AA77D7EFDE74}"/>
              </a:ext>
            </a:extLst>
          </p:cNvPr>
          <p:cNvSpPr>
            <a:spLocks noGrp="1"/>
          </p:cNvSpPr>
          <p:nvPr>
            <p:ph type="body" sz="quarter" idx="25" hasCustomPrompt="1"/>
          </p:nvPr>
        </p:nvSpPr>
        <p:spPr>
          <a:xfrm>
            <a:off x="1858618" y="1730095"/>
            <a:ext cx="1787525" cy="1003300"/>
          </a:xfrm>
        </p:spPr>
        <p:txBody>
          <a:bodyPr anchor="b">
            <a:normAutofit/>
          </a:bodyPr>
          <a:lstStyle>
            <a:lvl1pPr marL="0" indent="0" algn="l" defTabSz="914400" rtl="0" eaLnBrk="1" latinLnBrk="0" hangingPunct="1">
              <a:lnSpc>
                <a:spcPct val="78000"/>
              </a:lnSpc>
              <a:spcBef>
                <a:spcPct val="0"/>
              </a:spcBef>
              <a:buNone/>
              <a:defRPr lang="en-US" sz="36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1pPr>
            <a:lvl2pPr marL="2286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2pPr>
            <a:lvl3pPr marL="4572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3pPr>
            <a:lvl4pPr marL="6858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4pPr>
            <a:lvl5pPr marL="914400" indent="0">
              <a:buNone/>
              <a:defRPr lang="en-US" sz="36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5pPr>
          </a:lstStyle>
          <a:p>
            <a:pPr lvl="0"/>
            <a:r>
              <a:rPr lang="en-US" dirty="0"/>
              <a:t>ATTORNEY NAME</a:t>
            </a:r>
          </a:p>
        </p:txBody>
      </p:sp>
    </p:spTree>
    <p:extLst>
      <p:ext uri="{BB962C8B-B14F-4D97-AF65-F5344CB8AC3E}">
        <p14:creationId xmlns:p14="http://schemas.microsoft.com/office/powerpoint/2010/main" val="1742773471"/>
      </p:ext>
    </p:extLst>
  </p:cSld>
  <p:clrMapOvr>
    <a:masterClrMapping/>
  </p:clrMapOvr>
  <p:extLst>
    <p:ext uri="{DCECCB84-F9BA-43D5-87BE-67443E8EF086}">
      <p15:sldGuideLst xmlns:p15="http://schemas.microsoft.com/office/powerpoint/2012/main">
        <p15:guide id="1" pos="7416">
          <p15:clr>
            <a:srgbClr val="FBAE40"/>
          </p15:clr>
        </p15:guide>
        <p15:guide id="2" orient="horz" pos="3312">
          <p15:clr>
            <a:srgbClr val="FBAE40"/>
          </p15:clr>
        </p15:guide>
        <p15:guide id="3" orient="horz" pos="384">
          <p15:clr>
            <a:srgbClr val="FBAE40"/>
          </p15:clr>
        </p15:guide>
        <p15:guide id="4" pos="271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Presenter Slide Title Subtitle">
    <p:bg>
      <p:bgPr>
        <a:solidFill>
          <a:schemeClr val="bg1"/>
        </a:solidFill>
        <a:effectLst/>
      </p:bgPr>
    </p:bg>
    <p:spTree>
      <p:nvGrpSpPr>
        <p:cNvPr id="1" name=""/>
        <p:cNvGrpSpPr/>
        <p:nvPr/>
      </p:nvGrpSpPr>
      <p:grpSpPr>
        <a:xfrm>
          <a:off x="0" y="0"/>
          <a:ext cx="0" cy="0"/>
          <a:chOff x="0" y="0"/>
          <a:chExt cx="0" cy="0"/>
        </a:xfrm>
      </p:grpSpPr>
      <p:pic>
        <p:nvPicPr>
          <p:cNvPr id="11" name="Picture 10" descr="A close-up of a white wall&#10;&#10;AI-generated content may be incorrect.">
            <a:extLst>
              <a:ext uri="{FF2B5EF4-FFF2-40B4-BE49-F238E27FC236}">
                <a16:creationId xmlns:a16="http://schemas.microsoft.com/office/drawing/2014/main" id="{87AA96C2-8E88-265C-313B-A9029631DDF4}"/>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rot="16200000">
            <a:off x="-1397397" y="1397394"/>
            <a:ext cx="6858003" cy="4063205"/>
          </a:xfrm>
          <a:prstGeom prst="rect">
            <a:avLst/>
          </a:prstGeom>
        </p:spPr>
      </p:pic>
      <p:sp>
        <p:nvSpPr>
          <p:cNvPr id="7" name="Picture Placeholder 6">
            <a:extLst>
              <a:ext uri="{FF2B5EF4-FFF2-40B4-BE49-F238E27FC236}">
                <a16:creationId xmlns:a16="http://schemas.microsoft.com/office/drawing/2014/main" id="{89899C90-3170-D8F2-7AA3-0DB6CB07CD86}"/>
              </a:ext>
            </a:extLst>
          </p:cNvPr>
          <p:cNvSpPr>
            <a:spLocks noGrp="1"/>
          </p:cNvSpPr>
          <p:nvPr>
            <p:ph type="pic" sz="quarter" idx="10"/>
          </p:nvPr>
        </p:nvSpPr>
        <p:spPr>
          <a:xfrm>
            <a:off x="4065588" y="5331654"/>
            <a:ext cx="8126412" cy="1526346"/>
          </a:xfrm>
        </p:spPr>
        <p:txBody>
          <a:bodyPr/>
          <a:lstStyle/>
          <a:p>
            <a:r>
              <a:rPr lang="en-US"/>
              <a:t>Click icon to add picture</a:t>
            </a:r>
            <a:endParaRPr lang="en-US" dirty="0"/>
          </a:p>
        </p:txBody>
      </p:sp>
      <p:sp>
        <p:nvSpPr>
          <p:cNvPr id="21" name="Title 20">
            <a:extLst>
              <a:ext uri="{FF2B5EF4-FFF2-40B4-BE49-F238E27FC236}">
                <a16:creationId xmlns:a16="http://schemas.microsoft.com/office/drawing/2014/main" id="{D63DE7C4-19A4-6D83-D221-DD3011B6768F}"/>
              </a:ext>
            </a:extLst>
          </p:cNvPr>
          <p:cNvSpPr>
            <a:spLocks noGrp="1"/>
          </p:cNvSpPr>
          <p:nvPr>
            <p:ph type="title"/>
          </p:nvPr>
        </p:nvSpPr>
        <p:spPr>
          <a:xfrm>
            <a:off x="4365633" y="304799"/>
            <a:ext cx="7322784" cy="762000"/>
          </a:xfrm>
        </p:spPr>
        <p:txBody>
          <a:bodyPr/>
          <a:lstStyle/>
          <a:p>
            <a:r>
              <a:rPr lang="en-US"/>
              <a:t>Click to edit Master title style</a:t>
            </a:r>
            <a:endParaRPr lang="en-US" dirty="0"/>
          </a:p>
        </p:txBody>
      </p:sp>
      <p:cxnSp>
        <p:nvCxnSpPr>
          <p:cNvPr id="2" name="Straight Connector 1">
            <a:extLst>
              <a:ext uri="{FF2B5EF4-FFF2-40B4-BE49-F238E27FC236}">
                <a16:creationId xmlns:a16="http://schemas.microsoft.com/office/drawing/2014/main" id="{CE091310-6767-D776-A125-59A79904A129}"/>
              </a:ext>
            </a:extLst>
          </p:cNvPr>
          <p:cNvCxnSpPr>
            <a:cxnSpLocks/>
          </p:cNvCxnSpPr>
          <p:nvPr userDrawn="1"/>
        </p:nvCxnSpPr>
        <p:spPr>
          <a:xfrm>
            <a:off x="4063206" y="0"/>
            <a:ext cx="0" cy="685800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EC60A3AB-DCA1-A78C-08C8-8B4C3E00F45D}"/>
              </a:ext>
            </a:extLst>
          </p:cNvPr>
          <p:cNvCxnSpPr>
            <a:cxnSpLocks/>
          </p:cNvCxnSpPr>
          <p:nvPr userDrawn="1"/>
        </p:nvCxnSpPr>
        <p:spPr>
          <a:xfrm flipH="1">
            <a:off x="0" y="5320768"/>
            <a:ext cx="12192000" cy="0"/>
          </a:xfrm>
          <a:prstGeom prst="line">
            <a:avLst/>
          </a:prstGeom>
          <a:ln w="9525"/>
        </p:spPr>
        <p:style>
          <a:lnRef idx="1">
            <a:schemeClr val="accent1"/>
          </a:lnRef>
          <a:fillRef idx="0">
            <a:schemeClr val="accent1"/>
          </a:fillRef>
          <a:effectRef idx="0">
            <a:schemeClr val="accent1"/>
          </a:effectRef>
          <a:fontRef idx="minor">
            <a:schemeClr val="tx1"/>
          </a:fontRef>
        </p:style>
      </p:cxnSp>
      <p:sp>
        <p:nvSpPr>
          <p:cNvPr id="4" name="Picture Placeholder 11">
            <a:extLst>
              <a:ext uri="{FF2B5EF4-FFF2-40B4-BE49-F238E27FC236}">
                <a16:creationId xmlns:a16="http://schemas.microsoft.com/office/drawing/2014/main" id="{DCDF76F5-117D-C58C-4CCB-7A2532608F39}"/>
              </a:ext>
            </a:extLst>
          </p:cNvPr>
          <p:cNvSpPr>
            <a:spLocks noGrp="1"/>
          </p:cNvSpPr>
          <p:nvPr>
            <p:ph type="pic" sz="quarter" idx="18"/>
          </p:nvPr>
        </p:nvSpPr>
        <p:spPr>
          <a:xfrm>
            <a:off x="8321691" y="1537231"/>
            <a:ext cx="1211890" cy="1211890"/>
          </a:xfrm>
        </p:spPr>
        <p:txBody>
          <a:bodyPr/>
          <a:lstStyle/>
          <a:p>
            <a:r>
              <a:rPr lang="en-US"/>
              <a:t>Click icon to add picture</a:t>
            </a:r>
          </a:p>
        </p:txBody>
      </p:sp>
      <p:sp>
        <p:nvSpPr>
          <p:cNvPr id="6" name="Picture Placeholder 11">
            <a:extLst>
              <a:ext uri="{FF2B5EF4-FFF2-40B4-BE49-F238E27FC236}">
                <a16:creationId xmlns:a16="http://schemas.microsoft.com/office/drawing/2014/main" id="{F6A3908F-4638-0246-A2DA-3F1F30B158DC}"/>
              </a:ext>
            </a:extLst>
          </p:cNvPr>
          <p:cNvSpPr>
            <a:spLocks noGrp="1"/>
          </p:cNvSpPr>
          <p:nvPr>
            <p:ph type="pic" sz="quarter" idx="19"/>
          </p:nvPr>
        </p:nvSpPr>
        <p:spPr>
          <a:xfrm>
            <a:off x="8321691" y="3049492"/>
            <a:ext cx="1211890" cy="1211890"/>
          </a:xfrm>
        </p:spPr>
        <p:txBody>
          <a:bodyPr/>
          <a:lstStyle/>
          <a:p>
            <a:r>
              <a:rPr lang="en-US"/>
              <a:t>Click icon to add picture</a:t>
            </a:r>
          </a:p>
        </p:txBody>
      </p:sp>
      <p:sp>
        <p:nvSpPr>
          <p:cNvPr id="8" name="Text Placeholder 15">
            <a:extLst>
              <a:ext uri="{FF2B5EF4-FFF2-40B4-BE49-F238E27FC236}">
                <a16:creationId xmlns:a16="http://schemas.microsoft.com/office/drawing/2014/main" id="{7F418338-3AA9-B25B-EFA3-4451559E3A18}"/>
              </a:ext>
            </a:extLst>
          </p:cNvPr>
          <p:cNvSpPr>
            <a:spLocks noGrp="1"/>
          </p:cNvSpPr>
          <p:nvPr>
            <p:ph type="body" sz="quarter" idx="20" hasCustomPrompt="1"/>
          </p:nvPr>
        </p:nvSpPr>
        <p:spPr>
          <a:xfrm>
            <a:off x="9770734" y="3258082"/>
            <a:ext cx="1787525" cy="1003300"/>
          </a:xfrm>
        </p:spPr>
        <p:txBody>
          <a:bodyPr anchor="b">
            <a:normAutofit/>
          </a:bodyPr>
          <a:lstStyle>
            <a:lvl1pPr marL="0" indent="0" algn="l" defTabSz="914400" rtl="0" eaLnBrk="1" latinLnBrk="0" hangingPunct="1">
              <a:lnSpc>
                <a:spcPct val="78000"/>
              </a:lnSpc>
              <a:spcBef>
                <a:spcPct val="0"/>
              </a:spcBef>
              <a:buNone/>
              <a:defRPr lang="en-US" sz="36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1pPr>
            <a:lvl2pPr marL="2286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2pPr>
            <a:lvl3pPr marL="4572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3pPr>
            <a:lvl4pPr marL="6858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4pPr>
            <a:lvl5pPr marL="914400" indent="0">
              <a:buNone/>
              <a:defRPr lang="en-US" sz="36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5pPr>
          </a:lstStyle>
          <a:p>
            <a:pPr lvl="0"/>
            <a:r>
              <a:rPr lang="en-US" dirty="0"/>
              <a:t>ATTORNEY NAME</a:t>
            </a:r>
          </a:p>
        </p:txBody>
      </p:sp>
      <p:sp>
        <p:nvSpPr>
          <p:cNvPr id="9" name="Text Placeholder 15">
            <a:extLst>
              <a:ext uri="{FF2B5EF4-FFF2-40B4-BE49-F238E27FC236}">
                <a16:creationId xmlns:a16="http://schemas.microsoft.com/office/drawing/2014/main" id="{AE9143B7-47E5-B670-68DF-EBE21D38E638}"/>
              </a:ext>
            </a:extLst>
          </p:cNvPr>
          <p:cNvSpPr>
            <a:spLocks noGrp="1"/>
          </p:cNvSpPr>
          <p:nvPr>
            <p:ph type="body" sz="quarter" idx="21" hasCustomPrompt="1"/>
          </p:nvPr>
        </p:nvSpPr>
        <p:spPr>
          <a:xfrm>
            <a:off x="9770734" y="1730095"/>
            <a:ext cx="1787525" cy="1003300"/>
          </a:xfrm>
        </p:spPr>
        <p:txBody>
          <a:bodyPr anchor="b">
            <a:normAutofit/>
          </a:bodyPr>
          <a:lstStyle>
            <a:lvl1pPr marL="0" indent="0" algn="l" defTabSz="914400" rtl="0" eaLnBrk="1" latinLnBrk="0" hangingPunct="1">
              <a:lnSpc>
                <a:spcPct val="78000"/>
              </a:lnSpc>
              <a:spcBef>
                <a:spcPct val="0"/>
              </a:spcBef>
              <a:buNone/>
              <a:defRPr lang="en-US" sz="36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1pPr>
            <a:lvl2pPr marL="2286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2pPr>
            <a:lvl3pPr marL="4572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3pPr>
            <a:lvl4pPr marL="6858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4pPr>
            <a:lvl5pPr marL="914400" indent="0">
              <a:buNone/>
              <a:defRPr lang="en-US" sz="36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5pPr>
          </a:lstStyle>
          <a:p>
            <a:pPr lvl="0"/>
            <a:r>
              <a:rPr lang="en-US" dirty="0"/>
              <a:t>ATTORNEY NAME</a:t>
            </a:r>
          </a:p>
        </p:txBody>
      </p:sp>
      <p:sp>
        <p:nvSpPr>
          <p:cNvPr id="10" name="Picture Placeholder 11">
            <a:extLst>
              <a:ext uri="{FF2B5EF4-FFF2-40B4-BE49-F238E27FC236}">
                <a16:creationId xmlns:a16="http://schemas.microsoft.com/office/drawing/2014/main" id="{9113EF7A-478C-C1A6-7AEC-FB19CE51A2C3}"/>
              </a:ext>
            </a:extLst>
          </p:cNvPr>
          <p:cNvSpPr>
            <a:spLocks noGrp="1"/>
          </p:cNvSpPr>
          <p:nvPr>
            <p:ph type="pic" sz="quarter" idx="12"/>
          </p:nvPr>
        </p:nvSpPr>
        <p:spPr>
          <a:xfrm>
            <a:off x="4365633" y="1539875"/>
            <a:ext cx="1211890" cy="1211890"/>
          </a:xfrm>
        </p:spPr>
        <p:txBody>
          <a:bodyPr/>
          <a:lstStyle/>
          <a:p>
            <a:r>
              <a:rPr lang="en-US"/>
              <a:t>Click icon to add picture</a:t>
            </a:r>
          </a:p>
        </p:txBody>
      </p:sp>
      <p:sp>
        <p:nvSpPr>
          <p:cNvPr id="14" name="Picture Placeholder 11">
            <a:extLst>
              <a:ext uri="{FF2B5EF4-FFF2-40B4-BE49-F238E27FC236}">
                <a16:creationId xmlns:a16="http://schemas.microsoft.com/office/drawing/2014/main" id="{7A9677A1-7B0A-1B6E-3A24-06E0A27D0359}"/>
              </a:ext>
            </a:extLst>
          </p:cNvPr>
          <p:cNvSpPr>
            <a:spLocks noGrp="1"/>
          </p:cNvSpPr>
          <p:nvPr>
            <p:ph type="pic" sz="quarter" idx="13"/>
          </p:nvPr>
        </p:nvSpPr>
        <p:spPr>
          <a:xfrm>
            <a:off x="4365633" y="3052136"/>
            <a:ext cx="1211890" cy="1211890"/>
          </a:xfrm>
        </p:spPr>
        <p:txBody>
          <a:bodyPr/>
          <a:lstStyle/>
          <a:p>
            <a:r>
              <a:rPr lang="en-US"/>
              <a:t>Click icon to add picture</a:t>
            </a:r>
          </a:p>
        </p:txBody>
      </p:sp>
      <p:sp>
        <p:nvSpPr>
          <p:cNvPr id="15" name="Text Placeholder 15">
            <a:extLst>
              <a:ext uri="{FF2B5EF4-FFF2-40B4-BE49-F238E27FC236}">
                <a16:creationId xmlns:a16="http://schemas.microsoft.com/office/drawing/2014/main" id="{1C888EFF-A784-CA6B-A4C9-53ABE6AB2570}"/>
              </a:ext>
            </a:extLst>
          </p:cNvPr>
          <p:cNvSpPr>
            <a:spLocks noGrp="1"/>
          </p:cNvSpPr>
          <p:nvPr>
            <p:ph type="body" sz="quarter" idx="14" hasCustomPrompt="1"/>
          </p:nvPr>
        </p:nvSpPr>
        <p:spPr>
          <a:xfrm>
            <a:off x="5814676" y="3260726"/>
            <a:ext cx="1787525" cy="1003300"/>
          </a:xfrm>
        </p:spPr>
        <p:txBody>
          <a:bodyPr anchor="b">
            <a:normAutofit/>
          </a:bodyPr>
          <a:lstStyle>
            <a:lvl1pPr marL="0" indent="0" algn="l" defTabSz="914400" rtl="0" eaLnBrk="1" latinLnBrk="0" hangingPunct="1">
              <a:lnSpc>
                <a:spcPct val="78000"/>
              </a:lnSpc>
              <a:spcBef>
                <a:spcPct val="0"/>
              </a:spcBef>
              <a:buNone/>
              <a:defRPr lang="en-US" sz="36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1pPr>
            <a:lvl2pPr marL="2286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2pPr>
            <a:lvl3pPr marL="4572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3pPr>
            <a:lvl4pPr marL="6858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4pPr>
            <a:lvl5pPr marL="914400" indent="0">
              <a:buNone/>
              <a:defRPr lang="en-US" sz="36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5pPr>
          </a:lstStyle>
          <a:p>
            <a:pPr lvl="0"/>
            <a:r>
              <a:rPr lang="en-US" dirty="0"/>
              <a:t>ATTORNEY NAME</a:t>
            </a:r>
          </a:p>
        </p:txBody>
      </p:sp>
      <p:sp>
        <p:nvSpPr>
          <p:cNvPr id="18" name="Text Placeholder 15">
            <a:extLst>
              <a:ext uri="{FF2B5EF4-FFF2-40B4-BE49-F238E27FC236}">
                <a16:creationId xmlns:a16="http://schemas.microsoft.com/office/drawing/2014/main" id="{01316CC4-E3C5-B02C-E2AA-8487BD2041EA}"/>
              </a:ext>
            </a:extLst>
          </p:cNvPr>
          <p:cNvSpPr>
            <a:spLocks noGrp="1"/>
          </p:cNvSpPr>
          <p:nvPr>
            <p:ph type="body" sz="quarter" idx="15" hasCustomPrompt="1"/>
          </p:nvPr>
        </p:nvSpPr>
        <p:spPr>
          <a:xfrm>
            <a:off x="5814676" y="1732739"/>
            <a:ext cx="1787525" cy="1003300"/>
          </a:xfrm>
        </p:spPr>
        <p:txBody>
          <a:bodyPr anchor="b">
            <a:normAutofit/>
          </a:bodyPr>
          <a:lstStyle>
            <a:lvl1pPr marL="0" indent="0" algn="l" defTabSz="914400" rtl="0" eaLnBrk="1" latinLnBrk="0" hangingPunct="1">
              <a:lnSpc>
                <a:spcPct val="78000"/>
              </a:lnSpc>
              <a:spcBef>
                <a:spcPct val="0"/>
              </a:spcBef>
              <a:buNone/>
              <a:defRPr lang="en-US" sz="36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1pPr>
            <a:lvl2pPr marL="2286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2pPr>
            <a:lvl3pPr marL="4572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3pPr>
            <a:lvl4pPr marL="6858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4pPr>
            <a:lvl5pPr marL="914400" indent="0">
              <a:buNone/>
              <a:defRPr lang="en-US" sz="36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5pPr>
          </a:lstStyle>
          <a:p>
            <a:pPr lvl="0"/>
            <a:r>
              <a:rPr lang="en-US" dirty="0"/>
              <a:t>ATTORNEY NAME</a:t>
            </a:r>
          </a:p>
        </p:txBody>
      </p:sp>
      <p:sp>
        <p:nvSpPr>
          <p:cNvPr id="20" name="Rectangle 19">
            <a:extLst>
              <a:ext uri="{FF2B5EF4-FFF2-40B4-BE49-F238E27FC236}">
                <a16:creationId xmlns:a16="http://schemas.microsoft.com/office/drawing/2014/main" id="{5FAD024A-F42A-9522-E8DF-85615EAAADB5}"/>
              </a:ext>
            </a:extLst>
          </p:cNvPr>
          <p:cNvSpPr/>
          <p:nvPr userDrawn="1"/>
        </p:nvSpPr>
        <p:spPr>
          <a:xfrm>
            <a:off x="-5026" y="5340443"/>
            <a:ext cx="4063208" cy="1526346"/>
          </a:xfrm>
          <a:prstGeom prst="rect">
            <a:avLst/>
          </a:prstGeom>
          <a:solidFill>
            <a:srgbClr val="0D1D2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75568723"/>
      </p:ext>
    </p:extLst>
  </p:cSld>
  <p:clrMapOvr>
    <a:masterClrMapping/>
  </p:clrMapOvr>
  <p:extLst>
    <p:ext uri="{DCECCB84-F9BA-43D5-87BE-67443E8EF086}">
      <p15:sldGuideLst xmlns:p15="http://schemas.microsoft.com/office/powerpoint/2012/main">
        <p15:guide id="1" pos="7416">
          <p15:clr>
            <a:srgbClr val="FBAE40"/>
          </p15:clr>
        </p15:guide>
        <p15:guide id="2" orient="horz" pos="3312">
          <p15:clr>
            <a:srgbClr val="FBAE40"/>
          </p15:clr>
        </p15:guide>
        <p15:guide id="3" orient="horz" pos="384">
          <p15:clr>
            <a:srgbClr val="FBAE40"/>
          </p15:clr>
        </p15:guide>
        <p15:guide id="4" pos="271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resenter Slide Long TItle">
    <p:bg>
      <p:bgPr>
        <a:solidFill>
          <a:schemeClr val="bg1"/>
        </a:solidFill>
        <a:effectLst/>
      </p:bgPr>
    </p:bg>
    <p:spTree>
      <p:nvGrpSpPr>
        <p:cNvPr id="1" name=""/>
        <p:cNvGrpSpPr/>
        <p:nvPr/>
      </p:nvGrpSpPr>
      <p:grpSpPr>
        <a:xfrm>
          <a:off x="0" y="0"/>
          <a:ext cx="0" cy="0"/>
          <a:chOff x="0" y="0"/>
          <a:chExt cx="0" cy="0"/>
        </a:xfrm>
      </p:grpSpPr>
      <p:pic>
        <p:nvPicPr>
          <p:cNvPr id="6" name="Picture 5" descr="A close-up of a white wall&#10;&#10;AI-generated content may be incorrect.">
            <a:extLst>
              <a:ext uri="{FF2B5EF4-FFF2-40B4-BE49-F238E27FC236}">
                <a16:creationId xmlns:a16="http://schemas.microsoft.com/office/drawing/2014/main" id="{CDD748A0-201F-F946-C032-EBDE38436B6B}"/>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rot="16200000">
            <a:off x="1261667" y="4056458"/>
            <a:ext cx="1539874" cy="4063205"/>
          </a:xfrm>
          <a:prstGeom prst="rect">
            <a:avLst/>
          </a:prstGeom>
        </p:spPr>
      </p:pic>
      <p:sp>
        <p:nvSpPr>
          <p:cNvPr id="12" name="Picture Placeholder 11">
            <a:extLst>
              <a:ext uri="{FF2B5EF4-FFF2-40B4-BE49-F238E27FC236}">
                <a16:creationId xmlns:a16="http://schemas.microsoft.com/office/drawing/2014/main" id="{735CC034-FDA4-7BCD-04C6-01B88B74826B}"/>
              </a:ext>
            </a:extLst>
          </p:cNvPr>
          <p:cNvSpPr>
            <a:spLocks noGrp="1"/>
          </p:cNvSpPr>
          <p:nvPr>
            <p:ph type="pic" sz="quarter" idx="12"/>
          </p:nvPr>
        </p:nvSpPr>
        <p:spPr>
          <a:xfrm>
            <a:off x="2466975" y="1539875"/>
            <a:ext cx="1211890" cy="1211890"/>
          </a:xfrm>
        </p:spPr>
        <p:txBody>
          <a:bodyPr/>
          <a:lstStyle/>
          <a:p>
            <a:r>
              <a:rPr lang="en-US"/>
              <a:t>Click icon to add picture</a:t>
            </a:r>
          </a:p>
        </p:txBody>
      </p:sp>
      <p:sp>
        <p:nvSpPr>
          <p:cNvPr id="13" name="Picture Placeholder 11">
            <a:extLst>
              <a:ext uri="{FF2B5EF4-FFF2-40B4-BE49-F238E27FC236}">
                <a16:creationId xmlns:a16="http://schemas.microsoft.com/office/drawing/2014/main" id="{763BC683-0766-0A99-9AC9-CD95442804A7}"/>
              </a:ext>
            </a:extLst>
          </p:cNvPr>
          <p:cNvSpPr>
            <a:spLocks noGrp="1"/>
          </p:cNvSpPr>
          <p:nvPr>
            <p:ph type="pic" sz="quarter" idx="13"/>
          </p:nvPr>
        </p:nvSpPr>
        <p:spPr>
          <a:xfrm>
            <a:off x="2466975" y="3052136"/>
            <a:ext cx="1211890" cy="1211890"/>
          </a:xfrm>
        </p:spPr>
        <p:txBody>
          <a:bodyPr/>
          <a:lstStyle/>
          <a:p>
            <a:r>
              <a:rPr lang="en-US"/>
              <a:t>Click icon to add picture</a:t>
            </a:r>
          </a:p>
        </p:txBody>
      </p:sp>
      <p:sp>
        <p:nvSpPr>
          <p:cNvPr id="7" name="Picture Placeholder 6">
            <a:extLst>
              <a:ext uri="{FF2B5EF4-FFF2-40B4-BE49-F238E27FC236}">
                <a16:creationId xmlns:a16="http://schemas.microsoft.com/office/drawing/2014/main" id="{89899C90-3170-D8F2-7AA3-0DB6CB07CD86}"/>
              </a:ext>
            </a:extLst>
          </p:cNvPr>
          <p:cNvSpPr>
            <a:spLocks noGrp="1"/>
          </p:cNvSpPr>
          <p:nvPr>
            <p:ph type="pic" sz="quarter" idx="10"/>
          </p:nvPr>
        </p:nvSpPr>
        <p:spPr>
          <a:xfrm>
            <a:off x="4065588" y="5331654"/>
            <a:ext cx="8126412" cy="1526346"/>
          </a:xfrm>
        </p:spPr>
        <p:txBody>
          <a:bodyPr/>
          <a:lstStyle/>
          <a:p>
            <a:r>
              <a:rPr lang="en-US"/>
              <a:t>Click icon to add picture</a:t>
            </a:r>
            <a:endParaRPr lang="en-US" dirty="0"/>
          </a:p>
        </p:txBody>
      </p:sp>
      <p:sp>
        <p:nvSpPr>
          <p:cNvPr id="16" name="Text Placeholder 15">
            <a:extLst>
              <a:ext uri="{FF2B5EF4-FFF2-40B4-BE49-F238E27FC236}">
                <a16:creationId xmlns:a16="http://schemas.microsoft.com/office/drawing/2014/main" id="{32FBFF85-D19A-2B6A-41B9-A89F2CCED3D8}"/>
              </a:ext>
            </a:extLst>
          </p:cNvPr>
          <p:cNvSpPr>
            <a:spLocks noGrp="1"/>
          </p:cNvSpPr>
          <p:nvPr>
            <p:ph type="body" sz="quarter" idx="14" hasCustomPrompt="1"/>
          </p:nvPr>
        </p:nvSpPr>
        <p:spPr>
          <a:xfrm>
            <a:off x="457200" y="3260726"/>
            <a:ext cx="1787525" cy="1003300"/>
          </a:xfrm>
        </p:spPr>
        <p:txBody>
          <a:bodyPr anchor="b">
            <a:normAutofit/>
          </a:bodyPr>
          <a:lstStyle>
            <a:lvl1pPr marL="0" indent="0" algn="r" defTabSz="914400" rtl="0" eaLnBrk="1" latinLnBrk="0" hangingPunct="1">
              <a:lnSpc>
                <a:spcPct val="70000"/>
              </a:lnSpc>
              <a:spcBef>
                <a:spcPct val="0"/>
              </a:spcBef>
              <a:buNone/>
              <a:defRPr lang="en-US" sz="36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1pPr>
            <a:lvl2pPr marL="2286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2pPr>
            <a:lvl3pPr marL="4572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3pPr>
            <a:lvl4pPr marL="6858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4pPr>
            <a:lvl5pPr marL="914400" indent="0">
              <a:buNone/>
              <a:defRPr lang="en-US" sz="36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5pPr>
          </a:lstStyle>
          <a:p>
            <a:pPr lvl="0"/>
            <a:r>
              <a:rPr lang="en-US" dirty="0"/>
              <a:t>ATTORNEY NAME</a:t>
            </a:r>
          </a:p>
        </p:txBody>
      </p:sp>
      <p:sp>
        <p:nvSpPr>
          <p:cNvPr id="17" name="Text Placeholder 15">
            <a:extLst>
              <a:ext uri="{FF2B5EF4-FFF2-40B4-BE49-F238E27FC236}">
                <a16:creationId xmlns:a16="http://schemas.microsoft.com/office/drawing/2014/main" id="{74F878A3-C305-623D-2537-46942DA87AD7}"/>
              </a:ext>
            </a:extLst>
          </p:cNvPr>
          <p:cNvSpPr>
            <a:spLocks noGrp="1"/>
          </p:cNvSpPr>
          <p:nvPr>
            <p:ph type="body" sz="quarter" idx="15" hasCustomPrompt="1"/>
          </p:nvPr>
        </p:nvSpPr>
        <p:spPr>
          <a:xfrm>
            <a:off x="457200" y="1732739"/>
            <a:ext cx="1787525" cy="1003300"/>
          </a:xfrm>
        </p:spPr>
        <p:txBody>
          <a:bodyPr anchor="b">
            <a:normAutofit/>
          </a:bodyPr>
          <a:lstStyle>
            <a:lvl1pPr marL="0" indent="0" algn="r" defTabSz="914400" rtl="0" eaLnBrk="1" latinLnBrk="0" hangingPunct="1">
              <a:lnSpc>
                <a:spcPct val="70000"/>
              </a:lnSpc>
              <a:spcBef>
                <a:spcPct val="0"/>
              </a:spcBef>
              <a:buNone/>
              <a:defRPr lang="en-US" sz="36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1pPr>
            <a:lvl2pPr marL="2286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2pPr>
            <a:lvl3pPr marL="4572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3pPr>
            <a:lvl4pPr marL="685800" indent="0">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4pPr>
            <a:lvl5pPr marL="914400" indent="0">
              <a:buNone/>
              <a:defRPr lang="en-US" sz="36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5pPr>
          </a:lstStyle>
          <a:p>
            <a:pPr lvl="0"/>
            <a:r>
              <a:rPr lang="en-US" dirty="0"/>
              <a:t>ATTORNEY NAME</a:t>
            </a:r>
          </a:p>
        </p:txBody>
      </p:sp>
      <p:sp>
        <p:nvSpPr>
          <p:cNvPr id="21" name="Title 20">
            <a:extLst>
              <a:ext uri="{FF2B5EF4-FFF2-40B4-BE49-F238E27FC236}">
                <a16:creationId xmlns:a16="http://schemas.microsoft.com/office/drawing/2014/main" id="{D63DE7C4-19A4-6D83-D221-DD3011B6768F}"/>
              </a:ext>
            </a:extLst>
          </p:cNvPr>
          <p:cNvSpPr>
            <a:spLocks noGrp="1"/>
          </p:cNvSpPr>
          <p:nvPr>
            <p:ph type="title"/>
          </p:nvPr>
        </p:nvSpPr>
        <p:spPr>
          <a:xfrm>
            <a:off x="409576" y="304799"/>
            <a:ext cx="3269290" cy="762000"/>
          </a:xfrm>
        </p:spPr>
        <p:txBody>
          <a:bodyPr/>
          <a:lstStyle/>
          <a:p>
            <a:r>
              <a:rPr lang="en-US"/>
              <a:t>Click to edit Master title style</a:t>
            </a:r>
          </a:p>
        </p:txBody>
      </p:sp>
      <p:cxnSp>
        <p:nvCxnSpPr>
          <p:cNvPr id="2" name="Straight Connector 1">
            <a:extLst>
              <a:ext uri="{FF2B5EF4-FFF2-40B4-BE49-F238E27FC236}">
                <a16:creationId xmlns:a16="http://schemas.microsoft.com/office/drawing/2014/main" id="{CE091310-6767-D776-A125-59A79904A129}"/>
              </a:ext>
            </a:extLst>
          </p:cNvPr>
          <p:cNvCxnSpPr/>
          <p:nvPr userDrawn="1"/>
        </p:nvCxnSpPr>
        <p:spPr>
          <a:xfrm>
            <a:off x="4063206" y="0"/>
            <a:ext cx="0" cy="685800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EC60A3AB-DCA1-A78C-08C8-8B4C3E00F45D}"/>
              </a:ext>
            </a:extLst>
          </p:cNvPr>
          <p:cNvCxnSpPr>
            <a:cxnSpLocks/>
          </p:cNvCxnSpPr>
          <p:nvPr userDrawn="1"/>
        </p:nvCxnSpPr>
        <p:spPr>
          <a:xfrm flipH="1">
            <a:off x="0" y="5320768"/>
            <a:ext cx="12192000" cy="0"/>
          </a:xfrm>
          <a:prstGeom prst="line">
            <a:avLst/>
          </a:prstGeom>
          <a:ln w="9525"/>
        </p:spPr>
        <p:style>
          <a:lnRef idx="1">
            <a:schemeClr val="accent1"/>
          </a:lnRef>
          <a:fillRef idx="0">
            <a:schemeClr val="accent1"/>
          </a:fillRef>
          <a:effectRef idx="0">
            <a:schemeClr val="accent1"/>
          </a:effectRef>
          <a:fontRef idx="minor">
            <a:schemeClr val="tx1"/>
          </a:fontRef>
        </p:style>
      </p:cxnSp>
      <p:sp>
        <p:nvSpPr>
          <p:cNvPr id="4" name="Text Placeholder 23">
            <a:extLst>
              <a:ext uri="{FF2B5EF4-FFF2-40B4-BE49-F238E27FC236}">
                <a16:creationId xmlns:a16="http://schemas.microsoft.com/office/drawing/2014/main" id="{094B56D2-0A54-4E86-C0DB-88A34315058E}"/>
              </a:ext>
            </a:extLst>
          </p:cNvPr>
          <p:cNvSpPr>
            <a:spLocks noGrp="1"/>
          </p:cNvSpPr>
          <p:nvPr>
            <p:ph type="body" sz="quarter" idx="16"/>
          </p:nvPr>
        </p:nvSpPr>
        <p:spPr>
          <a:xfrm>
            <a:off x="4452465" y="1537231"/>
            <a:ext cx="7536050" cy="3352816"/>
          </a:xfrm>
        </p:spPr>
        <p:txBody>
          <a:bodyPr anchor="t">
            <a:noAutofit/>
          </a:bodyPr>
          <a:lstStyle>
            <a:lvl1pPr marL="0" indent="0">
              <a:lnSpc>
                <a:spcPct val="80000"/>
              </a:lnSpc>
              <a:spcBef>
                <a:spcPts val="0"/>
              </a:spcBef>
              <a:buNone/>
              <a:defRPr lang="en-US" sz="60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1pPr>
            <a:lvl2pPr marL="228600" indent="0">
              <a:buNone/>
              <a:defRPr lang="en-US" sz="65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2pPr>
            <a:lvl3pPr marL="457200" indent="0">
              <a:buNone/>
              <a:defRPr lang="en-US" sz="65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3pPr>
            <a:lvl4pPr marL="685800" indent="0">
              <a:buNone/>
              <a:defRPr lang="en-US" sz="65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4pPr>
            <a:lvl5pPr marL="914400" indent="0">
              <a:buFont typeface="Arial" panose="020B0604020202020204" pitchFamily="34" charset="0"/>
              <a:buNone/>
              <a:defRPr lang="en-US" sz="65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5pPr>
            <a:lvl6pPr marL="1143000" indent="0">
              <a:buNone/>
              <a:defRPr lang="en-US" sz="65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6pPr>
            <a:lvl7pPr marL="1325880" indent="0">
              <a:buNone/>
              <a:defRPr lang="en-US" sz="65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7pPr>
            <a:lvl8pPr marL="0" indent="0">
              <a:buNone/>
              <a:defRPr lang="en-US" sz="65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8pPr>
            <a:lvl9pPr marL="0" indent="0">
              <a:buFont typeface="Arial" panose="020B0604020202020204" pitchFamily="34" charset="0"/>
              <a:buNone/>
              <a:defRPr lang="en-US" sz="65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9pPr>
          </a:lstStyle>
          <a:p>
            <a:pPr lvl="0"/>
            <a:r>
              <a:rPr lang="en-US"/>
              <a:t>Click to edit Master text styles</a:t>
            </a:r>
          </a:p>
        </p:txBody>
      </p:sp>
    </p:spTree>
    <p:extLst>
      <p:ext uri="{BB962C8B-B14F-4D97-AF65-F5344CB8AC3E}">
        <p14:creationId xmlns:p14="http://schemas.microsoft.com/office/powerpoint/2010/main" val="2246167588"/>
      </p:ext>
    </p:extLst>
  </p:cSld>
  <p:clrMapOvr>
    <a:masterClrMapping/>
  </p:clrMapOvr>
  <p:extLst>
    <p:ext uri="{DCECCB84-F9BA-43D5-87BE-67443E8EF086}">
      <p15:sldGuideLst xmlns:p15="http://schemas.microsoft.com/office/powerpoint/2012/main">
        <p15:guide id="1" pos="7416">
          <p15:clr>
            <a:srgbClr val="FBAE40"/>
          </p15:clr>
        </p15:guide>
        <p15:guide id="2" orient="horz" pos="3312">
          <p15:clr>
            <a:srgbClr val="FBAE40"/>
          </p15:clr>
        </p15:guide>
        <p15:guide id="3" orient="horz" pos="384">
          <p15:clr>
            <a:srgbClr val="FBAE40"/>
          </p15:clr>
        </p15:guide>
        <p15:guide id="4" pos="271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C2537F84-D30A-F4B1-E9AA-AC770C529B9E}"/>
              </a:ext>
            </a:extLst>
          </p:cNvPr>
          <p:cNvSpPr>
            <a:spLocks noGrp="1"/>
          </p:cNvSpPr>
          <p:nvPr>
            <p:ph type="ftr" sz="quarter" idx="3"/>
          </p:nvPr>
        </p:nvSpPr>
        <p:spPr>
          <a:xfrm>
            <a:off x="412749" y="6438900"/>
            <a:ext cx="908051" cy="228600"/>
          </a:xfrm>
          <a:prstGeom prst="rect">
            <a:avLst/>
          </a:prstGeom>
        </p:spPr>
        <p:txBody>
          <a:bodyPr vert="horz" wrap="none" lIns="0" tIns="0" rIns="0" bIns="0" rtlCol="0" anchor="t" anchorCtr="0"/>
          <a:lstStyle>
            <a:lvl1pPr algn="l">
              <a:defRPr sz="900">
                <a:solidFill>
                  <a:schemeClr val="tx1"/>
                </a:solidFill>
              </a:defRPr>
            </a:lvl1pPr>
          </a:lstStyle>
          <a:p>
            <a:r>
              <a:rPr lang="en-US" dirty="0"/>
              <a:t>Date</a:t>
            </a:r>
          </a:p>
        </p:txBody>
      </p:sp>
      <p:sp>
        <p:nvSpPr>
          <p:cNvPr id="6" name="Slide Number Placeholder 5"/>
          <p:cNvSpPr>
            <a:spLocks noGrp="1"/>
          </p:cNvSpPr>
          <p:nvPr>
            <p:ph type="sldNum" sz="quarter" idx="4"/>
          </p:nvPr>
        </p:nvSpPr>
        <p:spPr>
          <a:xfrm>
            <a:off x="11123612" y="6438900"/>
            <a:ext cx="655637" cy="228600"/>
          </a:xfrm>
          <a:prstGeom prst="rect">
            <a:avLst/>
          </a:prstGeom>
        </p:spPr>
        <p:txBody>
          <a:bodyPr vert="horz" wrap="none" lIns="0" tIns="0" rIns="0" bIns="0" rtlCol="0" anchor="t" anchorCtr="0"/>
          <a:lstStyle>
            <a:lvl1pPr algn="r">
              <a:defRPr sz="900" b="0">
                <a:solidFill>
                  <a:schemeClr val="tx1"/>
                </a:solidFill>
              </a:defRPr>
            </a:lvl1pPr>
          </a:lstStyle>
          <a:p>
            <a:fld id="{EB4FF9C4-EEBF-D24D-8A4E-C0B9CCE3F975}" type="slidenum">
              <a:rPr lang="en-US" smtClean="0"/>
              <a:pPr/>
              <a:t>‹#›</a:t>
            </a:fld>
            <a:endParaRPr lang="en-US" dirty="0"/>
          </a:p>
        </p:txBody>
      </p:sp>
      <p:sp>
        <p:nvSpPr>
          <p:cNvPr id="2" name="Title Placeholder 1"/>
          <p:cNvSpPr>
            <a:spLocks noGrp="1"/>
          </p:cNvSpPr>
          <p:nvPr>
            <p:ph type="title"/>
          </p:nvPr>
        </p:nvSpPr>
        <p:spPr>
          <a:xfrm>
            <a:off x="409575" y="304799"/>
            <a:ext cx="11363325" cy="762000"/>
          </a:xfrm>
          <a:prstGeom prst="rect">
            <a:avLst/>
          </a:prstGeom>
        </p:spPr>
        <p:txBody>
          <a:bodyPr vert="horz" lIns="0" tIns="0" rIns="0" bIns="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409575" y="1066800"/>
            <a:ext cx="11363325" cy="5105402"/>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27283378"/>
      </p:ext>
    </p:extLst>
  </p:cSld>
  <p:clrMap bg1="lt1" tx1="dk1" bg2="lt2" tx2="dk2" accent1="accent1" accent2="accent2" accent3="accent3" accent4="accent4" accent5="accent5" accent6="accent6" hlink="hlink" folHlink="folHlink"/>
  <p:sldLayoutIdLst>
    <p:sldLayoutId id="2147483735" r:id="rId1"/>
    <p:sldLayoutId id="2147483733" r:id="rId2"/>
    <p:sldLayoutId id="2147483695" r:id="rId3"/>
    <p:sldLayoutId id="2147483736" r:id="rId4"/>
    <p:sldLayoutId id="2147483696" r:id="rId5"/>
    <p:sldLayoutId id="2147483707" r:id="rId6"/>
    <p:sldLayoutId id="2147483731" r:id="rId7"/>
    <p:sldLayoutId id="2147483732" r:id="rId8"/>
    <p:sldLayoutId id="2147483728" r:id="rId9"/>
    <p:sldLayoutId id="2147483697" r:id="rId10"/>
    <p:sldLayoutId id="2147483698" r:id="rId11"/>
    <p:sldLayoutId id="2147483699" r:id="rId12"/>
    <p:sldLayoutId id="2147483700" r:id="rId13"/>
    <p:sldLayoutId id="2147483701" r:id="rId14"/>
    <p:sldLayoutId id="2147483702" r:id="rId15"/>
    <p:sldLayoutId id="2147483704" r:id="rId16"/>
    <p:sldLayoutId id="2147483706" r:id="rId17"/>
    <p:sldLayoutId id="2147483734" r:id="rId18"/>
    <p:sldLayoutId id="2147483727" r:id="rId19"/>
    <p:sldLayoutId id="2147483729" r:id="rId20"/>
    <p:sldLayoutId id="2147483726" r:id="rId21"/>
    <p:sldLayoutId id="2147483717" r:id="rId22"/>
    <p:sldLayoutId id="2147483712" r:id="rId23"/>
    <p:sldLayoutId id="2147483737" r:id="rId24"/>
    <p:sldLayoutId id="2147483739" r:id="rId25"/>
    <p:sldLayoutId id="2147483740" r:id="rId26"/>
    <p:sldLayoutId id="2147483741" r:id="rId27"/>
    <p:sldLayoutId id="2147483744" r:id="rId28"/>
  </p:sldLayoutIdLst>
  <p:hf hdr="0" ftr="0"/>
  <p:txStyles>
    <p:titleStyle>
      <a:lvl1pPr algn="l" defTabSz="914400" rtl="0" eaLnBrk="1" latinLnBrk="0" hangingPunct="1">
        <a:lnSpc>
          <a:spcPct val="90000"/>
        </a:lnSpc>
        <a:spcBef>
          <a:spcPct val="0"/>
        </a:spcBef>
        <a:buNone/>
        <a:defRPr sz="2600" b="1" kern="1200">
          <a:solidFill>
            <a:schemeClr val="tx1"/>
          </a:solidFill>
          <a:latin typeface="+mj-lt"/>
          <a:ea typeface="+mj-ea"/>
          <a:cs typeface="+mj-cs"/>
        </a:defRPr>
      </a:lvl1pPr>
    </p:titleStyle>
    <p:bodyStyle>
      <a:lvl1pPr marL="228600" indent="-228600" algn="l" defTabSz="914400" rtl="0" eaLnBrk="1" latinLnBrk="0" hangingPunct="1">
        <a:lnSpc>
          <a:spcPct val="114000"/>
        </a:lnSpc>
        <a:spcBef>
          <a:spcPts val="1200"/>
        </a:spcBef>
        <a:buClr>
          <a:schemeClr val="tx2"/>
        </a:buClr>
        <a:buFont typeface="Wingdings" pitchFamily="2" charset="2"/>
        <a:buChar char="§"/>
        <a:defRPr sz="2000" b="0" i="0" kern="1200">
          <a:solidFill>
            <a:schemeClr val="tx1"/>
          </a:solidFill>
          <a:latin typeface="+mn-lt"/>
          <a:ea typeface="+mn-ea"/>
          <a:cs typeface="+mn-cs"/>
        </a:defRPr>
      </a:lvl1pPr>
      <a:lvl2pPr marL="457200" indent="-228600" algn="l" defTabSz="914400" rtl="0" eaLnBrk="1" latinLnBrk="0" hangingPunct="1">
        <a:lnSpc>
          <a:spcPct val="114000"/>
        </a:lnSpc>
        <a:spcBef>
          <a:spcPts val="600"/>
        </a:spcBef>
        <a:buFont typeface="Arial"/>
        <a:buChar char="•"/>
        <a:defRPr sz="1800" b="0" i="0" kern="1200">
          <a:solidFill>
            <a:schemeClr val="tx1"/>
          </a:solidFill>
          <a:latin typeface="+mn-lt"/>
          <a:ea typeface="+mn-ea"/>
          <a:cs typeface="+mn-cs"/>
        </a:defRPr>
      </a:lvl2pPr>
      <a:lvl3pPr marL="685800" indent="-228600" algn="l" defTabSz="914400" rtl="0" eaLnBrk="1" latinLnBrk="0" hangingPunct="1">
        <a:lnSpc>
          <a:spcPct val="114000"/>
        </a:lnSpc>
        <a:spcBef>
          <a:spcPts val="500"/>
        </a:spcBef>
        <a:buFont typeface="Wingdings" pitchFamily="2" charset="2"/>
        <a:buChar char="§"/>
        <a:defRPr sz="1600" b="0" i="0" kern="1200">
          <a:solidFill>
            <a:schemeClr val="tx1"/>
          </a:solidFill>
          <a:latin typeface="+mn-lt"/>
          <a:ea typeface="+mn-ea"/>
          <a:cs typeface="+mn-cs"/>
        </a:defRPr>
      </a:lvl3pPr>
      <a:lvl4pPr marL="914400" indent="-228600" algn="l" defTabSz="914400" rtl="0" eaLnBrk="1" latinLnBrk="0" hangingPunct="1">
        <a:lnSpc>
          <a:spcPct val="114000"/>
        </a:lnSpc>
        <a:spcBef>
          <a:spcPts val="500"/>
        </a:spcBef>
        <a:buFont typeface="Arial"/>
        <a:buChar char="•"/>
        <a:defRPr sz="1400" b="0" i="0" kern="1200">
          <a:solidFill>
            <a:schemeClr val="tx1"/>
          </a:solidFill>
          <a:latin typeface="+mn-lt"/>
          <a:ea typeface="+mn-ea"/>
          <a:cs typeface="+mn-cs"/>
        </a:defRPr>
      </a:lvl4pPr>
      <a:lvl5pPr marL="1143000" indent="-228600" algn="l" defTabSz="914400" rtl="0" eaLnBrk="1" latinLnBrk="0" hangingPunct="1">
        <a:lnSpc>
          <a:spcPct val="114000"/>
        </a:lnSpc>
        <a:spcBef>
          <a:spcPts val="500"/>
        </a:spcBef>
        <a:buFont typeface="System Font Regular"/>
        <a:buChar char="–"/>
        <a:defRPr sz="1400" b="0" i="0" kern="1200">
          <a:solidFill>
            <a:schemeClr val="tx1"/>
          </a:solidFill>
          <a:latin typeface="+mn-lt"/>
          <a:ea typeface="+mn-ea"/>
          <a:cs typeface="+mn-cs"/>
        </a:defRPr>
      </a:lvl5pPr>
      <a:lvl6pPr marL="1325880" indent="-182880" algn="l" defTabSz="914400" rtl="0" eaLnBrk="1" latinLnBrk="0" hangingPunct="1">
        <a:lnSpc>
          <a:spcPct val="114000"/>
        </a:lnSpc>
        <a:spcBef>
          <a:spcPts val="300"/>
        </a:spcBef>
        <a:buFont typeface="Wingdings" pitchFamily="2" charset="2"/>
        <a:buChar char="Ø"/>
        <a:defRPr sz="1200" kern="1200">
          <a:solidFill>
            <a:schemeClr val="tx1"/>
          </a:solidFill>
          <a:latin typeface="+mn-lt"/>
          <a:ea typeface="+mn-ea"/>
          <a:cs typeface="+mn-cs"/>
        </a:defRPr>
      </a:lvl6pPr>
      <a:lvl7pPr marL="1508760" indent="-182880" algn="l" defTabSz="914400" rtl="0" eaLnBrk="1" latinLnBrk="0" hangingPunct="1">
        <a:lnSpc>
          <a:spcPct val="114000"/>
        </a:lnSpc>
        <a:spcBef>
          <a:spcPts val="300"/>
        </a:spcBef>
        <a:buFont typeface="Wingdings" pitchFamily="2" charset="2"/>
        <a:buChar char="§"/>
        <a:defRPr sz="1100" kern="1200">
          <a:solidFill>
            <a:schemeClr val="tx1"/>
          </a:solidFill>
          <a:latin typeface="+mn-lt"/>
          <a:ea typeface="+mn-ea"/>
          <a:cs typeface="+mn-cs"/>
        </a:defRPr>
      </a:lvl7pPr>
      <a:lvl8pPr marL="182880" indent="-182880" algn="l" defTabSz="914400" rtl="0" eaLnBrk="1" latinLnBrk="0" hangingPunct="1">
        <a:lnSpc>
          <a:spcPct val="114000"/>
        </a:lnSpc>
        <a:spcBef>
          <a:spcPts val="300"/>
        </a:spcBef>
        <a:buClr>
          <a:schemeClr val="tx2"/>
        </a:buClr>
        <a:buFont typeface="Wingdings" pitchFamily="2" charset="2"/>
        <a:buChar char="§"/>
        <a:defRPr sz="1400" kern="1200">
          <a:solidFill>
            <a:schemeClr val="tx1"/>
          </a:solidFill>
          <a:latin typeface="+mn-lt"/>
          <a:ea typeface="+mn-ea"/>
          <a:cs typeface="+mn-cs"/>
        </a:defRPr>
      </a:lvl8pPr>
      <a:lvl9pPr marL="0" indent="0" algn="l" defTabSz="914400" rtl="0" eaLnBrk="1" latinLnBrk="0" hangingPunct="1">
        <a:lnSpc>
          <a:spcPct val="114000"/>
        </a:lnSpc>
        <a:spcBef>
          <a:spcPts val="500"/>
        </a:spcBef>
        <a:buFont typeface="Arial" panose="020B0604020202020204" pitchFamily="34" charset="0"/>
        <a:buNone/>
        <a:defRPr sz="1400" i="1"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1.jpg"/></Relationships>
</file>

<file path=ppt/slides/_rels/slide1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6.xml"/><Relationship Id="rId1" Type="http://schemas.openxmlformats.org/officeDocument/2006/relationships/slideLayout" Target="../slideLayouts/slideLayout19.xml"/><Relationship Id="rId4" Type="http://schemas.openxmlformats.org/officeDocument/2006/relationships/image" Target="../media/image10.jpg"/></Relationships>
</file>

<file path=ppt/slides/_rels/slide3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descr="A person in a suit and tie&#10;&#10;AI-generated content may be incorrect.">
            <a:extLst>
              <a:ext uri="{FF2B5EF4-FFF2-40B4-BE49-F238E27FC236}">
                <a16:creationId xmlns:a16="http://schemas.microsoft.com/office/drawing/2014/main" id="{2F46A7D9-732D-79CC-A6B7-269578651457}"/>
              </a:ext>
            </a:extLst>
          </p:cNvPr>
          <p:cNvPicPr>
            <a:picLocks noGrp="1" noChangeAspect="1"/>
          </p:cNvPicPr>
          <p:nvPr>
            <p:ph type="pic" sz="quarter" idx="13"/>
          </p:nvPr>
        </p:nvPicPr>
        <p:blipFill>
          <a:blip r:embed="rId3"/>
          <a:srcRect l="13996" t="7963" r="28828" b="20041"/>
          <a:stretch>
            <a:fillRect/>
          </a:stretch>
        </p:blipFill>
        <p:spPr>
          <a:xfrm>
            <a:off x="7778354" y="5321849"/>
            <a:ext cx="1211890" cy="1211890"/>
          </a:xfrm>
        </p:spPr>
      </p:pic>
      <p:sp>
        <p:nvSpPr>
          <p:cNvPr id="13" name="Text Placeholder 12">
            <a:extLst>
              <a:ext uri="{FF2B5EF4-FFF2-40B4-BE49-F238E27FC236}">
                <a16:creationId xmlns:a16="http://schemas.microsoft.com/office/drawing/2014/main" id="{36D69CFA-A000-3974-BB3D-CB83AE2F41D2}"/>
              </a:ext>
            </a:extLst>
          </p:cNvPr>
          <p:cNvSpPr>
            <a:spLocks noGrp="1"/>
          </p:cNvSpPr>
          <p:nvPr>
            <p:ph type="body" sz="quarter" idx="14"/>
          </p:nvPr>
        </p:nvSpPr>
        <p:spPr>
          <a:xfrm>
            <a:off x="9115887" y="5329791"/>
            <a:ext cx="2707304" cy="680356"/>
          </a:xfrm>
        </p:spPr>
        <p:txBody>
          <a:bodyPr/>
          <a:lstStyle/>
          <a:p>
            <a:r>
              <a:rPr lang="en-US" b="1" cap="all" dirty="0"/>
              <a:t>Ted Boehm</a:t>
            </a:r>
          </a:p>
        </p:txBody>
      </p:sp>
      <p:sp>
        <p:nvSpPr>
          <p:cNvPr id="16" name="Text Placeholder 15">
            <a:extLst>
              <a:ext uri="{FF2B5EF4-FFF2-40B4-BE49-F238E27FC236}">
                <a16:creationId xmlns:a16="http://schemas.microsoft.com/office/drawing/2014/main" id="{10EFCB4A-E0E3-A9D7-1B70-077D75B7D336}"/>
              </a:ext>
            </a:extLst>
          </p:cNvPr>
          <p:cNvSpPr>
            <a:spLocks noGrp="1"/>
          </p:cNvSpPr>
          <p:nvPr>
            <p:ph type="body" sz="quarter" idx="25"/>
          </p:nvPr>
        </p:nvSpPr>
        <p:spPr/>
        <p:txBody>
          <a:bodyPr/>
          <a:lstStyle/>
          <a:p>
            <a:r>
              <a:rPr lang="en-US" dirty="0"/>
              <a:t>Presented by</a:t>
            </a:r>
          </a:p>
        </p:txBody>
      </p:sp>
      <p:sp>
        <p:nvSpPr>
          <p:cNvPr id="10" name="Title 9">
            <a:extLst>
              <a:ext uri="{FF2B5EF4-FFF2-40B4-BE49-F238E27FC236}">
                <a16:creationId xmlns:a16="http://schemas.microsoft.com/office/drawing/2014/main" id="{285D474E-5A62-DF57-54E7-BBA29ACF1D25}"/>
              </a:ext>
            </a:extLst>
          </p:cNvPr>
          <p:cNvSpPr>
            <a:spLocks noGrp="1"/>
          </p:cNvSpPr>
          <p:nvPr>
            <p:ph type="title"/>
          </p:nvPr>
        </p:nvSpPr>
        <p:spPr>
          <a:xfrm>
            <a:off x="2942154" y="754188"/>
            <a:ext cx="8830745" cy="2440121"/>
          </a:xfrm>
        </p:spPr>
        <p:txBody>
          <a:bodyPr>
            <a:normAutofit/>
          </a:bodyPr>
          <a:lstStyle/>
          <a:p>
            <a:r>
              <a:rPr lang="en-US" dirty="0">
                <a:solidFill>
                  <a:schemeClr val="accent1"/>
                </a:solidFill>
              </a:rPr>
              <a:t>THE ACCOMMODATION CONVERSATION:</a:t>
            </a:r>
            <a:endParaRPr lang="en-US" dirty="0"/>
          </a:p>
        </p:txBody>
      </p:sp>
      <p:sp>
        <p:nvSpPr>
          <p:cNvPr id="17" name="Text Placeholder 23">
            <a:extLst>
              <a:ext uri="{FF2B5EF4-FFF2-40B4-BE49-F238E27FC236}">
                <a16:creationId xmlns:a16="http://schemas.microsoft.com/office/drawing/2014/main" id="{353C818F-F9E3-EFB8-7501-12B044DA399B}"/>
              </a:ext>
            </a:extLst>
          </p:cNvPr>
          <p:cNvSpPr txBox="1">
            <a:spLocks/>
          </p:cNvSpPr>
          <p:nvPr/>
        </p:nvSpPr>
        <p:spPr>
          <a:xfrm>
            <a:off x="2942154" y="3135948"/>
            <a:ext cx="9524909" cy="1335691"/>
          </a:xfrm>
          <a:prstGeom prst="rect">
            <a:avLst/>
          </a:prstGeom>
        </p:spPr>
        <p:txBody>
          <a:bodyPr/>
          <a:lstStyle>
            <a:lvl1pPr marL="228600" indent="-228600" algn="l" defTabSz="914400" rtl="0" eaLnBrk="1" latinLnBrk="0" hangingPunct="1">
              <a:lnSpc>
                <a:spcPct val="114000"/>
              </a:lnSpc>
              <a:spcBef>
                <a:spcPts val="1200"/>
              </a:spcBef>
              <a:buClr>
                <a:schemeClr val="tx2"/>
              </a:buClr>
              <a:buFont typeface="Wingdings" pitchFamily="2" charset="2"/>
              <a:buChar char="§"/>
              <a:defRPr sz="2000" b="0" i="0" kern="1200">
                <a:solidFill>
                  <a:schemeClr val="tx1"/>
                </a:solidFill>
                <a:latin typeface="+mn-lt"/>
                <a:ea typeface="+mn-ea"/>
                <a:cs typeface="+mn-cs"/>
              </a:defRPr>
            </a:lvl1pPr>
            <a:lvl2pPr marL="457200" indent="-228600" algn="l" defTabSz="914400" rtl="0" eaLnBrk="1" latinLnBrk="0" hangingPunct="1">
              <a:lnSpc>
                <a:spcPct val="114000"/>
              </a:lnSpc>
              <a:spcBef>
                <a:spcPts val="600"/>
              </a:spcBef>
              <a:buFont typeface="Arial"/>
              <a:buChar char="•"/>
              <a:defRPr sz="1800" b="0" i="0" kern="1200">
                <a:solidFill>
                  <a:schemeClr val="tx1"/>
                </a:solidFill>
                <a:latin typeface="+mn-lt"/>
                <a:ea typeface="+mn-ea"/>
                <a:cs typeface="+mn-cs"/>
              </a:defRPr>
            </a:lvl2pPr>
            <a:lvl3pPr marL="685800" indent="-228600" algn="l" defTabSz="914400" rtl="0" eaLnBrk="1" latinLnBrk="0" hangingPunct="1">
              <a:lnSpc>
                <a:spcPct val="114000"/>
              </a:lnSpc>
              <a:spcBef>
                <a:spcPts val="500"/>
              </a:spcBef>
              <a:buFont typeface="Wingdings" pitchFamily="2" charset="2"/>
              <a:buChar char="§"/>
              <a:defRPr sz="1600" b="0" i="0" kern="1200">
                <a:solidFill>
                  <a:schemeClr val="tx1"/>
                </a:solidFill>
                <a:latin typeface="+mn-lt"/>
                <a:ea typeface="+mn-ea"/>
                <a:cs typeface="+mn-cs"/>
              </a:defRPr>
            </a:lvl3pPr>
            <a:lvl4pPr marL="914400" indent="-228600" algn="l" defTabSz="914400" rtl="0" eaLnBrk="1" latinLnBrk="0" hangingPunct="1">
              <a:lnSpc>
                <a:spcPct val="114000"/>
              </a:lnSpc>
              <a:spcBef>
                <a:spcPts val="500"/>
              </a:spcBef>
              <a:buFont typeface="Arial"/>
              <a:buChar char="•"/>
              <a:defRPr sz="1400" b="0" i="0" kern="1200">
                <a:solidFill>
                  <a:schemeClr val="tx1"/>
                </a:solidFill>
                <a:latin typeface="+mn-lt"/>
                <a:ea typeface="+mn-ea"/>
                <a:cs typeface="+mn-cs"/>
              </a:defRPr>
            </a:lvl4pPr>
            <a:lvl5pPr marL="1143000" indent="-228600" algn="l" defTabSz="914400" rtl="0" eaLnBrk="1" latinLnBrk="0" hangingPunct="1">
              <a:lnSpc>
                <a:spcPct val="114000"/>
              </a:lnSpc>
              <a:spcBef>
                <a:spcPts val="500"/>
              </a:spcBef>
              <a:buFont typeface="System Font Regular"/>
              <a:buChar char="–"/>
              <a:defRPr sz="1400" b="0" i="0" kern="1200">
                <a:solidFill>
                  <a:schemeClr val="tx1"/>
                </a:solidFill>
                <a:latin typeface="+mn-lt"/>
                <a:ea typeface="+mn-ea"/>
                <a:cs typeface="+mn-cs"/>
              </a:defRPr>
            </a:lvl5pPr>
            <a:lvl6pPr marL="1325880" indent="-182880" algn="l" defTabSz="914400" rtl="0" eaLnBrk="1" latinLnBrk="0" hangingPunct="1">
              <a:lnSpc>
                <a:spcPct val="114000"/>
              </a:lnSpc>
              <a:spcBef>
                <a:spcPts val="300"/>
              </a:spcBef>
              <a:buFont typeface="Wingdings" pitchFamily="2" charset="2"/>
              <a:buChar char="Ø"/>
              <a:defRPr sz="1200" kern="1200">
                <a:solidFill>
                  <a:schemeClr val="tx1"/>
                </a:solidFill>
                <a:latin typeface="+mn-lt"/>
                <a:ea typeface="+mn-ea"/>
                <a:cs typeface="+mn-cs"/>
              </a:defRPr>
            </a:lvl6pPr>
            <a:lvl7pPr marL="1508760" indent="-182880" algn="l" defTabSz="914400" rtl="0" eaLnBrk="1" latinLnBrk="0" hangingPunct="1">
              <a:lnSpc>
                <a:spcPct val="114000"/>
              </a:lnSpc>
              <a:spcBef>
                <a:spcPts val="300"/>
              </a:spcBef>
              <a:buFont typeface="Wingdings" pitchFamily="2" charset="2"/>
              <a:buChar char="§"/>
              <a:defRPr sz="1100" kern="1200">
                <a:solidFill>
                  <a:schemeClr val="tx1"/>
                </a:solidFill>
                <a:latin typeface="+mn-lt"/>
                <a:ea typeface="+mn-ea"/>
                <a:cs typeface="+mn-cs"/>
              </a:defRPr>
            </a:lvl7pPr>
            <a:lvl8pPr marL="182880" indent="-182880" algn="l" defTabSz="914400" rtl="0" eaLnBrk="1" latinLnBrk="0" hangingPunct="1">
              <a:lnSpc>
                <a:spcPct val="114000"/>
              </a:lnSpc>
              <a:spcBef>
                <a:spcPts val="300"/>
              </a:spcBef>
              <a:buClr>
                <a:schemeClr val="tx2"/>
              </a:buClr>
              <a:buFont typeface="Wingdings" pitchFamily="2" charset="2"/>
              <a:buChar char="§"/>
              <a:defRPr sz="1400" kern="1200">
                <a:solidFill>
                  <a:schemeClr val="tx1"/>
                </a:solidFill>
                <a:latin typeface="+mn-lt"/>
                <a:ea typeface="+mn-ea"/>
                <a:cs typeface="+mn-cs"/>
              </a:defRPr>
            </a:lvl8pPr>
            <a:lvl9pPr marL="0" indent="0" algn="l" defTabSz="914400" rtl="0" eaLnBrk="1" latinLnBrk="0" hangingPunct="1">
              <a:lnSpc>
                <a:spcPct val="114000"/>
              </a:lnSpc>
              <a:spcBef>
                <a:spcPts val="500"/>
              </a:spcBef>
              <a:buFont typeface="Arial" panose="020B0604020202020204" pitchFamily="34" charset="0"/>
              <a:buNone/>
              <a:defRPr sz="1400" i="1" kern="1200">
                <a:solidFill>
                  <a:schemeClr val="tx1"/>
                </a:solidFill>
                <a:latin typeface="+mn-lt"/>
                <a:ea typeface="+mn-ea"/>
                <a:cs typeface="+mn-cs"/>
              </a:defRPr>
            </a:lvl9pPr>
          </a:lstStyle>
          <a:p>
            <a:pPr marL="0" indent="0">
              <a:buNone/>
            </a:pPr>
            <a:r>
              <a:rPr lang="en-US" sz="3200" dirty="0"/>
              <a:t>Navigating Employee Protections </a:t>
            </a:r>
            <a:br>
              <a:rPr lang="en-US" sz="3200" dirty="0"/>
            </a:br>
            <a:r>
              <a:rPr lang="en-US" sz="3200" dirty="0"/>
              <a:t>in Hospitality</a:t>
            </a:r>
          </a:p>
        </p:txBody>
      </p:sp>
      <p:sp>
        <p:nvSpPr>
          <p:cNvPr id="24" name="TextBox 23">
            <a:extLst>
              <a:ext uri="{FF2B5EF4-FFF2-40B4-BE49-F238E27FC236}">
                <a16:creationId xmlns:a16="http://schemas.microsoft.com/office/drawing/2014/main" id="{A005F7F1-547D-98FA-DFCB-6BB57D3ED2D8}"/>
              </a:ext>
            </a:extLst>
          </p:cNvPr>
          <p:cNvSpPr txBox="1"/>
          <p:nvPr/>
        </p:nvSpPr>
        <p:spPr>
          <a:xfrm>
            <a:off x="9115887" y="6020784"/>
            <a:ext cx="2707304" cy="501804"/>
          </a:xfrm>
          <a:prstGeom prst="rect">
            <a:avLst/>
          </a:prstGeom>
          <a:noFill/>
        </p:spPr>
        <p:txBody>
          <a:bodyPr wrap="square" lIns="0" tIns="0" rIns="0" bIns="0" rtlCol="0">
            <a:noAutofit/>
          </a:bodyPr>
          <a:lstStyle/>
          <a:p>
            <a:r>
              <a:rPr lang="en-US" dirty="0"/>
              <a:t>404.240.4286</a:t>
            </a:r>
            <a:br>
              <a:rPr lang="en-US" dirty="0"/>
            </a:br>
            <a:r>
              <a:rPr lang="en-US" dirty="0"/>
              <a:t>tboehm@fisherphillips.com</a:t>
            </a:r>
          </a:p>
        </p:txBody>
      </p:sp>
      <p:pic>
        <p:nvPicPr>
          <p:cNvPr id="25" name="Picture Placeholder 20">
            <a:extLst>
              <a:ext uri="{FF2B5EF4-FFF2-40B4-BE49-F238E27FC236}">
                <a16:creationId xmlns:a16="http://schemas.microsoft.com/office/drawing/2014/main" id="{BB05621D-7444-D46E-5D2D-543EC83B85A8}"/>
              </a:ext>
            </a:extLst>
          </p:cNvPr>
          <p:cNvPicPr>
            <a:picLocks noChangeAspect="1"/>
          </p:cNvPicPr>
          <p:nvPr/>
        </p:nvPicPr>
        <p:blipFill>
          <a:blip r:embed="rId4"/>
          <a:srcRect l="10242" r="10242"/>
          <a:stretch/>
        </p:blipFill>
        <p:spPr>
          <a:xfrm>
            <a:off x="2966624" y="5329791"/>
            <a:ext cx="1211890" cy="1211890"/>
          </a:xfrm>
          <a:prstGeom prst="rect">
            <a:avLst/>
          </a:prstGeom>
        </p:spPr>
      </p:pic>
      <p:sp>
        <p:nvSpPr>
          <p:cNvPr id="26" name="Text Placeholder 12">
            <a:extLst>
              <a:ext uri="{FF2B5EF4-FFF2-40B4-BE49-F238E27FC236}">
                <a16:creationId xmlns:a16="http://schemas.microsoft.com/office/drawing/2014/main" id="{476F900C-92E4-F3DA-FE5E-A5ADD7161C15}"/>
              </a:ext>
            </a:extLst>
          </p:cNvPr>
          <p:cNvSpPr txBox="1">
            <a:spLocks/>
          </p:cNvSpPr>
          <p:nvPr/>
        </p:nvSpPr>
        <p:spPr>
          <a:xfrm>
            <a:off x="4304156" y="5337733"/>
            <a:ext cx="2921833" cy="680356"/>
          </a:xfrm>
          <a:prstGeom prst="rect">
            <a:avLst/>
          </a:prstGeom>
        </p:spPr>
        <p:txBody>
          <a:bodyPr vert="horz" lIns="0" tIns="0" rIns="0" bIns="0" rtlCol="0" anchor="b">
            <a:normAutofit fontScale="92500" lnSpcReduction="20000"/>
          </a:bodyPr>
          <a:lstStyle>
            <a:lvl1pPr marL="0" indent="0" algn="l" defTabSz="914400" rtl="0" eaLnBrk="1" latinLnBrk="0" hangingPunct="1">
              <a:lnSpc>
                <a:spcPct val="78000"/>
              </a:lnSpc>
              <a:spcBef>
                <a:spcPct val="0"/>
              </a:spcBef>
              <a:buClr>
                <a:schemeClr val="tx2"/>
              </a:buClr>
              <a:buFont typeface="Wingdings" pitchFamily="2" charset="2"/>
              <a:buNone/>
              <a:defRPr lang="en-US" sz="36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1pPr>
            <a:lvl2pPr marL="228600" indent="0" algn="l" defTabSz="914400" rtl="0" eaLnBrk="1" latinLnBrk="0" hangingPunct="1">
              <a:lnSpc>
                <a:spcPct val="114000"/>
              </a:lnSpc>
              <a:spcBef>
                <a:spcPts val="600"/>
              </a:spcBef>
              <a:buFont typeface="Arial"/>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2pPr>
            <a:lvl3pPr marL="457200" indent="0" algn="l" defTabSz="914400" rtl="0" eaLnBrk="1" latinLnBrk="0" hangingPunct="1">
              <a:lnSpc>
                <a:spcPct val="114000"/>
              </a:lnSpc>
              <a:spcBef>
                <a:spcPts val="500"/>
              </a:spcBef>
              <a:buFont typeface="Wingdings" pitchFamily="2" charset="2"/>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3pPr>
            <a:lvl4pPr marL="685800" indent="0" algn="l" defTabSz="914400" rtl="0" eaLnBrk="1" latinLnBrk="0" hangingPunct="1">
              <a:lnSpc>
                <a:spcPct val="114000"/>
              </a:lnSpc>
              <a:spcBef>
                <a:spcPts val="500"/>
              </a:spcBef>
              <a:buFont typeface="Arial"/>
              <a:buNone/>
              <a:defRPr lang="en-US" sz="3600" b="0" i="0" kern="1200" cap="none" baseline="0" dirty="0" smtClean="0">
                <a:solidFill>
                  <a:schemeClr val="tx1"/>
                </a:solidFill>
                <a:latin typeface="Franklin Gothic Medium Cond" panose="020B0606030402020204" pitchFamily="34" charset="0"/>
                <a:ea typeface="+mj-ea"/>
                <a:cs typeface="Franklin Gothic Medium Cond" panose="020B0606030402020204" pitchFamily="34" charset="0"/>
              </a:defRPr>
            </a:lvl4pPr>
            <a:lvl5pPr marL="914400" indent="0" algn="l" defTabSz="914400" rtl="0" eaLnBrk="1" latinLnBrk="0" hangingPunct="1">
              <a:lnSpc>
                <a:spcPct val="114000"/>
              </a:lnSpc>
              <a:spcBef>
                <a:spcPts val="500"/>
              </a:spcBef>
              <a:buFont typeface="System Font Regular"/>
              <a:buNone/>
              <a:defRPr lang="en-US" sz="3600" b="0" i="0" kern="1200" cap="none" baseline="0" dirty="0">
                <a:solidFill>
                  <a:schemeClr val="tx1"/>
                </a:solidFill>
                <a:latin typeface="Franklin Gothic Medium Cond" panose="020B0606030402020204" pitchFamily="34" charset="0"/>
                <a:ea typeface="+mj-ea"/>
                <a:cs typeface="Franklin Gothic Medium Cond" panose="020B0606030402020204" pitchFamily="34" charset="0"/>
              </a:defRPr>
            </a:lvl5pPr>
            <a:lvl6pPr marL="1325880" indent="-182880" algn="l" defTabSz="914400" rtl="0" eaLnBrk="1" latinLnBrk="0" hangingPunct="1">
              <a:lnSpc>
                <a:spcPct val="114000"/>
              </a:lnSpc>
              <a:spcBef>
                <a:spcPts val="300"/>
              </a:spcBef>
              <a:buFont typeface="Wingdings" pitchFamily="2" charset="2"/>
              <a:buChar char="Ø"/>
              <a:defRPr sz="1200" kern="1200">
                <a:solidFill>
                  <a:schemeClr val="tx1"/>
                </a:solidFill>
                <a:latin typeface="+mn-lt"/>
                <a:ea typeface="+mn-ea"/>
                <a:cs typeface="+mn-cs"/>
              </a:defRPr>
            </a:lvl6pPr>
            <a:lvl7pPr marL="1508760" indent="-182880" algn="l" defTabSz="914400" rtl="0" eaLnBrk="1" latinLnBrk="0" hangingPunct="1">
              <a:lnSpc>
                <a:spcPct val="114000"/>
              </a:lnSpc>
              <a:spcBef>
                <a:spcPts val="300"/>
              </a:spcBef>
              <a:buFont typeface="Wingdings" pitchFamily="2" charset="2"/>
              <a:buChar char="§"/>
              <a:defRPr sz="1100" kern="1200">
                <a:solidFill>
                  <a:schemeClr val="tx1"/>
                </a:solidFill>
                <a:latin typeface="+mn-lt"/>
                <a:ea typeface="+mn-ea"/>
                <a:cs typeface="+mn-cs"/>
              </a:defRPr>
            </a:lvl7pPr>
            <a:lvl8pPr marL="182880" indent="-182880" algn="l" defTabSz="914400" rtl="0" eaLnBrk="1" latinLnBrk="0" hangingPunct="1">
              <a:lnSpc>
                <a:spcPct val="114000"/>
              </a:lnSpc>
              <a:spcBef>
                <a:spcPts val="300"/>
              </a:spcBef>
              <a:buClr>
                <a:schemeClr val="tx2"/>
              </a:buClr>
              <a:buFont typeface="Wingdings" pitchFamily="2" charset="2"/>
              <a:buChar char="§"/>
              <a:defRPr sz="1400" kern="1200">
                <a:solidFill>
                  <a:schemeClr val="tx1"/>
                </a:solidFill>
                <a:latin typeface="+mn-lt"/>
                <a:ea typeface="+mn-ea"/>
                <a:cs typeface="+mn-cs"/>
              </a:defRPr>
            </a:lvl8pPr>
            <a:lvl9pPr marL="0" indent="0" algn="l" defTabSz="914400" rtl="0" eaLnBrk="1" latinLnBrk="0" hangingPunct="1">
              <a:lnSpc>
                <a:spcPct val="114000"/>
              </a:lnSpc>
              <a:spcBef>
                <a:spcPts val="500"/>
              </a:spcBef>
              <a:buFont typeface="Arial" panose="020B0604020202020204" pitchFamily="34" charset="0"/>
              <a:buNone/>
              <a:defRPr sz="1400" i="1" kern="1200">
                <a:solidFill>
                  <a:schemeClr val="tx1"/>
                </a:solidFill>
                <a:latin typeface="+mn-lt"/>
                <a:ea typeface="+mn-ea"/>
                <a:cs typeface="+mn-cs"/>
              </a:defRPr>
            </a:lvl9pPr>
          </a:lstStyle>
          <a:p>
            <a:endParaRPr lang="en-US" b="1" cap="all" dirty="0"/>
          </a:p>
          <a:p>
            <a:r>
              <a:rPr lang="en-US" b="1" cap="all" dirty="0"/>
              <a:t>Courtney Leyes</a:t>
            </a:r>
          </a:p>
        </p:txBody>
      </p:sp>
      <p:sp>
        <p:nvSpPr>
          <p:cNvPr id="27" name="TextBox 26">
            <a:extLst>
              <a:ext uri="{FF2B5EF4-FFF2-40B4-BE49-F238E27FC236}">
                <a16:creationId xmlns:a16="http://schemas.microsoft.com/office/drawing/2014/main" id="{D39EEECC-3277-2D8C-A4D6-48415389B8FE}"/>
              </a:ext>
            </a:extLst>
          </p:cNvPr>
          <p:cNvSpPr txBox="1"/>
          <p:nvPr/>
        </p:nvSpPr>
        <p:spPr>
          <a:xfrm>
            <a:off x="4304157" y="6028726"/>
            <a:ext cx="2707304" cy="501804"/>
          </a:xfrm>
          <a:prstGeom prst="rect">
            <a:avLst/>
          </a:prstGeom>
          <a:noFill/>
        </p:spPr>
        <p:txBody>
          <a:bodyPr wrap="square" lIns="0" tIns="0" rIns="0" bIns="0" rtlCol="0">
            <a:noAutofit/>
          </a:bodyPr>
          <a:lstStyle/>
          <a:p>
            <a:r>
              <a:rPr lang="en-US" dirty="0"/>
              <a:t>615.488.2902</a:t>
            </a:r>
            <a:br>
              <a:rPr lang="en-US" dirty="0"/>
            </a:br>
            <a:r>
              <a:rPr lang="en-US" dirty="0"/>
              <a:t>cleyes@fisherphillips.com</a:t>
            </a:r>
          </a:p>
        </p:txBody>
      </p:sp>
    </p:spTree>
    <p:extLst>
      <p:ext uri="{BB962C8B-B14F-4D97-AF65-F5344CB8AC3E}">
        <p14:creationId xmlns:p14="http://schemas.microsoft.com/office/powerpoint/2010/main" val="34845742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FB082A-5799-710A-1D2A-A97EDB51BCA7}"/>
            </a:ext>
          </a:extLst>
        </p:cNvPr>
        <p:cNvGrpSpPr/>
        <p:nvPr/>
      </p:nvGrpSpPr>
      <p:grpSpPr>
        <a:xfrm>
          <a:off x="0" y="0"/>
          <a:ext cx="0" cy="0"/>
          <a:chOff x="0" y="0"/>
          <a:chExt cx="0" cy="0"/>
        </a:xfrm>
      </p:grpSpPr>
      <p:pic>
        <p:nvPicPr>
          <p:cNvPr id="4" name="Picture Placeholder 3" descr="A pregnant person talking on the phone&#10;&#10;AI-generated content may be incorrect.">
            <a:extLst>
              <a:ext uri="{FF2B5EF4-FFF2-40B4-BE49-F238E27FC236}">
                <a16:creationId xmlns:a16="http://schemas.microsoft.com/office/drawing/2014/main" id="{B214343A-F3DE-BDCB-BD83-AFC543FB9E07}"/>
              </a:ext>
            </a:extLst>
          </p:cNvPr>
          <p:cNvPicPr>
            <a:picLocks noGrp="1" noChangeAspect="1"/>
          </p:cNvPicPr>
          <p:nvPr>
            <p:ph type="pic" sz="quarter" idx="10"/>
          </p:nvPr>
        </p:nvPicPr>
        <p:blipFill>
          <a:blip r:embed="rId3"/>
          <a:srcRect t="26285" b="26285"/>
          <a:stretch>
            <a:fillRect/>
          </a:stretch>
        </p:blipFill>
        <p:spPr/>
      </p:pic>
      <p:sp>
        <p:nvSpPr>
          <p:cNvPr id="6" name="Title 1">
            <a:extLst>
              <a:ext uri="{FF2B5EF4-FFF2-40B4-BE49-F238E27FC236}">
                <a16:creationId xmlns:a16="http://schemas.microsoft.com/office/drawing/2014/main" id="{A6CBD3D2-CFFD-9558-6B66-8E93F7D1CC18}"/>
              </a:ext>
            </a:extLst>
          </p:cNvPr>
          <p:cNvSpPr>
            <a:spLocks noGrp="1"/>
          </p:cNvSpPr>
          <p:nvPr>
            <p:ph type="title"/>
          </p:nvPr>
        </p:nvSpPr>
        <p:spPr/>
        <p:txBody>
          <a:bodyPr>
            <a:normAutofit/>
          </a:bodyPr>
          <a:lstStyle/>
          <a:p>
            <a:r>
              <a:rPr lang="en-US" sz="4400" b="1" dirty="0">
                <a:solidFill>
                  <a:schemeClr val="accent1"/>
                </a:solidFill>
              </a:rPr>
              <a:t>THE PWFA (STATE AND FEDERAL)</a:t>
            </a:r>
          </a:p>
        </p:txBody>
      </p:sp>
    </p:spTree>
    <p:extLst>
      <p:ext uri="{BB962C8B-B14F-4D97-AF65-F5344CB8AC3E}">
        <p14:creationId xmlns:p14="http://schemas.microsoft.com/office/powerpoint/2010/main" val="15705275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777A3-E96C-4083-BE63-149BD22CAF95}"/>
              </a:ext>
            </a:extLst>
          </p:cNvPr>
          <p:cNvSpPr>
            <a:spLocks noGrp="1"/>
          </p:cNvSpPr>
          <p:nvPr>
            <p:ph type="title"/>
          </p:nvPr>
        </p:nvSpPr>
        <p:spPr/>
        <p:txBody>
          <a:bodyPr anchor="ctr">
            <a:noAutofit/>
          </a:bodyPr>
          <a:lstStyle/>
          <a:p>
            <a:r>
              <a:rPr lang="en-US" dirty="0"/>
              <a:t>Reasonable Accommodations</a:t>
            </a:r>
          </a:p>
        </p:txBody>
      </p:sp>
      <p:sp>
        <p:nvSpPr>
          <p:cNvPr id="4" name="Content Placeholder 3">
            <a:extLst>
              <a:ext uri="{FF2B5EF4-FFF2-40B4-BE49-F238E27FC236}">
                <a16:creationId xmlns:a16="http://schemas.microsoft.com/office/drawing/2014/main" id="{86ED307D-F5E9-9C7D-A912-99877A96ACCB}"/>
              </a:ext>
            </a:extLst>
          </p:cNvPr>
          <p:cNvSpPr>
            <a:spLocks noGrp="1"/>
          </p:cNvSpPr>
          <p:nvPr>
            <p:ph idx="1"/>
          </p:nvPr>
        </p:nvSpPr>
        <p:spPr/>
        <p:txBody>
          <a:bodyPr/>
          <a:lstStyle/>
          <a:p>
            <a:r>
              <a:rPr lang="en-US" dirty="0"/>
              <a:t>Allowing workers to sit or drink water</a:t>
            </a:r>
          </a:p>
          <a:p>
            <a:r>
              <a:rPr lang="en-US" dirty="0"/>
              <a:t>Providing closer parking spaces</a:t>
            </a:r>
          </a:p>
          <a:p>
            <a:r>
              <a:rPr lang="en-US" dirty="0"/>
              <a:t>Offering flexible work hours</a:t>
            </a:r>
          </a:p>
          <a:p>
            <a:r>
              <a:rPr lang="en-US" dirty="0"/>
              <a:t>Providing appropriately sized uniforms and safety apparel</a:t>
            </a:r>
          </a:p>
          <a:p>
            <a:r>
              <a:rPr lang="en-US" dirty="0"/>
              <a:t>Allowing breaks to eat, drink or use restroom</a:t>
            </a:r>
          </a:p>
          <a:p>
            <a:r>
              <a:rPr lang="en-US" dirty="0"/>
              <a:t>Excusing from marginal strenuous activities</a:t>
            </a:r>
          </a:p>
          <a:p>
            <a:r>
              <a:rPr lang="en-US" dirty="0"/>
              <a:t>Granting leave or time off work to recover from childbirth</a:t>
            </a:r>
          </a:p>
          <a:p>
            <a:r>
              <a:rPr lang="en-US" dirty="0"/>
              <a:t>If it’s reasonable under the ADA, it’s probably reasonable under the PWFA!</a:t>
            </a:r>
          </a:p>
          <a:p>
            <a:endParaRPr lang="en-US" dirty="0"/>
          </a:p>
          <a:p>
            <a:endParaRPr lang="en-US" dirty="0"/>
          </a:p>
          <a:p>
            <a:endParaRPr lang="en-US" dirty="0"/>
          </a:p>
        </p:txBody>
      </p:sp>
    </p:spTree>
    <p:extLst>
      <p:ext uri="{BB962C8B-B14F-4D97-AF65-F5344CB8AC3E}">
        <p14:creationId xmlns:p14="http://schemas.microsoft.com/office/powerpoint/2010/main" val="32415083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A1C8B807-17B5-5092-3569-99A40D776EEC}"/>
              </a:ext>
            </a:extLst>
          </p:cNvPr>
          <p:cNvSpPr>
            <a:spLocks noGrp="1"/>
          </p:cNvSpPr>
          <p:nvPr>
            <p:ph idx="1"/>
          </p:nvPr>
        </p:nvSpPr>
        <p:spPr/>
        <p:txBody>
          <a:bodyPr/>
          <a:lstStyle/>
          <a:p>
            <a:pPr marL="0" indent="0">
              <a:buNone/>
            </a:pPr>
            <a:r>
              <a:rPr lang="en-US" dirty="0"/>
              <a:t>Changes in the work environment or the way things are usually done at work. </a:t>
            </a:r>
            <a:br>
              <a:rPr lang="en-US" dirty="0"/>
            </a:br>
            <a:r>
              <a:rPr lang="en-US" dirty="0"/>
              <a:t> Examples </a:t>
            </a:r>
            <a:r>
              <a:rPr lang="en-US" b="1" i="1" dirty="0">
                <a:latin typeface="+mj-lt"/>
              </a:rPr>
              <a:t>under the PWFA </a:t>
            </a:r>
            <a:r>
              <a:rPr lang="en-US" dirty="0"/>
              <a:t>(or ADA) include:</a:t>
            </a:r>
          </a:p>
          <a:p>
            <a:r>
              <a:rPr lang="en-US" dirty="0"/>
              <a:t>Temporary reassignment;</a:t>
            </a:r>
          </a:p>
          <a:p>
            <a:r>
              <a:rPr lang="en-US" dirty="0"/>
              <a:t>Temporary suspension of one or more essential functions of a job;</a:t>
            </a:r>
          </a:p>
          <a:p>
            <a:r>
              <a:rPr lang="en-US" dirty="0"/>
              <a:t>Leave for health care appointments;</a:t>
            </a:r>
          </a:p>
          <a:p>
            <a:r>
              <a:rPr lang="en-US" dirty="0"/>
              <a:t>Light duty or help with lifting or other manual labor; or</a:t>
            </a:r>
          </a:p>
          <a:p>
            <a:r>
              <a:rPr lang="en-US" dirty="0"/>
              <a:t>Leave to recover from childbirth or other medical conditions related to pregnancy or childbirth.</a:t>
            </a:r>
          </a:p>
          <a:p>
            <a:endParaRPr lang="en-US" dirty="0"/>
          </a:p>
        </p:txBody>
      </p:sp>
      <p:sp>
        <p:nvSpPr>
          <p:cNvPr id="7" name="Title 6">
            <a:extLst>
              <a:ext uri="{FF2B5EF4-FFF2-40B4-BE49-F238E27FC236}">
                <a16:creationId xmlns:a16="http://schemas.microsoft.com/office/drawing/2014/main" id="{C5473D70-C1B9-82C1-A4F6-F2AB12343CB3}"/>
              </a:ext>
            </a:extLst>
          </p:cNvPr>
          <p:cNvSpPr>
            <a:spLocks noGrp="1"/>
          </p:cNvSpPr>
          <p:nvPr>
            <p:ph type="title"/>
          </p:nvPr>
        </p:nvSpPr>
        <p:spPr/>
        <p:txBody>
          <a:bodyPr/>
          <a:lstStyle/>
          <a:p>
            <a:r>
              <a:rPr lang="en-US" sz="2800" dirty="0"/>
              <a:t>Additional Reasonable Accommodations:</a:t>
            </a:r>
            <a:endParaRPr lang="en-US" dirty="0"/>
          </a:p>
        </p:txBody>
      </p:sp>
    </p:spTree>
    <p:extLst>
      <p:ext uri="{BB962C8B-B14F-4D97-AF65-F5344CB8AC3E}">
        <p14:creationId xmlns:p14="http://schemas.microsoft.com/office/powerpoint/2010/main" val="26919086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F497AE5-A543-50A0-92F6-BB7174459B36}"/>
              </a:ext>
            </a:extLst>
          </p:cNvPr>
          <p:cNvSpPr>
            <a:spLocks noGrp="1"/>
          </p:cNvSpPr>
          <p:nvPr>
            <p:ph idx="1"/>
          </p:nvPr>
        </p:nvSpPr>
        <p:spPr/>
        <p:txBody>
          <a:bodyPr/>
          <a:lstStyle/>
          <a:p>
            <a:pPr marL="0" indent="0">
              <a:buNone/>
            </a:pPr>
            <a:r>
              <a:rPr lang="en-US" dirty="0"/>
              <a:t>Covered employers must </a:t>
            </a:r>
            <a:r>
              <a:rPr lang="en-US" i="1" u="sng" dirty="0"/>
              <a:t>not</a:t>
            </a:r>
            <a:r>
              <a:rPr lang="en-US" dirty="0"/>
              <a:t>:</a:t>
            </a:r>
          </a:p>
          <a:p>
            <a:r>
              <a:rPr lang="en-US" dirty="0"/>
              <a:t>Fail to make reasonable accommodation for known limitations</a:t>
            </a:r>
          </a:p>
          <a:p>
            <a:pPr lvl="1"/>
            <a:r>
              <a:rPr lang="en-US" sz="2000" dirty="0"/>
              <a:t>unless it would cause undue hardship;</a:t>
            </a:r>
          </a:p>
          <a:p>
            <a:r>
              <a:rPr lang="en-US" dirty="0"/>
              <a:t>Require employee to accept accommodation other than a reasonable accommodation arrived at through individualized interactive process; </a:t>
            </a:r>
          </a:p>
          <a:p>
            <a:r>
              <a:rPr lang="en-US" dirty="0"/>
              <a:t>Deny job or other employment opportunities to qualified employee or applicant based on person’s need for a reasonable accommodation;</a:t>
            </a:r>
          </a:p>
          <a:p>
            <a:endParaRPr lang="en-US" dirty="0"/>
          </a:p>
          <a:p>
            <a:pPr marL="0" indent="0">
              <a:buNone/>
            </a:pPr>
            <a:endParaRPr lang="en-US" dirty="0"/>
          </a:p>
        </p:txBody>
      </p:sp>
      <p:sp>
        <p:nvSpPr>
          <p:cNvPr id="2" name="Title 1">
            <a:extLst>
              <a:ext uri="{FF2B5EF4-FFF2-40B4-BE49-F238E27FC236}">
                <a16:creationId xmlns:a16="http://schemas.microsoft.com/office/drawing/2014/main" id="{D67BF971-3505-B371-EEA6-BD96C6E7D937}"/>
              </a:ext>
            </a:extLst>
          </p:cNvPr>
          <p:cNvSpPr>
            <a:spLocks noGrp="1"/>
          </p:cNvSpPr>
          <p:nvPr>
            <p:ph type="title"/>
          </p:nvPr>
        </p:nvSpPr>
        <p:spPr/>
        <p:txBody>
          <a:bodyPr/>
          <a:lstStyle/>
          <a:p>
            <a:r>
              <a:rPr lang="en-US" dirty="0"/>
              <a:t>What PWFA Prohibits</a:t>
            </a:r>
          </a:p>
        </p:txBody>
      </p:sp>
    </p:spTree>
    <p:extLst>
      <p:ext uri="{BB962C8B-B14F-4D97-AF65-F5344CB8AC3E}">
        <p14:creationId xmlns:p14="http://schemas.microsoft.com/office/powerpoint/2010/main" val="16565675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F497AE5-A543-50A0-92F6-BB7174459B36}"/>
              </a:ext>
            </a:extLst>
          </p:cNvPr>
          <p:cNvSpPr>
            <a:spLocks noGrp="1"/>
          </p:cNvSpPr>
          <p:nvPr>
            <p:ph idx="1"/>
          </p:nvPr>
        </p:nvSpPr>
        <p:spPr/>
        <p:txBody>
          <a:bodyPr>
            <a:normAutofit/>
          </a:bodyPr>
          <a:lstStyle/>
          <a:p>
            <a:pPr marL="0" indent="0">
              <a:buNone/>
            </a:pPr>
            <a:r>
              <a:rPr lang="en-US" dirty="0"/>
              <a:t>Covered employers must </a:t>
            </a:r>
            <a:r>
              <a:rPr lang="en-US" i="1" u="sng" dirty="0"/>
              <a:t>not</a:t>
            </a:r>
            <a:r>
              <a:rPr lang="en-US" dirty="0"/>
              <a:t>:</a:t>
            </a:r>
          </a:p>
          <a:p>
            <a:r>
              <a:rPr lang="en-US" dirty="0"/>
              <a:t>Require employee to take leave if another reasonable accommodation can be provided that would let employee keep working;</a:t>
            </a:r>
          </a:p>
          <a:p>
            <a:r>
              <a:rPr lang="en-US" dirty="0"/>
              <a:t>Retaliate against employee or applicant for</a:t>
            </a:r>
          </a:p>
          <a:p>
            <a:pPr lvl="1"/>
            <a:r>
              <a:rPr lang="en-US" sz="2000" dirty="0"/>
              <a:t>requesting or using a reasonable accommodation, </a:t>
            </a:r>
          </a:p>
          <a:p>
            <a:pPr lvl="1"/>
            <a:r>
              <a:rPr lang="en-US" sz="2000" dirty="0"/>
              <a:t>reporting or opposing unlawful discrimination, or</a:t>
            </a:r>
          </a:p>
          <a:p>
            <a:pPr lvl="1"/>
            <a:r>
              <a:rPr lang="en-US" sz="2000" dirty="0"/>
              <a:t>participating in a PWFA proceeding, such as an investigation; and</a:t>
            </a:r>
          </a:p>
          <a:p>
            <a:r>
              <a:rPr lang="en-US" dirty="0"/>
              <a:t>Coerce individuals exercising their rights or helping others exercise their rights under the PWFA.</a:t>
            </a:r>
          </a:p>
          <a:p>
            <a:endParaRPr lang="en-US" sz="2600" dirty="0"/>
          </a:p>
          <a:p>
            <a:endParaRPr lang="en-US" sz="2600" dirty="0"/>
          </a:p>
          <a:p>
            <a:endParaRPr lang="en-US" dirty="0"/>
          </a:p>
          <a:p>
            <a:pPr marL="0" indent="0">
              <a:buNone/>
            </a:pPr>
            <a:endParaRPr lang="en-US" dirty="0"/>
          </a:p>
        </p:txBody>
      </p:sp>
      <p:sp>
        <p:nvSpPr>
          <p:cNvPr id="2" name="Title 1">
            <a:extLst>
              <a:ext uri="{FF2B5EF4-FFF2-40B4-BE49-F238E27FC236}">
                <a16:creationId xmlns:a16="http://schemas.microsoft.com/office/drawing/2014/main" id="{D67BF971-3505-B371-EEA6-BD96C6E7D937}"/>
              </a:ext>
            </a:extLst>
          </p:cNvPr>
          <p:cNvSpPr>
            <a:spLocks noGrp="1"/>
          </p:cNvSpPr>
          <p:nvPr>
            <p:ph type="title"/>
          </p:nvPr>
        </p:nvSpPr>
        <p:spPr/>
        <p:txBody>
          <a:bodyPr/>
          <a:lstStyle/>
          <a:p>
            <a:r>
              <a:rPr lang="en-US" dirty="0"/>
              <a:t>What PWFA Prohibits </a:t>
            </a:r>
            <a:r>
              <a:rPr lang="en-US" sz="2400" dirty="0"/>
              <a:t>(cont’d.)</a:t>
            </a:r>
            <a:endParaRPr lang="en-US" dirty="0"/>
          </a:p>
        </p:txBody>
      </p:sp>
    </p:spTree>
    <p:extLst>
      <p:ext uri="{BB962C8B-B14F-4D97-AF65-F5344CB8AC3E}">
        <p14:creationId xmlns:p14="http://schemas.microsoft.com/office/powerpoint/2010/main" val="32429052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2B38DB4-EDB9-0A49-E18D-B91431006665}"/>
              </a:ext>
            </a:extLst>
          </p:cNvPr>
          <p:cNvPicPr>
            <a:picLocks noGrp="1" noChangeAspect="1"/>
          </p:cNvPicPr>
          <p:nvPr>
            <p:ph type="pic" sz="quarter" idx="15"/>
          </p:nvPr>
        </p:nvPicPr>
        <p:blipFill>
          <a:blip r:embed="rId3"/>
          <a:srcRect l="21137" r="21137"/>
          <a:stretch>
            <a:fillRect/>
          </a:stretch>
        </p:blipFill>
        <p:spPr/>
      </p:pic>
      <p:sp>
        <p:nvSpPr>
          <p:cNvPr id="3" name="Text Placeholder 2">
            <a:extLst>
              <a:ext uri="{FF2B5EF4-FFF2-40B4-BE49-F238E27FC236}">
                <a16:creationId xmlns:a16="http://schemas.microsoft.com/office/drawing/2014/main" id="{65A6E509-FC86-1E19-4834-646B61D0A5CA}"/>
              </a:ext>
            </a:extLst>
          </p:cNvPr>
          <p:cNvSpPr>
            <a:spLocks noGrp="1"/>
          </p:cNvSpPr>
          <p:nvPr>
            <p:ph sz="half" idx="1"/>
          </p:nvPr>
        </p:nvSpPr>
        <p:spPr/>
        <p:txBody>
          <a:bodyPr>
            <a:normAutofit/>
          </a:bodyPr>
          <a:lstStyle/>
          <a:p>
            <a:r>
              <a:rPr lang="en-US" dirty="0"/>
              <a:t>Leave can be a reasonable accommodation that employee requests under the PWFA</a:t>
            </a:r>
          </a:p>
          <a:p>
            <a:r>
              <a:rPr lang="en-US" dirty="0"/>
              <a:t>Employer does not have to provide leave (or any reasonable accommodation) if it causes an undue hardship</a:t>
            </a:r>
          </a:p>
          <a:p>
            <a:r>
              <a:rPr lang="en-US" dirty="0"/>
              <a:t>“Undue hardship” to the employer means significant difficulty,  interference with operations or expense</a:t>
            </a:r>
          </a:p>
          <a:p>
            <a:pPr lvl="1">
              <a:buFont typeface="Arial" panose="020B0604020202020204" pitchFamily="34" charset="0"/>
              <a:buChar char="•"/>
            </a:pPr>
            <a:r>
              <a:rPr lang="en-US" sz="2000" dirty="0"/>
              <a:t>“expense” may not be a winning argument </a:t>
            </a:r>
            <a:br>
              <a:rPr lang="en-US" sz="2000" dirty="0"/>
            </a:br>
            <a:r>
              <a:rPr lang="en-US" sz="2000" dirty="0"/>
              <a:t>by itself</a:t>
            </a:r>
          </a:p>
        </p:txBody>
      </p:sp>
      <p:sp>
        <p:nvSpPr>
          <p:cNvPr id="2" name="Title 1">
            <a:extLst>
              <a:ext uri="{FF2B5EF4-FFF2-40B4-BE49-F238E27FC236}">
                <a16:creationId xmlns:a16="http://schemas.microsoft.com/office/drawing/2014/main" id="{9EE90FB8-BE35-5E94-9B04-187057C6B2B9}"/>
              </a:ext>
            </a:extLst>
          </p:cNvPr>
          <p:cNvSpPr>
            <a:spLocks noGrp="1"/>
          </p:cNvSpPr>
          <p:nvPr>
            <p:ph type="title"/>
          </p:nvPr>
        </p:nvSpPr>
        <p:spPr/>
        <p:txBody>
          <a:bodyPr/>
          <a:lstStyle/>
          <a:p>
            <a:r>
              <a:rPr lang="en-US" dirty="0"/>
              <a:t>Is Leave A Required Reasonable Accommodation?</a:t>
            </a:r>
          </a:p>
        </p:txBody>
      </p:sp>
    </p:spTree>
    <p:extLst>
      <p:ext uri="{BB962C8B-B14F-4D97-AF65-F5344CB8AC3E}">
        <p14:creationId xmlns:p14="http://schemas.microsoft.com/office/powerpoint/2010/main" val="4491222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1188279F-A337-B5B8-E591-EFD0A4EAD859}"/>
              </a:ext>
            </a:extLst>
          </p:cNvPr>
          <p:cNvPicPr>
            <a:picLocks noGrp="1" noChangeAspect="1"/>
          </p:cNvPicPr>
          <p:nvPr>
            <p:ph type="pic" sz="quarter" idx="15"/>
          </p:nvPr>
        </p:nvPicPr>
        <p:blipFill>
          <a:blip r:embed="rId3"/>
          <a:srcRect l="21104" r="21104"/>
          <a:stretch/>
        </p:blipFill>
        <p:spPr/>
      </p:pic>
      <p:sp>
        <p:nvSpPr>
          <p:cNvPr id="3" name="Text Placeholder 2">
            <a:extLst>
              <a:ext uri="{FF2B5EF4-FFF2-40B4-BE49-F238E27FC236}">
                <a16:creationId xmlns:a16="http://schemas.microsoft.com/office/drawing/2014/main" id="{62813438-7166-EC6E-681E-0FDFBF89F44A}"/>
              </a:ext>
            </a:extLst>
          </p:cNvPr>
          <p:cNvSpPr>
            <a:spLocks noGrp="1"/>
          </p:cNvSpPr>
          <p:nvPr>
            <p:ph sz="half" idx="1"/>
          </p:nvPr>
        </p:nvSpPr>
        <p:spPr/>
        <p:txBody>
          <a:bodyPr/>
          <a:lstStyle/>
          <a:p>
            <a:r>
              <a:rPr lang="en-US" dirty="0"/>
              <a:t>“Known” means an individual or a </a:t>
            </a:r>
            <a:br>
              <a:rPr lang="en-US" dirty="0"/>
            </a:br>
            <a:r>
              <a:rPr lang="en-US" dirty="0"/>
              <a:t>representative communicated to the employer about the limitation</a:t>
            </a:r>
          </a:p>
          <a:p>
            <a:r>
              <a:rPr lang="en-US" dirty="0"/>
              <a:t>“Limitation” under the PWFA means a physical </a:t>
            </a:r>
            <a:br>
              <a:rPr lang="en-US" dirty="0"/>
            </a:br>
            <a:r>
              <a:rPr lang="en-US" dirty="0"/>
              <a:t>or mental condition related to, affected by, or arising out of “pregnancy, childbirth or related medical conditions”</a:t>
            </a:r>
          </a:p>
          <a:p>
            <a:r>
              <a:rPr lang="en-US" dirty="0"/>
              <a:t>Limitation can be an impediment or problem minor or modest and can be episodic (such as migraines or morning sickness) </a:t>
            </a:r>
          </a:p>
        </p:txBody>
      </p:sp>
      <p:sp>
        <p:nvSpPr>
          <p:cNvPr id="2" name="Title 1">
            <a:extLst>
              <a:ext uri="{FF2B5EF4-FFF2-40B4-BE49-F238E27FC236}">
                <a16:creationId xmlns:a16="http://schemas.microsoft.com/office/drawing/2014/main" id="{7FB6389D-4057-D9F6-684B-F3A09A1A3F70}"/>
              </a:ext>
            </a:extLst>
          </p:cNvPr>
          <p:cNvSpPr>
            <a:spLocks noGrp="1"/>
          </p:cNvSpPr>
          <p:nvPr>
            <p:ph type="title"/>
          </p:nvPr>
        </p:nvSpPr>
        <p:spPr/>
        <p:txBody>
          <a:bodyPr/>
          <a:lstStyle/>
          <a:p>
            <a:r>
              <a:rPr lang="en-US" dirty="0"/>
              <a:t>What Is A “Known Limitation” Under The PWFA?</a:t>
            </a:r>
          </a:p>
        </p:txBody>
      </p:sp>
    </p:spTree>
    <p:extLst>
      <p:ext uri="{BB962C8B-B14F-4D97-AF65-F5344CB8AC3E}">
        <p14:creationId xmlns:p14="http://schemas.microsoft.com/office/powerpoint/2010/main" val="7049368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close-up of a doctor listening to a pregnant person's belly&#10;&#10;AI-generated content may be incorrect.">
            <a:extLst>
              <a:ext uri="{FF2B5EF4-FFF2-40B4-BE49-F238E27FC236}">
                <a16:creationId xmlns:a16="http://schemas.microsoft.com/office/drawing/2014/main" id="{F0B0D792-769F-DAA6-5A1C-97FA38BFEE92}"/>
              </a:ext>
            </a:extLst>
          </p:cNvPr>
          <p:cNvPicPr>
            <a:picLocks noGrp="1" noChangeAspect="1"/>
          </p:cNvPicPr>
          <p:nvPr>
            <p:ph type="pic" sz="quarter" idx="15"/>
          </p:nvPr>
        </p:nvPicPr>
        <p:blipFill>
          <a:blip r:embed="rId3"/>
          <a:srcRect l="21119" r="21119"/>
          <a:stretch>
            <a:fillRect/>
          </a:stretch>
        </p:blipFill>
        <p:spPr/>
      </p:pic>
      <p:sp>
        <p:nvSpPr>
          <p:cNvPr id="3" name="Text Placeholder 2">
            <a:extLst>
              <a:ext uri="{FF2B5EF4-FFF2-40B4-BE49-F238E27FC236}">
                <a16:creationId xmlns:a16="http://schemas.microsoft.com/office/drawing/2014/main" id="{62813438-7166-EC6E-681E-0FDFBF89F44A}"/>
              </a:ext>
            </a:extLst>
          </p:cNvPr>
          <p:cNvSpPr>
            <a:spLocks noGrp="1"/>
          </p:cNvSpPr>
          <p:nvPr>
            <p:ph sz="half" idx="1"/>
          </p:nvPr>
        </p:nvSpPr>
        <p:spPr/>
        <p:txBody>
          <a:bodyPr/>
          <a:lstStyle/>
          <a:p>
            <a:r>
              <a:rPr lang="en-US" dirty="0"/>
              <a:t>Can be an impediment minor or modest and </a:t>
            </a:r>
            <a:br>
              <a:rPr lang="en-US" dirty="0"/>
            </a:br>
            <a:r>
              <a:rPr lang="en-US" dirty="0"/>
              <a:t>can be episodic (such as migraines or </a:t>
            </a:r>
            <a:br>
              <a:rPr lang="en-US" dirty="0"/>
            </a:br>
            <a:r>
              <a:rPr lang="en-US" dirty="0"/>
              <a:t>morning sickness);</a:t>
            </a:r>
          </a:p>
          <a:p>
            <a:r>
              <a:rPr lang="en-US" dirty="0"/>
              <a:t>Can be that individual needs to take actions for their health or health of the pregnancy, such as not being around certain chemicals, not working in the heat; limiting or avoiding certain </a:t>
            </a:r>
            <a:br>
              <a:rPr lang="en-US" dirty="0"/>
            </a:br>
            <a:r>
              <a:rPr lang="en-US" dirty="0"/>
              <a:t>physical tasks; </a:t>
            </a:r>
          </a:p>
          <a:p>
            <a:r>
              <a:rPr lang="en-US" dirty="0"/>
              <a:t>Can be that employee needs to attend to health care appointments for pregnancy, childbirth or related medical condition itself.</a:t>
            </a:r>
          </a:p>
        </p:txBody>
      </p:sp>
      <p:sp>
        <p:nvSpPr>
          <p:cNvPr id="2" name="Title 1">
            <a:extLst>
              <a:ext uri="{FF2B5EF4-FFF2-40B4-BE49-F238E27FC236}">
                <a16:creationId xmlns:a16="http://schemas.microsoft.com/office/drawing/2014/main" id="{7FB6389D-4057-D9F6-684B-F3A09A1A3F70}"/>
              </a:ext>
            </a:extLst>
          </p:cNvPr>
          <p:cNvSpPr>
            <a:spLocks noGrp="1"/>
          </p:cNvSpPr>
          <p:nvPr>
            <p:ph type="title"/>
          </p:nvPr>
        </p:nvSpPr>
        <p:spPr/>
        <p:txBody>
          <a:bodyPr/>
          <a:lstStyle/>
          <a:p>
            <a:r>
              <a:rPr lang="en-US" dirty="0"/>
              <a:t>Examples Of A Limitation Under </a:t>
            </a:r>
            <a:br>
              <a:rPr lang="en-US" dirty="0"/>
            </a:br>
            <a:r>
              <a:rPr lang="en-US" dirty="0"/>
              <a:t>The PWFA</a:t>
            </a:r>
          </a:p>
        </p:txBody>
      </p:sp>
    </p:spTree>
    <p:extLst>
      <p:ext uri="{BB962C8B-B14F-4D97-AF65-F5344CB8AC3E}">
        <p14:creationId xmlns:p14="http://schemas.microsoft.com/office/powerpoint/2010/main" val="35419713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1C47A95B-8F5E-0494-8B5F-05F7DA3ED035}"/>
              </a:ext>
            </a:extLst>
          </p:cNvPr>
          <p:cNvPicPr>
            <a:picLocks noGrp="1" noChangeAspect="1"/>
          </p:cNvPicPr>
          <p:nvPr>
            <p:ph type="pic" sz="quarter" idx="15"/>
          </p:nvPr>
        </p:nvPicPr>
        <p:blipFill>
          <a:blip r:embed="rId3"/>
          <a:srcRect l="15946" r="35534"/>
          <a:stretch>
            <a:fillRect/>
          </a:stretch>
        </p:blipFill>
        <p:spPr>
          <a:xfrm>
            <a:off x="6249988" y="0"/>
            <a:ext cx="5942012" cy="6858000"/>
          </a:xfrm>
        </p:spPr>
      </p:pic>
      <p:sp>
        <p:nvSpPr>
          <p:cNvPr id="3" name="Text Placeholder 2">
            <a:extLst>
              <a:ext uri="{FF2B5EF4-FFF2-40B4-BE49-F238E27FC236}">
                <a16:creationId xmlns:a16="http://schemas.microsoft.com/office/drawing/2014/main" id="{D1C22D97-069E-FC91-0A80-7F72D9DEEA60}"/>
              </a:ext>
            </a:extLst>
          </p:cNvPr>
          <p:cNvSpPr>
            <a:spLocks noGrp="1"/>
          </p:cNvSpPr>
          <p:nvPr>
            <p:ph sz="half" idx="1"/>
          </p:nvPr>
        </p:nvSpPr>
        <p:spPr/>
        <p:txBody>
          <a:bodyPr/>
          <a:lstStyle/>
          <a:p>
            <a:r>
              <a:rPr lang="en-US" dirty="0"/>
              <a:t>Discussion with the individual may be sufficient and supporting documentation may not be needed</a:t>
            </a:r>
          </a:p>
          <a:p>
            <a:r>
              <a:rPr lang="en-US" dirty="0"/>
              <a:t>Employer may require medical information </a:t>
            </a:r>
            <a:br>
              <a:rPr lang="en-US" dirty="0"/>
            </a:br>
            <a:r>
              <a:rPr lang="en-US" dirty="0"/>
              <a:t>from employee’s provider (with limitations, including confidentiality)</a:t>
            </a:r>
          </a:p>
          <a:p>
            <a:r>
              <a:rPr lang="en-US" dirty="0"/>
              <a:t>Employer may not require that employee seeking accommodation be examined by a health care provider selected by employer</a:t>
            </a:r>
          </a:p>
        </p:txBody>
      </p:sp>
      <p:sp>
        <p:nvSpPr>
          <p:cNvPr id="2" name="Title 1">
            <a:extLst>
              <a:ext uri="{FF2B5EF4-FFF2-40B4-BE49-F238E27FC236}">
                <a16:creationId xmlns:a16="http://schemas.microsoft.com/office/drawing/2014/main" id="{09637779-F980-31A9-4AC9-BF8B2B308AC4}"/>
              </a:ext>
            </a:extLst>
          </p:cNvPr>
          <p:cNvSpPr>
            <a:spLocks noGrp="1"/>
          </p:cNvSpPr>
          <p:nvPr>
            <p:ph type="title"/>
          </p:nvPr>
        </p:nvSpPr>
        <p:spPr/>
        <p:txBody>
          <a:bodyPr>
            <a:normAutofit fontScale="90000"/>
          </a:bodyPr>
          <a:lstStyle/>
          <a:p>
            <a:r>
              <a:rPr lang="en-US" dirty="0"/>
              <a:t>Can Employer Require Information From Employee’s Health Care Provider?</a:t>
            </a:r>
          </a:p>
        </p:txBody>
      </p:sp>
    </p:spTree>
    <p:extLst>
      <p:ext uri="{BB962C8B-B14F-4D97-AF65-F5344CB8AC3E}">
        <p14:creationId xmlns:p14="http://schemas.microsoft.com/office/powerpoint/2010/main" val="18299593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0E2FB-47C1-F50D-9459-66D4EB8FCEBB}"/>
            </a:ext>
          </a:extLst>
        </p:cNvPr>
        <p:cNvGrpSpPr/>
        <p:nvPr/>
      </p:nvGrpSpPr>
      <p:grpSpPr>
        <a:xfrm>
          <a:off x="0" y="0"/>
          <a:ext cx="0" cy="0"/>
          <a:chOff x="0" y="0"/>
          <a:chExt cx="0" cy="0"/>
        </a:xfrm>
      </p:grpSpPr>
      <p:pic>
        <p:nvPicPr>
          <p:cNvPr id="5" name="Picture Placeholder 4" descr="A group of people in different poses&#10;&#10;AI-generated content may be incorrect.">
            <a:extLst>
              <a:ext uri="{FF2B5EF4-FFF2-40B4-BE49-F238E27FC236}">
                <a16:creationId xmlns:a16="http://schemas.microsoft.com/office/drawing/2014/main" id="{EEDFD436-968D-94D5-DDAD-0AFEB5A6BDE3}"/>
              </a:ext>
            </a:extLst>
          </p:cNvPr>
          <p:cNvPicPr>
            <a:picLocks noGrp="1" noChangeAspect="1"/>
          </p:cNvPicPr>
          <p:nvPr>
            <p:ph type="pic" sz="quarter" idx="10"/>
          </p:nvPr>
        </p:nvPicPr>
        <p:blipFill>
          <a:blip r:embed="rId3"/>
          <a:srcRect t="5956" b="5956"/>
          <a:stretch>
            <a:fillRect/>
          </a:stretch>
        </p:blipFill>
        <p:spPr/>
      </p:pic>
      <p:sp>
        <p:nvSpPr>
          <p:cNvPr id="6" name="Title 1">
            <a:extLst>
              <a:ext uri="{FF2B5EF4-FFF2-40B4-BE49-F238E27FC236}">
                <a16:creationId xmlns:a16="http://schemas.microsoft.com/office/drawing/2014/main" id="{6206B88E-C12F-F310-9C6C-732BFE5D116C}"/>
              </a:ext>
            </a:extLst>
          </p:cNvPr>
          <p:cNvSpPr>
            <a:spLocks noGrp="1"/>
          </p:cNvSpPr>
          <p:nvPr>
            <p:ph type="title"/>
          </p:nvPr>
        </p:nvSpPr>
        <p:spPr/>
        <p:txBody>
          <a:bodyPr>
            <a:normAutofit/>
          </a:bodyPr>
          <a:lstStyle/>
          <a:p>
            <a:r>
              <a:rPr lang="en-US" sz="4400" b="1" dirty="0">
                <a:solidFill>
                  <a:schemeClr val="accent1"/>
                </a:solidFill>
              </a:rPr>
              <a:t>RELIGIOUS DISCRIMINATION</a:t>
            </a:r>
          </a:p>
        </p:txBody>
      </p:sp>
    </p:spTree>
    <p:extLst>
      <p:ext uri="{BB962C8B-B14F-4D97-AF65-F5344CB8AC3E}">
        <p14:creationId xmlns:p14="http://schemas.microsoft.com/office/powerpoint/2010/main" val="1524252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8A780-03BF-7FD3-974C-912526344F2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941EFF6-C936-FC7E-4926-DC43FA134EDA}"/>
              </a:ext>
            </a:extLst>
          </p:cNvPr>
          <p:cNvSpPr>
            <a:spLocks noGrp="1"/>
          </p:cNvSpPr>
          <p:nvPr>
            <p:ph type="sldNum" sz="quarter" idx="15"/>
          </p:nvPr>
        </p:nvSpPr>
        <p:spPr/>
        <p:txBody>
          <a:bodyPr/>
          <a:lstStyle/>
          <a:p>
            <a:fld id="{EB4FF9C4-EEBF-D24D-8A4E-C0B9CCE3F975}" type="slidenum">
              <a:rPr lang="en-US" smtClean="0"/>
              <a:pPr/>
              <a:t>2</a:t>
            </a:fld>
            <a:endParaRPr lang="en-US" dirty="0"/>
          </a:p>
        </p:txBody>
      </p:sp>
      <p:sp>
        <p:nvSpPr>
          <p:cNvPr id="12" name="Content Placeholder 11">
            <a:extLst>
              <a:ext uri="{FF2B5EF4-FFF2-40B4-BE49-F238E27FC236}">
                <a16:creationId xmlns:a16="http://schemas.microsoft.com/office/drawing/2014/main" id="{5DBE55CE-DA4F-DE67-D53A-1CB6C7FDE9C9}"/>
              </a:ext>
            </a:extLst>
          </p:cNvPr>
          <p:cNvSpPr>
            <a:spLocks noGrp="1"/>
          </p:cNvSpPr>
          <p:nvPr>
            <p:ph idx="1"/>
          </p:nvPr>
        </p:nvSpPr>
        <p:spPr/>
        <p:txBody>
          <a:bodyPr/>
          <a:lstStyle/>
          <a:p>
            <a:pPr marL="0" indent="0">
              <a:buNone/>
            </a:pPr>
            <a:r>
              <a:rPr lang="en-US" dirty="0"/>
              <a:t>The information in this presentation is provided for informational purposes only. </a:t>
            </a:r>
          </a:p>
          <a:p>
            <a:pPr marL="0" indent="0">
              <a:buNone/>
            </a:pPr>
            <a:r>
              <a:rPr lang="en-US" dirty="0"/>
              <a:t>It does not necessarily represent the position or opinions of the Firm, nor its partners or attorneys collectively, and does not constitute legal advice or the establishment of an attorney-client relationship. </a:t>
            </a:r>
          </a:p>
        </p:txBody>
      </p:sp>
      <p:sp>
        <p:nvSpPr>
          <p:cNvPr id="9" name="Title 8">
            <a:extLst>
              <a:ext uri="{FF2B5EF4-FFF2-40B4-BE49-F238E27FC236}">
                <a16:creationId xmlns:a16="http://schemas.microsoft.com/office/drawing/2014/main" id="{C947506E-7C1C-FE88-EAFC-8A7CEF52D7F8}"/>
              </a:ext>
            </a:extLst>
          </p:cNvPr>
          <p:cNvSpPr>
            <a:spLocks noGrp="1"/>
          </p:cNvSpPr>
          <p:nvPr>
            <p:ph type="title"/>
          </p:nvPr>
        </p:nvSpPr>
        <p:spPr/>
        <p:txBody>
          <a:bodyPr/>
          <a:lstStyle/>
          <a:p>
            <a:r>
              <a:rPr lang="en-US" dirty="0"/>
              <a:t>Disclaimer</a:t>
            </a:r>
          </a:p>
        </p:txBody>
      </p:sp>
    </p:spTree>
    <p:extLst>
      <p:ext uri="{BB962C8B-B14F-4D97-AF65-F5344CB8AC3E}">
        <p14:creationId xmlns:p14="http://schemas.microsoft.com/office/powerpoint/2010/main" val="2761850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A group of hands holding up paper with symbols&#10;&#10;AI-generated content may be incorrect.">
            <a:extLst>
              <a:ext uri="{FF2B5EF4-FFF2-40B4-BE49-F238E27FC236}">
                <a16:creationId xmlns:a16="http://schemas.microsoft.com/office/drawing/2014/main" id="{D5093A9C-4A66-0FFD-3640-3AC0A0AC18E3}"/>
              </a:ext>
            </a:extLst>
          </p:cNvPr>
          <p:cNvPicPr>
            <a:picLocks noGrp="1" noChangeAspect="1"/>
          </p:cNvPicPr>
          <p:nvPr>
            <p:ph type="pic" sz="quarter" idx="15"/>
          </p:nvPr>
        </p:nvPicPr>
        <p:blipFill>
          <a:blip r:embed="rId3"/>
          <a:srcRect l="6678" r="6678"/>
          <a:stretch>
            <a:fillRect/>
          </a:stretch>
        </p:blipFill>
        <p:spPr/>
      </p:pic>
      <p:sp>
        <p:nvSpPr>
          <p:cNvPr id="9" name="Content Placeholder 8">
            <a:extLst>
              <a:ext uri="{FF2B5EF4-FFF2-40B4-BE49-F238E27FC236}">
                <a16:creationId xmlns:a16="http://schemas.microsoft.com/office/drawing/2014/main" id="{64AB1DD1-AF79-D936-E29B-76612FBBD7D9}"/>
              </a:ext>
            </a:extLst>
          </p:cNvPr>
          <p:cNvSpPr>
            <a:spLocks noGrp="1"/>
          </p:cNvSpPr>
          <p:nvPr>
            <p:ph sz="half" idx="1"/>
          </p:nvPr>
        </p:nvSpPr>
        <p:spPr/>
        <p:txBody>
          <a:bodyPr/>
          <a:lstStyle/>
          <a:p>
            <a:pPr marL="0" indent="0">
              <a:buNone/>
            </a:pPr>
            <a:r>
              <a:rPr lang="en-US" b="1" dirty="0">
                <a:latin typeface="+mj-lt"/>
              </a:rPr>
              <a:t>Title VII of the Civil Rights Act of 1964</a:t>
            </a:r>
            <a:r>
              <a:rPr lang="en-US" dirty="0">
                <a:latin typeface="+mj-lt"/>
              </a:rPr>
              <a:t> </a:t>
            </a:r>
            <a:r>
              <a:rPr lang="en-US" dirty="0"/>
              <a:t>prohibits discrimination based on religion.  </a:t>
            </a:r>
          </a:p>
          <a:p>
            <a:pPr marL="0" indent="0">
              <a:buNone/>
            </a:pPr>
            <a:r>
              <a:rPr lang="en-US" dirty="0"/>
              <a:t>This requires employers to accommodate an employee’s </a:t>
            </a:r>
            <a:r>
              <a:rPr lang="en-US" b="1" dirty="0">
                <a:latin typeface="+mj-lt"/>
              </a:rPr>
              <a:t>sincerely held religious beliefs or practices</a:t>
            </a:r>
            <a:r>
              <a:rPr lang="en-US" dirty="0">
                <a:latin typeface="+mj-lt"/>
              </a:rPr>
              <a:t> </a:t>
            </a:r>
            <a:r>
              <a:rPr lang="en-US" dirty="0"/>
              <a:t>unless the accommodation would impose an </a:t>
            </a:r>
            <a:r>
              <a:rPr lang="en-US" b="1" dirty="0">
                <a:latin typeface="+mj-lt"/>
              </a:rPr>
              <a:t>undue hardship</a:t>
            </a:r>
            <a:r>
              <a:rPr lang="en-US" dirty="0"/>
              <a:t>.  </a:t>
            </a:r>
          </a:p>
        </p:txBody>
      </p:sp>
      <p:sp>
        <p:nvSpPr>
          <p:cNvPr id="6" name="Title 5">
            <a:extLst>
              <a:ext uri="{FF2B5EF4-FFF2-40B4-BE49-F238E27FC236}">
                <a16:creationId xmlns:a16="http://schemas.microsoft.com/office/drawing/2014/main" id="{A9D3E352-3DA1-AA7C-B139-13FBF27D166D}"/>
              </a:ext>
            </a:extLst>
          </p:cNvPr>
          <p:cNvSpPr>
            <a:spLocks noGrp="1"/>
          </p:cNvSpPr>
          <p:nvPr>
            <p:ph type="title"/>
          </p:nvPr>
        </p:nvSpPr>
        <p:spPr/>
        <p:txBody>
          <a:bodyPr/>
          <a:lstStyle/>
          <a:p>
            <a:r>
              <a:rPr lang="en-US" dirty="0"/>
              <a:t>Title VII and Religion</a:t>
            </a:r>
          </a:p>
        </p:txBody>
      </p:sp>
    </p:spTree>
    <p:extLst>
      <p:ext uri="{BB962C8B-B14F-4D97-AF65-F5344CB8AC3E}">
        <p14:creationId xmlns:p14="http://schemas.microsoft.com/office/powerpoint/2010/main" val="19433431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3820FF6-3F24-D7AB-3570-F427B20C251D}"/>
              </a:ext>
            </a:extLst>
          </p:cNvPr>
          <p:cNvSpPr>
            <a:spLocks noGrp="1"/>
          </p:cNvSpPr>
          <p:nvPr>
            <p:ph idx="1"/>
          </p:nvPr>
        </p:nvSpPr>
        <p:spPr/>
        <p:txBody>
          <a:bodyPr/>
          <a:lstStyle/>
          <a:p>
            <a:r>
              <a:rPr lang="en-US" dirty="0"/>
              <a:t>Title VII defines "religion" broadly. </a:t>
            </a:r>
          </a:p>
          <a:p>
            <a:r>
              <a:rPr lang="en-US" dirty="0"/>
              <a:t>It includes traditional, organized religions such as Christianity, Judaism, Islam, Hinduism, and Buddhism. </a:t>
            </a:r>
          </a:p>
          <a:p>
            <a:r>
              <a:rPr lang="en-US" dirty="0"/>
              <a:t>It also includes religious beliefs that are new, uncommon, not part of a formal church or sect, or only held by a small number of people.</a:t>
            </a:r>
          </a:p>
          <a:p>
            <a:r>
              <a:rPr lang="en-US" dirty="0"/>
              <a:t>Some practices are religious for one person, but not religious for another person, such as not working on Saturday or on Sunday. One person may not work on Saturday for religious reasons; another person may not work on Saturday for family reasons. </a:t>
            </a:r>
          </a:p>
          <a:p>
            <a:r>
              <a:rPr lang="en-US" dirty="0"/>
              <a:t>Under Title VII, a practice is religious if the employee's reason for the practice is religious.</a:t>
            </a:r>
          </a:p>
          <a:p>
            <a:r>
              <a:rPr lang="en-US" dirty="0"/>
              <a:t>Social, political, or economic philosophies, or personal preferences, are not "religious" beliefs </a:t>
            </a:r>
            <a:br>
              <a:rPr lang="en-US" dirty="0"/>
            </a:br>
            <a:r>
              <a:rPr lang="en-US" dirty="0"/>
              <a:t>under Title VII.</a:t>
            </a:r>
          </a:p>
          <a:p>
            <a:endParaRPr lang="en-US" dirty="0"/>
          </a:p>
        </p:txBody>
      </p:sp>
      <p:sp>
        <p:nvSpPr>
          <p:cNvPr id="6" name="Title 5">
            <a:extLst>
              <a:ext uri="{FF2B5EF4-FFF2-40B4-BE49-F238E27FC236}">
                <a16:creationId xmlns:a16="http://schemas.microsoft.com/office/drawing/2014/main" id="{A9D3E352-3DA1-AA7C-B139-13FBF27D166D}"/>
              </a:ext>
            </a:extLst>
          </p:cNvPr>
          <p:cNvSpPr>
            <a:spLocks noGrp="1"/>
          </p:cNvSpPr>
          <p:nvPr>
            <p:ph type="title"/>
          </p:nvPr>
        </p:nvSpPr>
        <p:spPr/>
        <p:txBody>
          <a:bodyPr>
            <a:normAutofit/>
          </a:bodyPr>
          <a:lstStyle/>
          <a:p>
            <a:r>
              <a:rPr lang="en-US" dirty="0"/>
              <a:t>What is a “Religion” Under Title VII?</a:t>
            </a:r>
          </a:p>
        </p:txBody>
      </p:sp>
    </p:spTree>
    <p:extLst>
      <p:ext uri="{BB962C8B-B14F-4D97-AF65-F5344CB8AC3E}">
        <p14:creationId xmlns:p14="http://schemas.microsoft.com/office/powerpoint/2010/main" val="17160112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erson talking to another person&#10;&#10;AI-generated content may be incorrect.">
            <a:extLst>
              <a:ext uri="{FF2B5EF4-FFF2-40B4-BE49-F238E27FC236}">
                <a16:creationId xmlns:a16="http://schemas.microsoft.com/office/drawing/2014/main" id="{CAFB21C7-6273-ADCB-F9D3-5C77EAA06BF7}"/>
              </a:ext>
            </a:extLst>
          </p:cNvPr>
          <p:cNvPicPr>
            <a:picLocks noGrp="1" noChangeAspect="1"/>
          </p:cNvPicPr>
          <p:nvPr>
            <p:ph type="pic" sz="quarter" idx="15"/>
          </p:nvPr>
        </p:nvPicPr>
        <p:blipFill>
          <a:blip r:embed="rId3"/>
          <a:srcRect l="29884" r="12354"/>
          <a:stretch>
            <a:fillRect/>
          </a:stretch>
        </p:blipFill>
        <p:spPr>
          <a:xfrm>
            <a:off x="6249988" y="0"/>
            <a:ext cx="5942012" cy="6858000"/>
          </a:xfrm>
        </p:spPr>
      </p:pic>
      <p:sp>
        <p:nvSpPr>
          <p:cNvPr id="3" name="Content Placeholder 2">
            <a:extLst>
              <a:ext uri="{FF2B5EF4-FFF2-40B4-BE49-F238E27FC236}">
                <a16:creationId xmlns:a16="http://schemas.microsoft.com/office/drawing/2014/main" id="{AC5F94E9-1A47-E905-DFCD-56B8E9FAD092}"/>
              </a:ext>
            </a:extLst>
          </p:cNvPr>
          <p:cNvSpPr>
            <a:spLocks noGrp="1"/>
          </p:cNvSpPr>
          <p:nvPr>
            <p:ph sz="half" idx="1"/>
          </p:nvPr>
        </p:nvSpPr>
        <p:spPr/>
        <p:txBody>
          <a:bodyPr>
            <a:normAutofit/>
          </a:bodyPr>
          <a:lstStyle/>
          <a:p>
            <a:r>
              <a:rPr lang="en-US" dirty="0"/>
              <a:t>EEOC believes that in most cases the employer should take the employee at their word and only make requests if you have an objective basis for questioning either the religious nature or the sincerity of the belief. </a:t>
            </a:r>
          </a:p>
          <a:p>
            <a:r>
              <a:rPr lang="en-US" dirty="0"/>
              <a:t>But proof is not always available.</a:t>
            </a:r>
          </a:p>
        </p:txBody>
      </p:sp>
      <p:sp>
        <p:nvSpPr>
          <p:cNvPr id="2" name="Title 1">
            <a:extLst>
              <a:ext uri="{FF2B5EF4-FFF2-40B4-BE49-F238E27FC236}">
                <a16:creationId xmlns:a16="http://schemas.microsoft.com/office/drawing/2014/main" id="{F1C9CF25-1250-B6AC-C791-EBF8CD225B1E}"/>
              </a:ext>
            </a:extLst>
          </p:cNvPr>
          <p:cNvSpPr>
            <a:spLocks noGrp="1"/>
          </p:cNvSpPr>
          <p:nvPr>
            <p:ph type="title"/>
          </p:nvPr>
        </p:nvSpPr>
        <p:spPr/>
        <p:txBody>
          <a:bodyPr/>
          <a:lstStyle/>
          <a:p>
            <a:r>
              <a:rPr lang="en-US" dirty="0"/>
              <a:t>Can Employers Require Proof?</a:t>
            </a:r>
          </a:p>
        </p:txBody>
      </p:sp>
    </p:spTree>
    <p:extLst>
      <p:ext uri="{BB962C8B-B14F-4D97-AF65-F5344CB8AC3E}">
        <p14:creationId xmlns:p14="http://schemas.microsoft.com/office/powerpoint/2010/main" val="12442340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DA6D598-0A9E-5073-B220-0E50C2CBE432}"/>
              </a:ext>
            </a:extLst>
          </p:cNvPr>
          <p:cNvSpPr>
            <a:spLocks noGrp="1"/>
          </p:cNvSpPr>
          <p:nvPr>
            <p:ph type="sldNum" sz="quarter" idx="17"/>
          </p:nvPr>
        </p:nvSpPr>
        <p:spPr/>
        <p:txBody>
          <a:bodyPr/>
          <a:lstStyle/>
          <a:p>
            <a:fld id="{EB4FF9C4-EEBF-D24D-8A4E-C0B9CCE3F975}" type="slidenum">
              <a:rPr lang="en-US" smtClean="0"/>
              <a:pPr/>
              <a:t>23</a:t>
            </a:fld>
            <a:endParaRPr lang="en-US" dirty="0"/>
          </a:p>
        </p:txBody>
      </p:sp>
      <p:sp>
        <p:nvSpPr>
          <p:cNvPr id="4" name="Content Placeholder 3">
            <a:extLst>
              <a:ext uri="{FF2B5EF4-FFF2-40B4-BE49-F238E27FC236}">
                <a16:creationId xmlns:a16="http://schemas.microsoft.com/office/drawing/2014/main" id="{D27CAD6E-2391-2081-5740-9B10484DD665}"/>
              </a:ext>
            </a:extLst>
          </p:cNvPr>
          <p:cNvSpPr>
            <a:spLocks noGrp="1"/>
          </p:cNvSpPr>
          <p:nvPr>
            <p:ph sz="half" idx="1"/>
          </p:nvPr>
        </p:nvSpPr>
        <p:spPr>
          <a:xfrm>
            <a:off x="409575" y="1066799"/>
            <a:ext cx="10942366" cy="5105402"/>
          </a:xfrm>
        </p:spPr>
        <p:txBody>
          <a:bodyPr/>
          <a:lstStyle/>
          <a:p>
            <a:r>
              <a:rPr lang="en-US" dirty="0"/>
              <a:t>Common religious accommodations sought in the workplace include: </a:t>
            </a:r>
          </a:p>
          <a:p>
            <a:pPr lvl="1" algn="just"/>
            <a:r>
              <a:rPr lang="en-US" sz="2000" b="1" dirty="0">
                <a:latin typeface="+mj-lt"/>
              </a:rPr>
              <a:t>Time off </a:t>
            </a:r>
            <a:r>
              <a:rPr lang="en-US" sz="2000" dirty="0"/>
              <a:t>for a religious holiday or sabbath or adjusted work hours.</a:t>
            </a:r>
          </a:p>
          <a:p>
            <a:pPr lvl="1" algn="just"/>
            <a:r>
              <a:rPr lang="en-US" sz="2000" dirty="0"/>
              <a:t>Exception to the company’s </a:t>
            </a:r>
            <a:r>
              <a:rPr lang="en-US" sz="2000" b="1" dirty="0">
                <a:latin typeface="+mj-lt"/>
              </a:rPr>
              <a:t>dress code </a:t>
            </a:r>
            <a:r>
              <a:rPr lang="en-US" sz="2000" dirty="0"/>
              <a:t>(e.g. hijabs, turbans, yarmulkes, or modest clothing).</a:t>
            </a:r>
          </a:p>
          <a:p>
            <a:pPr lvl="1" algn="just"/>
            <a:r>
              <a:rPr lang="en-US" sz="2000" dirty="0"/>
              <a:t>Exception to the company’s </a:t>
            </a:r>
            <a:r>
              <a:rPr lang="en-US" sz="2000" b="1" dirty="0">
                <a:latin typeface="+mj-lt"/>
              </a:rPr>
              <a:t>grooming code </a:t>
            </a:r>
            <a:r>
              <a:rPr lang="en-US" sz="2000" dirty="0"/>
              <a:t>(e.g. beards, long hair).</a:t>
            </a:r>
          </a:p>
          <a:p>
            <a:pPr lvl="1" algn="just"/>
            <a:r>
              <a:rPr lang="en-US" sz="2000" b="1" dirty="0">
                <a:latin typeface="+mj-lt"/>
              </a:rPr>
              <a:t>Designated spaces</a:t>
            </a:r>
            <a:r>
              <a:rPr lang="en-US" sz="2000" dirty="0">
                <a:latin typeface="+mj-lt"/>
              </a:rPr>
              <a:t> </a:t>
            </a:r>
            <a:r>
              <a:rPr lang="en-US" sz="2000" dirty="0"/>
              <a:t>for prayer or meditation, </a:t>
            </a:r>
            <a:r>
              <a:rPr lang="en-US" sz="2000" b="1" dirty="0">
                <a:latin typeface="+mj-lt"/>
              </a:rPr>
              <a:t>breaks</a:t>
            </a:r>
            <a:r>
              <a:rPr lang="en-US" sz="2000" dirty="0"/>
              <a:t> to accommodate daily prayers or other religious rituals.</a:t>
            </a:r>
          </a:p>
          <a:p>
            <a:pPr lvl="1" algn="just"/>
            <a:r>
              <a:rPr lang="en-US" sz="2000" b="1" dirty="0">
                <a:latin typeface="+mj-lt"/>
              </a:rPr>
              <a:t>Excusal from vaccination </a:t>
            </a:r>
            <a:r>
              <a:rPr lang="en-US" sz="2000" dirty="0"/>
              <a:t>requirements.</a:t>
            </a:r>
          </a:p>
          <a:p>
            <a:pPr lvl="1" algn="just"/>
            <a:r>
              <a:rPr lang="en-US" sz="2000" b="1" dirty="0">
                <a:latin typeface="+mj-lt"/>
              </a:rPr>
              <a:t>Dietary needs </a:t>
            </a:r>
            <a:r>
              <a:rPr lang="en-US" sz="2000" dirty="0"/>
              <a:t>(access to facilities for observing dietary restrictions (e.g. kosher, halal, vegetarian).</a:t>
            </a:r>
          </a:p>
          <a:p>
            <a:pPr lvl="1" algn="just"/>
            <a:r>
              <a:rPr lang="en-US" sz="2000" b="1" dirty="0">
                <a:latin typeface="+mj-lt"/>
              </a:rPr>
              <a:t>Work duty reassignment </a:t>
            </a:r>
            <a:r>
              <a:rPr lang="en-US" sz="2000" dirty="0"/>
              <a:t>(e.g. not handling alcohol or pork).</a:t>
            </a:r>
          </a:p>
          <a:p>
            <a:pPr lvl="1" algn="just"/>
            <a:r>
              <a:rPr lang="en-US" sz="2000" b="1" dirty="0">
                <a:latin typeface="+mj-lt"/>
              </a:rPr>
              <a:t>Expression of faith </a:t>
            </a:r>
            <a:r>
              <a:rPr lang="en-US" sz="2000" dirty="0"/>
              <a:t>(e.g. displaying religious symbols or scriptures at one’s desk).</a:t>
            </a:r>
          </a:p>
          <a:p>
            <a:endParaRPr lang="en-US" dirty="0"/>
          </a:p>
        </p:txBody>
      </p:sp>
      <p:sp>
        <p:nvSpPr>
          <p:cNvPr id="5" name="Title 4">
            <a:extLst>
              <a:ext uri="{FF2B5EF4-FFF2-40B4-BE49-F238E27FC236}">
                <a16:creationId xmlns:a16="http://schemas.microsoft.com/office/drawing/2014/main" id="{FE25D834-5DC9-ECCB-6562-F579BFD84286}"/>
              </a:ext>
            </a:extLst>
          </p:cNvPr>
          <p:cNvSpPr>
            <a:spLocks noGrp="1"/>
          </p:cNvSpPr>
          <p:nvPr>
            <p:ph type="title"/>
          </p:nvPr>
        </p:nvSpPr>
        <p:spPr/>
        <p:txBody>
          <a:bodyPr/>
          <a:lstStyle/>
          <a:p>
            <a:r>
              <a:rPr lang="en-US" dirty="0"/>
              <a:t>What Kind of Accommodations?</a:t>
            </a:r>
          </a:p>
        </p:txBody>
      </p:sp>
    </p:spTree>
    <p:extLst>
      <p:ext uri="{BB962C8B-B14F-4D97-AF65-F5344CB8AC3E}">
        <p14:creationId xmlns:p14="http://schemas.microsoft.com/office/powerpoint/2010/main" val="42728857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65081-763B-F611-404D-998360477F19}"/>
            </a:ext>
          </a:extLst>
        </p:cNvPr>
        <p:cNvGrpSpPr/>
        <p:nvPr/>
      </p:nvGrpSpPr>
      <p:grpSpPr>
        <a:xfrm>
          <a:off x="0" y="0"/>
          <a:ext cx="0" cy="0"/>
          <a:chOff x="0" y="0"/>
          <a:chExt cx="0" cy="0"/>
        </a:xfrm>
      </p:grpSpPr>
      <p:pic>
        <p:nvPicPr>
          <p:cNvPr id="4" name="Picture Placeholder 3" descr="A person looking at a computer&#10;&#10;AI-generated content may be incorrect.">
            <a:extLst>
              <a:ext uri="{FF2B5EF4-FFF2-40B4-BE49-F238E27FC236}">
                <a16:creationId xmlns:a16="http://schemas.microsoft.com/office/drawing/2014/main" id="{2DBE541A-A98E-1AD0-5C7F-CDED3FB78D1F}"/>
              </a:ext>
            </a:extLst>
          </p:cNvPr>
          <p:cNvPicPr>
            <a:picLocks noGrp="1" noChangeAspect="1"/>
          </p:cNvPicPr>
          <p:nvPr>
            <p:ph type="pic" sz="quarter" idx="10"/>
          </p:nvPr>
        </p:nvPicPr>
        <p:blipFill>
          <a:blip r:embed="rId3"/>
          <a:srcRect t="20855" b="20855"/>
          <a:stretch>
            <a:fillRect/>
          </a:stretch>
        </p:blipFill>
        <p:spPr/>
      </p:pic>
      <p:sp>
        <p:nvSpPr>
          <p:cNvPr id="6" name="Title 1">
            <a:extLst>
              <a:ext uri="{FF2B5EF4-FFF2-40B4-BE49-F238E27FC236}">
                <a16:creationId xmlns:a16="http://schemas.microsoft.com/office/drawing/2014/main" id="{B151B84A-D05B-163B-27C1-180104C78BB9}"/>
              </a:ext>
            </a:extLst>
          </p:cNvPr>
          <p:cNvSpPr>
            <a:spLocks noGrp="1"/>
          </p:cNvSpPr>
          <p:nvPr>
            <p:ph type="title"/>
          </p:nvPr>
        </p:nvSpPr>
        <p:spPr/>
        <p:txBody>
          <a:bodyPr>
            <a:normAutofit/>
          </a:bodyPr>
          <a:lstStyle/>
          <a:p>
            <a:r>
              <a:rPr lang="en-US" sz="4400" b="1" dirty="0">
                <a:solidFill>
                  <a:schemeClr val="accent1"/>
                </a:solidFill>
              </a:rPr>
              <a:t>COMMON DENOMINATOR: INTERACTIVE PROCESS</a:t>
            </a:r>
          </a:p>
        </p:txBody>
      </p:sp>
    </p:spTree>
    <p:extLst>
      <p:ext uri="{BB962C8B-B14F-4D97-AF65-F5344CB8AC3E}">
        <p14:creationId xmlns:p14="http://schemas.microsoft.com/office/powerpoint/2010/main" val="36132124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7D001FA-25FC-490C-89D4-D359EA3C8D23}"/>
              </a:ext>
            </a:extLst>
          </p:cNvPr>
          <p:cNvSpPr>
            <a:spLocks noGrp="1"/>
          </p:cNvSpPr>
          <p:nvPr>
            <p:ph idx="1"/>
          </p:nvPr>
        </p:nvSpPr>
        <p:spPr/>
        <p:txBody>
          <a:bodyPr>
            <a:normAutofit/>
          </a:bodyPr>
          <a:lstStyle/>
          <a:p>
            <a:r>
              <a:rPr lang="en-US" dirty="0"/>
              <a:t>Dialogue between the employee with a disability/pregnancy/religious accommodation request and the employer.</a:t>
            </a:r>
          </a:p>
          <a:p>
            <a:r>
              <a:rPr lang="en-US" dirty="0"/>
              <a:t>Requires back and forth.</a:t>
            </a:r>
          </a:p>
          <a:p>
            <a:r>
              <a:rPr lang="en-US" dirty="0"/>
              <a:t>Consultative nature.</a:t>
            </a:r>
          </a:p>
          <a:p>
            <a:r>
              <a:rPr lang="en-US" dirty="0"/>
              <a:t>Timely.</a:t>
            </a:r>
          </a:p>
          <a:p>
            <a:r>
              <a:rPr lang="en-US" dirty="0"/>
              <a:t>Flexible.</a:t>
            </a:r>
          </a:p>
          <a:p>
            <a:r>
              <a:rPr lang="en-US" dirty="0"/>
              <a:t>In good-faith with the objective of finding a reasonable accommodation </a:t>
            </a:r>
          </a:p>
          <a:p>
            <a:endParaRPr lang="en-US" dirty="0"/>
          </a:p>
          <a:p>
            <a:pPr marL="0" indent="0">
              <a:buNone/>
            </a:pPr>
            <a:r>
              <a:rPr lang="en-US" dirty="0"/>
              <a:t>Note: Always document the interactive process – What, When, Where.</a:t>
            </a:r>
          </a:p>
        </p:txBody>
      </p:sp>
      <p:sp>
        <p:nvSpPr>
          <p:cNvPr id="2" name="Title 1">
            <a:extLst>
              <a:ext uri="{FF2B5EF4-FFF2-40B4-BE49-F238E27FC236}">
                <a16:creationId xmlns:a16="http://schemas.microsoft.com/office/drawing/2014/main" id="{42837352-75C9-4A89-9215-AECC376927A7}"/>
              </a:ext>
            </a:extLst>
          </p:cNvPr>
          <p:cNvSpPr>
            <a:spLocks noGrp="1"/>
          </p:cNvSpPr>
          <p:nvPr>
            <p:ph type="title"/>
          </p:nvPr>
        </p:nvSpPr>
        <p:spPr/>
        <p:txBody>
          <a:bodyPr>
            <a:normAutofit/>
          </a:bodyPr>
          <a:lstStyle/>
          <a:p>
            <a:r>
              <a:rPr lang="en-US" dirty="0"/>
              <a:t>What Is the Interactive Process?</a:t>
            </a:r>
          </a:p>
        </p:txBody>
      </p:sp>
    </p:spTree>
    <p:extLst>
      <p:ext uri="{BB962C8B-B14F-4D97-AF65-F5344CB8AC3E}">
        <p14:creationId xmlns:p14="http://schemas.microsoft.com/office/powerpoint/2010/main" val="22794703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1C1CAEC2-2612-4672-8E31-EA26DF574FE5}"/>
              </a:ext>
            </a:extLst>
          </p:cNvPr>
          <p:cNvSpPr>
            <a:spLocks noGrp="1"/>
          </p:cNvSpPr>
          <p:nvPr>
            <p:ph idx="1"/>
          </p:nvPr>
        </p:nvSpPr>
        <p:spPr/>
        <p:txBody>
          <a:bodyPr>
            <a:normAutofit/>
          </a:bodyPr>
          <a:lstStyle/>
          <a:p>
            <a:pPr marL="0" indent="0">
              <a:spcBef>
                <a:spcPts val="0"/>
              </a:spcBef>
              <a:spcAft>
                <a:spcPts val="600"/>
              </a:spcAft>
              <a:buNone/>
            </a:pPr>
            <a:r>
              <a:rPr lang="en-US" b="1" i="1" dirty="0">
                <a:latin typeface="+mj-lt"/>
              </a:rPr>
              <a:t>Request + Medical Condition/Pregnancy/Religious Request </a:t>
            </a:r>
          </a:p>
          <a:p>
            <a:pPr marL="285750" indent="-285750">
              <a:spcBef>
                <a:spcPts val="0"/>
              </a:spcBef>
              <a:spcAft>
                <a:spcPts val="1200"/>
              </a:spcAft>
              <a:buFont typeface="Arial" panose="020B0604020202020204" pitchFamily="34" charset="0"/>
              <a:buChar char="•"/>
            </a:pPr>
            <a:r>
              <a:rPr lang="en-US" dirty="0"/>
              <a:t>Change or adjustment needs to be made because of a medical </a:t>
            </a:r>
            <a:br>
              <a:rPr lang="en-US" dirty="0"/>
            </a:br>
            <a:r>
              <a:rPr lang="en-US" dirty="0"/>
              <a:t>condition/pregnancy/religious requirement.</a:t>
            </a:r>
          </a:p>
          <a:p>
            <a:pPr marL="285750" indent="-285750">
              <a:spcBef>
                <a:spcPts val="0"/>
              </a:spcBef>
              <a:spcAft>
                <a:spcPts val="1200"/>
              </a:spcAft>
              <a:buFont typeface="Arial" panose="020B0604020202020204" pitchFamily="34" charset="0"/>
              <a:buChar char="•"/>
            </a:pPr>
            <a:r>
              <a:rPr lang="en-US" dirty="0"/>
              <a:t>Having difficulty performing job because of medical condition/pregnancy.</a:t>
            </a:r>
          </a:p>
          <a:p>
            <a:pPr marL="285750" indent="-285750">
              <a:spcBef>
                <a:spcPts val="0"/>
              </a:spcBef>
              <a:spcAft>
                <a:spcPts val="1200"/>
              </a:spcAft>
              <a:buFont typeface="Arial" panose="020B0604020202020204" pitchFamily="34" charset="0"/>
              <a:buChar char="•"/>
            </a:pPr>
            <a:r>
              <a:rPr lang="en-US" dirty="0"/>
              <a:t>Presents a doctor’s note stating limitations.</a:t>
            </a:r>
          </a:p>
          <a:p>
            <a:pPr marL="285750" indent="-285750">
              <a:spcBef>
                <a:spcPts val="0"/>
              </a:spcBef>
              <a:spcAft>
                <a:spcPts val="1200"/>
              </a:spcAft>
              <a:buFont typeface="Arial" panose="020B0604020202020204" pitchFamily="34" charset="0"/>
              <a:buChar char="•"/>
            </a:pPr>
            <a:r>
              <a:rPr lang="en-US" dirty="0"/>
              <a:t>FMLA, medical leave, worker’s compensation injury may provide a trigger for ADA</a:t>
            </a:r>
          </a:p>
          <a:p>
            <a:pPr marL="0" indent="0">
              <a:spcBef>
                <a:spcPts val="0"/>
              </a:spcBef>
              <a:spcAft>
                <a:spcPts val="1200"/>
              </a:spcAft>
              <a:buNone/>
            </a:pPr>
            <a:r>
              <a:rPr lang="en-US" b="1" i="1" dirty="0">
                <a:latin typeface="+mj-lt"/>
              </a:rPr>
              <a:t>OR…</a:t>
            </a:r>
          </a:p>
          <a:p>
            <a:pPr marL="285750" indent="-285750">
              <a:spcBef>
                <a:spcPts val="0"/>
              </a:spcBef>
              <a:spcAft>
                <a:spcPts val="1200"/>
              </a:spcAft>
              <a:buFont typeface="Arial" panose="020B0604020202020204" pitchFamily="34" charset="0"/>
              <a:buChar char="•"/>
            </a:pPr>
            <a:r>
              <a:rPr lang="en-US" dirty="0"/>
              <a:t>Buzz Words</a:t>
            </a:r>
          </a:p>
          <a:p>
            <a:pPr marL="285750" indent="-285750">
              <a:spcBef>
                <a:spcPts val="0"/>
              </a:spcBef>
              <a:spcAft>
                <a:spcPts val="1200"/>
              </a:spcAft>
              <a:buFont typeface="Arial" panose="020B0604020202020204" pitchFamily="34" charset="0"/>
              <a:buChar char="•"/>
            </a:pPr>
            <a:r>
              <a:rPr lang="en-US" dirty="0"/>
              <a:t>Third parties</a:t>
            </a:r>
          </a:p>
          <a:p>
            <a:pPr marL="285750" indent="-285750">
              <a:spcBef>
                <a:spcPts val="0"/>
              </a:spcBef>
              <a:spcAft>
                <a:spcPts val="1200"/>
              </a:spcAft>
              <a:buFont typeface="Arial" panose="020B0604020202020204" pitchFamily="34" charset="0"/>
              <a:buChar char="•"/>
            </a:pPr>
            <a:r>
              <a:rPr lang="en-US" dirty="0"/>
              <a:t>Observations</a:t>
            </a:r>
          </a:p>
          <a:p>
            <a:pPr marL="0" indent="0">
              <a:buNone/>
            </a:pPr>
            <a:endParaRPr lang="en-US" sz="1200" dirty="0"/>
          </a:p>
          <a:p>
            <a:endParaRPr lang="en-US" sz="1200" dirty="0"/>
          </a:p>
        </p:txBody>
      </p:sp>
      <p:sp>
        <p:nvSpPr>
          <p:cNvPr id="6" name="Title 5">
            <a:extLst>
              <a:ext uri="{FF2B5EF4-FFF2-40B4-BE49-F238E27FC236}">
                <a16:creationId xmlns:a16="http://schemas.microsoft.com/office/drawing/2014/main" id="{C1F5ECD5-C95D-04C8-D898-50B021B3E72A}"/>
              </a:ext>
            </a:extLst>
          </p:cNvPr>
          <p:cNvSpPr>
            <a:spLocks noGrp="1"/>
          </p:cNvSpPr>
          <p:nvPr>
            <p:ph type="title"/>
          </p:nvPr>
        </p:nvSpPr>
        <p:spPr/>
        <p:txBody>
          <a:bodyPr/>
          <a:lstStyle/>
          <a:p>
            <a:r>
              <a:rPr lang="en-US" dirty="0"/>
              <a:t>What Triggers the Interactive Process?</a:t>
            </a:r>
          </a:p>
        </p:txBody>
      </p:sp>
    </p:spTree>
    <p:extLst>
      <p:ext uri="{BB962C8B-B14F-4D97-AF65-F5344CB8AC3E}">
        <p14:creationId xmlns:p14="http://schemas.microsoft.com/office/powerpoint/2010/main" val="10790142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erson in a white shirt looking at a file&#10;&#10;AI-generated content may be incorrect.">
            <a:extLst>
              <a:ext uri="{FF2B5EF4-FFF2-40B4-BE49-F238E27FC236}">
                <a16:creationId xmlns:a16="http://schemas.microsoft.com/office/drawing/2014/main" id="{2F576491-6E88-623B-A27B-94F37CC522A2}"/>
              </a:ext>
            </a:extLst>
          </p:cNvPr>
          <p:cNvPicPr>
            <a:picLocks noGrp="1" noChangeAspect="1"/>
          </p:cNvPicPr>
          <p:nvPr>
            <p:ph type="pic" sz="quarter" idx="15"/>
          </p:nvPr>
        </p:nvPicPr>
        <p:blipFill>
          <a:blip r:embed="rId3"/>
          <a:srcRect l="7035" r="35203"/>
          <a:stretch>
            <a:fillRect/>
          </a:stretch>
        </p:blipFill>
        <p:spPr>
          <a:xfrm>
            <a:off x="6249988" y="0"/>
            <a:ext cx="5942012" cy="6858000"/>
          </a:xfrm>
        </p:spPr>
      </p:pic>
      <p:sp>
        <p:nvSpPr>
          <p:cNvPr id="4" name="Content Placeholder 3">
            <a:extLst>
              <a:ext uri="{FF2B5EF4-FFF2-40B4-BE49-F238E27FC236}">
                <a16:creationId xmlns:a16="http://schemas.microsoft.com/office/drawing/2014/main" id="{B96925F0-E2E3-E37D-BBC2-5B700EBEF758}"/>
              </a:ext>
            </a:extLst>
          </p:cNvPr>
          <p:cNvSpPr>
            <a:spLocks noGrp="1"/>
          </p:cNvSpPr>
          <p:nvPr>
            <p:ph sz="half" idx="1"/>
          </p:nvPr>
        </p:nvSpPr>
        <p:spPr/>
        <p:txBody>
          <a:bodyPr/>
          <a:lstStyle/>
          <a:p>
            <a:pPr marL="457200" indent="-457200">
              <a:buFont typeface="+mj-lt"/>
              <a:buAutoNum type="arabicPeriod"/>
            </a:pPr>
            <a:r>
              <a:rPr lang="en-US" dirty="0"/>
              <a:t>Recognize accommodation request</a:t>
            </a:r>
          </a:p>
          <a:p>
            <a:pPr marL="457200" indent="-457200">
              <a:buFont typeface="+mj-lt"/>
              <a:buAutoNum type="arabicPeriod"/>
            </a:pPr>
            <a:r>
              <a:rPr lang="en-US" dirty="0"/>
              <a:t>Gather information about request</a:t>
            </a:r>
          </a:p>
          <a:p>
            <a:pPr marL="457200" indent="-457200">
              <a:buFont typeface="+mj-lt"/>
              <a:buAutoNum type="arabicPeriod"/>
            </a:pPr>
            <a:r>
              <a:rPr lang="en-US" dirty="0"/>
              <a:t>Explore accommodation options</a:t>
            </a:r>
          </a:p>
          <a:p>
            <a:pPr marL="457200" indent="-457200">
              <a:buFont typeface="+mj-lt"/>
              <a:buAutoNum type="arabicPeriod"/>
            </a:pPr>
            <a:r>
              <a:rPr lang="en-US" dirty="0"/>
              <a:t>Work with the employee to choose an option</a:t>
            </a:r>
          </a:p>
          <a:p>
            <a:pPr marL="457200" indent="-457200">
              <a:buFont typeface="+mj-lt"/>
              <a:buAutoNum type="arabicPeriod"/>
            </a:pPr>
            <a:r>
              <a:rPr lang="en-US" dirty="0"/>
              <a:t>Implement selected accommodation</a:t>
            </a:r>
          </a:p>
          <a:p>
            <a:pPr marL="457200" indent="-457200">
              <a:buFont typeface="+mj-lt"/>
              <a:buAutoNum type="arabicPeriod"/>
            </a:pPr>
            <a:r>
              <a:rPr lang="en-US" dirty="0"/>
              <a:t>Monitor</a:t>
            </a:r>
          </a:p>
          <a:p>
            <a:endParaRPr lang="en-US" dirty="0"/>
          </a:p>
          <a:p>
            <a:endParaRPr lang="en-US" dirty="0"/>
          </a:p>
        </p:txBody>
      </p:sp>
      <p:sp>
        <p:nvSpPr>
          <p:cNvPr id="6" name="Title 5">
            <a:extLst>
              <a:ext uri="{FF2B5EF4-FFF2-40B4-BE49-F238E27FC236}">
                <a16:creationId xmlns:a16="http://schemas.microsoft.com/office/drawing/2014/main" id="{F38B2236-7F83-DF8E-6588-1DB044C3E886}"/>
              </a:ext>
            </a:extLst>
          </p:cNvPr>
          <p:cNvSpPr>
            <a:spLocks noGrp="1"/>
          </p:cNvSpPr>
          <p:nvPr>
            <p:ph type="title"/>
          </p:nvPr>
        </p:nvSpPr>
        <p:spPr/>
        <p:txBody>
          <a:bodyPr/>
          <a:lstStyle/>
          <a:p>
            <a:r>
              <a:rPr lang="en-US" dirty="0"/>
              <a:t>Interactive Process – 6 Steps</a:t>
            </a:r>
          </a:p>
        </p:txBody>
      </p:sp>
    </p:spTree>
    <p:extLst>
      <p:ext uri="{BB962C8B-B14F-4D97-AF65-F5344CB8AC3E}">
        <p14:creationId xmlns:p14="http://schemas.microsoft.com/office/powerpoint/2010/main" val="11032470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A person and person baristas at a coffee machine&#10;&#10;AI-generated content may be incorrect.">
            <a:extLst>
              <a:ext uri="{FF2B5EF4-FFF2-40B4-BE49-F238E27FC236}">
                <a16:creationId xmlns:a16="http://schemas.microsoft.com/office/drawing/2014/main" id="{21A89C54-817B-AC74-A7D1-817A8AA8C496}"/>
              </a:ext>
            </a:extLst>
          </p:cNvPr>
          <p:cNvPicPr>
            <a:picLocks noGrp="1" noChangeAspect="1"/>
          </p:cNvPicPr>
          <p:nvPr>
            <p:ph type="pic" sz="quarter" idx="15"/>
          </p:nvPr>
        </p:nvPicPr>
        <p:blipFill>
          <a:blip r:embed="rId3"/>
          <a:srcRect l="21119" r="21119"/>
          <a:stretch>
            <a:fillRect/>
          </a:stretch>
        </p:blipFill>
        <p:spPr/>
      </p:pic>
      <p:sp>
        <p:nvSpPr>
          <p:cNvPr id="7" name="Content Placeholder 6">
            <a:extLst>
              <a:ext uri="{FF2B5EF4-FFF2-40B4-BE49-F238E27FC236}">
                <a16:creationId xmlns:a16="http://schemas.microsoft.com/office/drawing/2014/main" id="{5D147910-0AB3-1701-1A10-A049457D7E7B}"/>
              </a:ext>
            </a:extLst>
          </p:cNvPr>
          <p:cNvSpPr>
            <a:spLocks noGrp="1"/>
          </p:cNvSpPr>
          <p:nvPr>
            <p:ph sz="half" idx="1"/>
          </p:nvPr>
        </p:nvSpPr>
        <p:spPr/>
        <p:txBody>
          <a:bodyPr/>
          <a:lstStyle/>
          <a:p>
            <a:r>
              <a:rPr lang="en-US" dirty="0"/>
              <a:t>Accommodation no longer needed;</a:t>
            </a:r>
          </a:p>
          <a:p>
            <a:r>
              <a:rPr lang="en-US" dirty="0"/>
              <a:t>Accommodation is successful;</a:t>
            </a:r>
          </a:p>
          <a:p>
            <a:r>
              <a:rPr lang="en-US" dirty="0"/>
              <a:t>No reasonable accommodation exists;</a:t>
            </a:r>
          </a:p>
          <a:p>
            <a:r>
              <a:rPr lang="en-US" dirty="0"/>
              <a:t>Employee fails to cooperate;</a:t>
            </a:r>
          </a:p>
          <a:p>
            <a:r>
              <a:rPr lang="en-US" dirty="0"/>
              <a:t>Accommodation is an undue hardship to </a:t>
            </a:r>
            <a:br>
              <a:rPr lang="en-US" dirty="0"/>
            </a:br>
            <a:r>
              <a:rPr lang="en-US" dirty="0"/>
              <a:t>the Company;</a:t>
            </a:r>
          </a:p>
          <a:p>
            <a:r>
              <a:rPr lang="en-US" dirty="0"/>
              <a:t>Direct threat of harm with or </a:t>
            </a:r>
            <a:br>
              <a:rPr lang="en-US" dirty="0"/>
            </a:br>
            <a:r>
              <a:rPr lang="en-US" dirty="0"/>
              <a:t>without accommodation.</a:t>
            </a:r>
          </a:p>
          <a:p>
            <a:endParaRPr lang="en-US" dirty="0"/>
          </a:p>
          <a:p>
            <a:endParaRPr lang="en-US" dirty="0"/>
          </a:p>
        </p:txBody>
      </p:sp>
      <p:sp>
        <p:nvSpPr>
          <p:cNvPr id="5" name="Title 4">
            <a:extLst>
              <a:ext uri="{FF2B5EF4-FFF2-40B4-BE49-F238E27FC236}">
                <a16:creationId xmlns:a16="http://schemas.microsoft.com/office/drawing/2014/main" id="{2C670759-F91D-0EE9-F473-7C2A5909EC1F}"/>
              </a:ext>
            </a:extLst>
          </p:cNvPr>
          <p:cNvSpPr>
            <a:spLocks noGrp="1"/>
          </p:cNvSpPr>
          <p:nvPr>
            <p:ph type="title"/>
          </p:nvPr>
        </p:nvSpPr>
        <p:spPr/>
        <p:txBody>
          <a:bodyPr/>
          <a:lstStyle/>
          <a:p>
            <a:r>
              <a:rPr lang="en-US" dirty="0"/>
              <a:t>Interactive Process: When Are </a:t>
            </a:r>
            <a:br>
              <a:rPr lang="en-US" dirty="0"/>
            </a:br>
            <a:r>
              <a:rPr lang="en-US" dirty="0"/>
              <a:t>You Done?</a:t>
            </a:r>
          </a:p>
        </p:txBody>
      </p:sp>
    </p:spTree>
    <p:extLst>
      <p:ext uri="{BB962C8B-B14F-4D97-AF65-F5344CB8AC3E}">
        <p14:creationId xmlns:p14="http://schemas.microsoft.com/office/powerpoint/2010/main" val="3911036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a:t>Position exists to perform the function</a:t>
            </a:r>
          </a:p>
          <a:p>
            <a:r>
              <a:rPr lang="en-US" dirty="0"/>
              <a:t>Limited number of employees can perform function</a:t>
            </a:r>
          </a:p>
          <a:p>
            <a:r>
              <a:rPr lang="en-US" dirty="0"/>
              <a:t>The function highly specialized</a:t>
            </a:r>
          </a:p>
          <a:p>
            <a:r>
              <a:rPr lang="en-US" dirty="0"/>
              <a:t>Employer’s judgment </a:t>
            </a:r>
          </a:p>
          <a:p>
            <a:r>
              <a:rPr lang="en-US" dirty="0"/>
              <a:t>Consequences of not requiring person to perform the function</a:t>
            </a:r>
          </a:p>
          <a:p>
            <a:r>
              <a:rPr lang="en-US" dirty="0"/>
              <a:t>Actual experience of individuals in position</a:t>
            </a:r>
          </a:p>
          <a:p>
            <a:r>
              <a:rPr lang="en-US" dirty="0"/>
              <a:t>Terms of CBA</a:t>
            </a:r>
          </a:p>
          <a:p>
            <a:endParaRPr lang="en-US" dirty="0"/>
          </a:p>
          <a:p>
            <a:pPr marL="0" indent="0">
              <a:buNone/>
            </a:pPr>
            <a:r>
              <a:rPr lang="en-US" b="1" i="1" dirty="0">
                <a:latin typeface="+mj-lt"/>
              </a:rPr>
              <a:t>Have An Accurate Written Job Description!</a:t>
            </a:r>
          </a:p>
          <a:p>
            <a:endParaRPr lang="en-US" dirty="0"/>
          </a:p>
        </p:txBody>
      </p:sp>
      <p:sp>
        <p:nvSpPr>
          <p:cNvPr id="2" name="Title 1"/>
          <p:cNvSpPr>
            <a:spLocks noGrp="1"/>
          </p:cNvSpPr>
          <p:nvPr>
            <p:ph type="title"/>
          </p:nvPr>
        </p:nvSpPr>
        <p:spPr/>
        <p:txBody>
          <a:bodyPr>
            <a:normAutofit/>
          </a:bodyPr>
          <a:lstStyle/>
          <a:p>
            <a:r>
              <a:rPr lang="en-US" dirty="0"/>
              <a:t>Essential Function Factors to Consider</a:t>
            </a:r>
          </a:p>
        </p:txBody>
      </p:sp>
    </p:spTree>
    <p:extLst>
      <p:ext uri="{BB962C8B-B14F-4D97-AF65-F5344CB8AC3E}">
        <p14:creationId xmlns:p14="http://schemas.microsoft.com/office/powerpoint/2010/main" val="2897833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regnant person holding her belly&#10;&#10;AI-generated content may be incorrect.">
            <a:extLst>
              <a:ext uri="{FF2B5EF4-FFF2-40B4-BE49-F238E27FC236}">
                <a16:creationId xmlns:a16="http://schemas.microsoft.com/office/drawing/2014/main" id="{B4BEE8A1-7D14-1D1C-6601-CC4D401EE8AD}"/>
              </a:ext>
            </a:extLst>
          </p:cNvPr>
          <p:cNvPicPr>
            <a:picLocks noGrp="1" noChangeAspect="1"/>
          </p:cNvPicPr>
          <p:nvPr>
            <p:ph type="pic" sz="quarter" idx="15"/>
          </p:nvPr>
        </p:nvPicPr>
        <p:blipFill>
          <a:blip r:embed="rId3"/>
          <a:srcRect l="21119" r="21119"/>
          <a:stretch>
            <a:fillRect/>
          </a:stretch>
        </p:blipFill>
        <p:spPr/>
      </p:pic>
      <p:sp>
        <p:nvSpPr>
          <p:cNvPr id="9" name="Slide Number Placeholder 1">
            <a:extLst>
              <a:ext uri="{FF2B5EF4-FFF2-40B4-BE49-F238E27FC236}">
                <a16:creationId xmlns:a16="http://schemas.microsoft.com/office/drawing/2014/main" id="{EB145FB3-42B8-C027-EBA1-EB78BE8D1737}"/>
              </a:ext>
            </a:extLst>
          </p:cNvPr>
          <p:cNvSpPr>
            <a:spLocks noGrp="1"/>
          </p:cNvSpPr>
          <p:nvPr>
            <p:ph type="sldNum" sz="quarter" idx="17"/>
          </p:nvPr>
        </p:nvSpPr>
        <p:spPr/>
        <p:txBody>
          <a:bodyPr/>
          <a:lstStyle/>
          <a:p>
            <a:pPr>
              <a:spcAft>
                <a:spcPts val="600"/>
              </a:spcAft>
            </a:pPr>
            <a:fld id="{EB4FF9C4-EEBF-D24D-8A4E-C0B9CCE3F975}" type="slidenum">
              <a:rPr lang="en-US" smtClean="0"/>
              <a:pPr>
                <a:spcAft>
                  <a:spcPts val="600"/>
                </a:spcAft>
              </a:pPr>
              <a:t>3</a:t>
            </a:fld>
            <a:endParaRPr lang="en-US"/>
          </a:p>
        </p:txBody>
      </p:sp>
      <p:sp>
        <p:nvSpPr>
          <p:cNvPr id="3" name="Text Placeholder 2">
            <a:extLst>
              <a:ext uri="{FF2B5EF4-FFF2-40B4-BE49-F238E27FC236}">
                <a16:creationId xmlns:a16="http://schemas.microsoft.com/office/drawing/2014/main" id="{A3B06EA3-67D6-4972-96EF-269C1616F4B3}"/>
              </a:ext>
            </a:extLst>
          </p:cNvPr>
          <p:cNvSpPr>
            <a:spLocks noGrp="1"/>
          </p:cNvSpPr>
          <p:nvPr>
            <p:ph sz="half" idx="1"/>
          </p:nvPr>
        </p:nvSpPr>
        <p:spPr/>
        <p:txBody>
          <a:bodyPr>
            <a:normAutofit/>
          </a:bodyPr>
          <a:lstStyle/>
          <a:p>
            <a:pPr>
              <a:spcBef>
                <a:spcPts val="1200"/>
              </a:spcBef>
              <a:spcAft>
                <a:spcPts val="1200"/>
              </a:spcAft>
              <a:buClr>
                <a:srgbClr val="C00000"/>
              </a:buClr>
              <a:buFont typeface="Wingdings" panose="05000000000000000000" pitchFamily="2" charset="2"/>
              <a:buChar char="§"/>
            </a:pPr>
            <a:r>
              <a:rPr lang="en-US" dirty="0"/>
              <a:t>Disability Discrimination</a:t>
            </a:r>
          </a:p>
          <a:p>
            <a:pPr>
              <a:spcBef>
                <a:spcPts val="1200"/>
              </a:spcBef>
              <a:spcAft>
                <a:spcPts val="1200"/>
              </a:spcAft>
              <a:buClr>
                <a:srgbClr val="C00000"/>
              </a:buClr>
              <a:buFont typeface="Wingdings" panose="05000000000000000000" pitchFamily="2" charset="2"/>
              <a:buChar char="§"/>
            </a:pPr>
            <a:r>
              <a:rPr lang="en-US" dirty="0"/>
              <a:t>Pregnancy Discrimination</a:t>
            </a:r>
          </a:p>
          <a:p>
            <a:pPr>
              <a:spcBef>
                <a:spcPts val="1200"/>
              </a:spcBef>
              <a:spcAft>
                <a:spcPts val="1200"/>
              </a:spcAft>
              <a:buClr>
                <a:srgbClr val="C00000"/>
              </a:buClr>
              <a:buFont typeface="Wingdings" panose="05000000000000000000" pitchFamily="2" charset="2"/>
              <a:buChar char="§"/>
            </a:pPr>
            <a:r>
              <a:rPr lang="en-US" dirty="0"/>
              <a:t>Religious Discrimination</a:t>
            </a:r>
          </a:p>
          <a:p>
            <a:pPr>
              <a:spcBef>
                <a:spcPts val="1200"/>
              </a:spcBef>
              <a:spcAft>
                <a:spcPts val="1200"/>
              </a:spcAft>
              <a:buClr>
                <a:srgbClr val="C00000"/>
              </a:buClr>
              <a:buFont typeface="Wingdings" panose="05000000000000000000" pitchFamily="2" charset="2"/>
              <a:buChar char="§"/>
            </a:pPr>
            <a:r>
              <a:rPr lang="en-US" dirty="0"/>
              <a:t>Failure to Accommodate</a:t>
            </a:r>
          </a:p>
          <a:p>
            <a:pPr>
              <a:spcBef>
                <a:spcPts val="1200"/>
              </a:spcBef>
              <a:spcAft>
                <a:spcPts val="1200"/>
              </a:spcAft>
              <a:buClr>
                <a:srgbClr val="C00000"/>
              </a:buClr>
              <a:buFont typeface="Wingdings" panose="05000000000000000000" pitchFamily="2" charset="2"/>
              <a:buChar char="§"/>
            </a:pPr>
            <a:r>
              <a:rPr lang="en-US" dirty="0"/>
              <a:t>Retaliation for Requesting or Using a </a:t>
            </a:r>
            <a:br>
              <a:rPr lang="en-US" dirty="0"/>
            </a:br>
            <a:r>
              <a:rPr lang="en-US" dirty="0"/>
              <a:t>Reasonable Accommodation</a:t>
            </a:r>
          </a:p>
          <a:p>
            <a:endParaRPr lang="en-US" dirty="0"/>
          </a:p>
        </p:txBody>
      </p:sp>
      <p:sp>
        <p:nvSpPr>
          <p:cNvPr id="2" name="Title 1">
            <a:extLst>
              <a:ext uri="{FF2B5EF4-FFF2-40B4-BE49-F238E27FC236}">
                <a16:creationId xmlns:a16="http://schemas.microsoft.com/office/drawing/2014/main" id="{56BF9AE3-6226-4910-8E4C-E62923C5AF67}"/>
              </a:ext>
            </a:extLst>
          </p:cNvPr>
          <p:cNvSpPr>
            <a:spLocks noGrp="1"/>
          </p:cNvSpPr>
          <p:nvPr>
            <p:ph type="title"/>
          </p:nvPr>
        </p:nvSpPr>
        <p:spPr/>
        <p:txBody>
          <a:bodyPr anchor="t">
            <a:normAutofit/>
          </a:bodyPr>
          <a:lstStyle/>
          <a:p>
            <a:r>
              <a:rPr lang="en-US" dirty="0"/>
              <a:t>Discrimination Claims</a:t>
            </a:r>
          </a:p>
        </p:txBody>
      </p:sp>
    </p:spTree>
    <p:extLst>
      <p:ext uri="{BB962C8B-B14F-4D97-AF65-F5344CB8AC3E}">
        <p14:creationId xmlns:p14="http://schemas.microsoft.com/office/powerpoint/2010/main" val="27415907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close-up of a note&#10;&#10;AI-generated content may be incorrect.">
            <a:extLst>
              <a:ext uri="{FF2B5EF4-FFF2-40B4-BE49-F238E27FC236}">
                <a16:creationId xmlns:a16="http://schemas.microsoft.com/office/drawing/2014/main" id="{A074ABCA-9124-1858-7DF7-48890D039BB2}"/>
              </a:ext>
            </a:extLst>
          </p:cNvPr>
          <p:cNvPicPr>
            <a:picLocks noGrp="1" noChangeAspect="1"/>
          </p:cNvPicPr>
          <p:nvPr>
            <p:ph type="pic" sz="quarter" idx="15"/>
          </p:nvPr>
        </p:nvPicPr>
        <p:blipFill>
          <a:blip r:embed="rId3"/>
          <a:srcRect l="21119" r="21119"/>
          <a:stretch>
            <a:fillRect/>
          </a:stretch>
        </p:blipFill>
        <p:spPr/>
      </p:pic>
      <p:sp>
        <p:nvSpPr>
          <p:cNvPr id="6" name="Content Placeholder 5">
            <a:extLst>
              <a:ext uri="{FF2B5EF4-FFF2-40B4-BE49-F238E27FC236}">
                <a16:creationId xmlns:a16="http://schemas.microsoft.com/office/drawing/2014/main" id="{7F451D72-21A6-11C1-B85C-BA1E54CCFBE6}"/>
              </a:ext>
            </a:extLst>
          </p:cNvPr>
          <p:cNvSpPr>
            <a:spLocks noGrp="1"/>
          </p:cNvSpPr>
          <p:nvPr>
            <p:ph sz="half" idx="1"/>
          </p:nvPr>
        </p:nvSpPr>
        <p:spPr/>
        <p:txBody>
          <a:bodyPr/>
          <a:lstStyle/>
          <a:p>
            <a:pPr marL="457200" indent="-457200">
              <a:buFont typeface="+mj-lt"/>
              <a:buAutoNum type="arabicPeriod"/>
            </a:pPr>
            <a:r>
              <a:rPr lang="en-US" dirty="0"/>
              <a:t>Confirm only viable reasonable accommodation is a LOA</a:t>
            </a:r>
          </a:p>
          <a:p>
            <a:pPr marL="457200" indent="-457200">
              <a:buFont typeface="+mj-lt"/>
              <a:buAutoNum type="arabicPeriod"/>
            </a:pPr>
            <a:r>
              <a:rPr lang="en-US" dirty="0"/>
              <a:t>Confirm with physician that leave finite and enable employee to return to work</a:t>
            </a:r>
          </a:p>
          <a:p>
            <a:pPr marL="457200" indent="-457200">
              <a:buFont typeface="+mj-lt"/>
              <a:buAutoNum type="arabicPeriod"/>
            </a:pPr>
            <a:r>
              <a:rPr lang="en-US" dirty="0"/>
              <a:t>Communicate to employee leave status</a:t>
            </a:r>
            <a:br>
              <a:rPr lang="en-US" dirty="0"/>
            </a:br>
            <a:r>
              <a:rPr lang="en-US" dirty="0"/>
              <a:t> (job protected/non-job protected, length </a:t>
            </a:r>
            <a:br>
              <a:rPr lang="en-US" dirty="0"/>
            </a:br>
            <a:r>
              <a:rPr lang="en-US" dirty="0"/>
              <a:t>of leave, etc.)</a:t>
            </a:r>
          </a:p>
          <a:p>
            <a:pPr marL="457200" indent="-457200">
              <a:buFont typeface="+mj-lt"/>
              <a:buAutoNum type="arabicPeriod"/>
            </a:pPr>
            <a:r>
              <a:rPr lang="en-US" dirty="0"/>
              <a:t>Prior to return to work, written communication to employee regarding intent/ability to return </a:t>
            </a:r>
            <a:br>
              <a:rPr lang="en-US" dirty="0"/>
            </a:br>
            <a:r>
              <a:rPr lang="en-US" dirty="0"/>
              <a:t>to work.</a:t>
            </a:r>
          </a:p>
          <a:p>
            <a:pPr marL="457200" indent="-457200">
              <a:buFont typeface="+mj-lt"/>
              <a:buAutoNum type="arabicPeriod"/>
            </a:pPr>
            <a:r>
              <a:rPr lang="en-US" dirty="0"/>
              <a:t>Respond accordingly, including potentially extending the leave.</a:t>
            </a:r>
          </a:p>
        </p:txBody>
      </p:sp>
      <p:sp>
        <p:nvSpPr>
          <p:cNvPr id="2" name="Title 1">
            <a:extLst>
              <a:ext uri="{FF2B5EF4-FFF2-40B4-BE49-F238E27FC236}">
                <a16:creationId xmlns:a16="http://schemas.microsoft.com/office/drawing/2014/main" id="{405992CD-FF92-4847-85A5-67A52FE5A097}"/>
              </a:ext>
            </a:extLst>
          </p:cNvPr>
          <p:cNvSpPr>
            <a:spLocks noGrp="1"/>
          </p:cNvSpPr>
          <p:nvPr>
            <p:ph type="title"/>
          </p:nvPr>
        </p:nvSpPr>
        <p:spPr/>
        <p:txBody>
          <a:bodyPr anchor="ctr">
            <a:normAutofit/>
          </a:bodyPr>
          <a:lstStyle/>
          <a:p>
            <a:r>
              <a:rPr lang="en-US" b="1" dirty="0"/>
              <a:t>Accommodation as a Leave of Absence: Five-Step Process</a:t>
            </a:r>
          </a:p>
        </p:txBody>
      </p:sp>
    </p:spTree>
    <p:extLst>
      <p:ext uri="{BB962C8B-B14F-4D97-AF65-F5344CB8AC3E}">
        <p14:creationId xmlns:p14="http://schemas.microsoft.com/office/powerpoint/2010/main" val="24184806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096F242A-68D1-471C-98C8-8818E5358263}"/>
              </a:ext>
            </a:extLst>
          </p:cNvPr>
          <p:cNvSpPr>
            <a:spLocks noGrp="1"/>
          </p:cNvSpPr>
          <p:nvPr>
            <p:ph idx="1"/>
          </p:nvPr>
        </p:nvSpPr>
        <p:spPr/>
        <p:txBody>
          <a:bodyPr>
            <a:normAutofit/>
          </a:bodyPr>
          <a:lstStyle/>
          <a:p>
            <a:pPr>
              <a:spcBef>
                <a:spcPts val="0"/>
              </a:spcBef>
              <a:spcAft>
                <a:spcPts val="1800"/>
              </a:spcAft>
            </a:pPr>
            <a:r>
              <a:rPr lang="en-US" dirty="0"/>
              <a:t>Interactive process extends beyond the first attempt.</a:t>
            </a:r>
          </a:p>
          <a:p>
            <a:pPr>
              <a:spcBef>
                <a:spcPts val="0"/>
              </a:spcBef>
              <a:spcAft>
                <a:spcPts val="1800"/>
              </a:spcAft>
            </a:pPr>
            <a:r>
              <a:rPr lang="en-US" dirty="0"/>
              <a:t>Determine whether other reasonable accommodations are available.</a:t>
            </a:r>
          </a:p>
          <a:p>
            <a:pPr>
              <a:spcBef>
                <a:spcPts val="0"/>
              </a:spcBef>
              <a:spcAft>
                <a:spcPts val="1800"/>
              </a:spcAft>
            </a:pPr>
            <a:r>
              <a:rPr lang="en-US" dirty="0"/>
              <a:t>Document reason first accommodation failed; i.e., employee unable to do job.</a:t>
            </a:r>
          </a:p>
        </p:txBody>
      </p:sp>
      <p:sp>
        <p:nvSpPr>
          <p:cNvPr id="2" name="Title 1">
            <a:extLst>
              <a:ext uri="{FF2B5EF4-FFF2-40B4-BE49-F238E27FC236}">
                <a16:creationId xmlns:a16="http://schemas.microsoft.com/office/drawing/2014/main" id="{42837352-75C9-4A89-9215-AECC376927A7}"/>
              </a:ext>
            </a:extLst>
          </p:cNvPr>
          <p:cNvSpPr>
            <a:spLocks noGrp="1"/>
          </p:cNvSpPr>
          <p:nvPr>
            <p:ph type="title"/>
          </p:nvPr>
        </p:nvSpPr>
        <p:spPr/>
        <p:txBody>
          <a:bodyPr anchor="ctr">
            <a:normAutofit/>
          </a:bodyPr>
          <a:lstStyle/>
          <a:p>
            <a:r>
              <a:rPr lang="en-US" dirty="0"/>
              <a:t>What if the Interactive Process Doesn’t Work?</a:t>
            </a:r>
          </a:p>
        </p:txBody>
      </p:sp>
    </p:spTree>
    <p:extLst>
      <p:ext uri="{BB962C8B-B14F-4D97-AF65-F5344CB8AC3E}">
        <p14:creationId xmlns:p14="http://schemas.microsoft.com/office/powerpoint/2010/main" val="4796460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hand holding a round wooden coaster with a green and red phone icons&#10;&#10;AI-generated content may be incorrect.">
            <a:extLst>
              <a:ext uri="{FF2B5EF4-FFF2-40B4-BE49-F238E27FC236}">
                <a16:creationId xmlns:a16="http://schemas.microsoft.com/office/drawing/2014/main" id="{2E4AC85A-DE42-1DBA-CA10-45CDC8A95D8C}"/>
              </a:ext>
            </a:extLst>
          </p:cNvPr>
          <p:cNvPicPr>
            <a:picLocks noGrp="1" noChangeAspect="1"/>
          </p:cNvPicPr>
          <p:nvPr>
            <p:ph type="pic" sz="quarter" idx="15"/>
          </p:nvPr>
        </p:nvPicPr>
        <p:blipFill>
          <a:blip r:embed="rId3"/>
          <a:srcRect l="25147" r="17061"/>
          <a:stretch>
            <a:fillRect/>
          </a:stretch>
        </p:blipFill>
        <p:spPr>
          <a:xfrm>
            <a:off x="6249988" y="0"/>
            <a:ext cx="5942012" cy="6858000"/>
          </a:xfrm>
        </p:spPr>
      </p:pic>
      <p:sp>
        <p:nvSpPr>
          <p:cNvPr id="7" name="Content Placeholder 2">
            <a:extLst>
              <a:ext uri="{FF2B5EF4-FFF2-40B4-BE49-F238E27FC236}">
                <a16:creationId xmlns:a16="http://schemas.microsoft.com/office/drawing/2014/main" id="{6555244F-CF7E-4533-878B-A29227AEEB72}"/>
              </a:ext>
            </a:extLst>
          </p:cNvPr>
          <p:cNvSpPr>
            <a:spLocks noGrp="1"/>
          </p:cNvSpPr>
          <p:nvPr>
            <p:ph sz="half" idx="1"/>
          </p:nvPr>
        </p:nvSpPr>
        <p:spPr/>
        <p:txBody>
          <a:bodyPr>
            <a:normAutofit/>
          </a:bodyPr>
          <a:lstStyle/>
          <a:p>
            <a:r>
              <a:rPr lang="en-US" dirty="0"/>
              <a:t>Unresponsive to communications.</a:t>
            </a:r>
          </a:p>
          <a:p>
            <a:r>
              <a:rPr lang="en-US" dirty="0"/>
              <a:t>No show for meetings.</a:t>
            </a:r>
          </a:p>
          <a:p>
            <a:r>
              <a:rPr lang="en-US" dirty="0"/>
              <a:t>Does not provide requested medical documentation.</a:t>
            </a:r>
          </a:p>
          <a:p>
            <a:r>
              <a:rPr lang="en-US" dirty="0"/>
              <a:t>Rejects a reasonable accommodation.</a:t>
            </a:r>
          </a:p>
          <a:p>
            <a:r>
              <a:rPr lang="en-US" dirty="0"/>
              <a:t>Abandons or fails to show up for alternative </a:t>
            </a:r>
            <a:br>
              <a:rPr lang="en-US" dirty="0"/>
            </a:br>
            <a:r>
              <a:rPr lang="en-US" dirty="0"/>
              <a:t>work without valid explanation</a:t>
            </a:r>
          </a:p>
        </p:txBody>
      </p:sp>
      <p:sp>
        <p:nvSpPr>
          <p:cNvPr id="2" name="Title 1">
            <a:extLst>
              <a:ext uri="{FF2B5EF4-FFF2-40B4-BE49-F238E27FC236}">
                <a16:creationId xmlns:a16="http://schemas.microsoft.com/office/drawing/2014/main" id="{42837352-75C9-4A89-9215-AECC376927A7}"/>
              </a:ext>
            </a:extLst>
          </p:cNvPr>
          <p:cNvSpPr>
            <a:spLocks noGrp="1"/>
          </p:cNvSpPr>
          <p:nvPr>
            <p:ph type="title"/>
          </p:nvPr>
        </p:nvSpPr>
        <p:spPr/>
        <p:txBody>
          <a:bodyPr anchor="ctr">
            <a:normAutofit/>
          </a:bodyPr>
          <a:lstStyle/>
          <a:p>
            <a:r>
              <a:rPr lang="en-US" dirty="0"/>
              <a:t>What if Employee Fails to Cooperate in the Process?</a:t>
            </a:r>
          </a:p>
        </p:txBody>
      </p:sp>
    </p:spTree>
    <p:extLst>
      <p:ext uri="{BB962C8B-B14F-4D97-AF65-F5344CB8AC3E}">
        <p14:creationId xmlns:p14="http://schemas.microsoft.com/office/powerpoint/2010/main" val="41660262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BBF93856-042D-1064-E44A-2CC50DFF28C5}"/>
              </a:ext>
            </a:extLst>
          </p:cNvPr>
          <p:cNvPicPr>
            <a:picLocks noGrp="1" noChangeAspect="1"/>
          </p:cNvPicPr>
          <p:nvPr>
            <p:ph type="pic" sz="quarter" idx="15"/>
          </p:nvPr>
        </p:nvPicPr>
        <p:blipFill>
          <a:blip r:embed="rId3"/>
          <a:srcRect l="25338" r="25338"/>
          <a:stretch/>
        </p:blipFill>
        <p:spPr/>
      </p:pic>
      <p:sp>
        <p:nvSpPr>
          <p:cNvPr id="5" name="Content Placeholder 4">
            <a:extLst>
              <a:ext uri="{FF2B5EF4-FFF2-40B4-BE49-F238E27FC236}">
                <a16:creationId xmlns:a16="http://schemas.microsoft.com/office/drawing/2014/main" id="{15E80B61-1C90-5E19-6781-622D78737044}"/>
              </a:ext>
            </a:extLst>
          </p:cNvPr>
          <p:cNvSpPr>
            <a:spLocks noGrp="1"/>
          </p:cNvSpPr>
          <p:nvPr>
            <p:ph sz="half" idx="1"/>
          </p:nvPr>
        </p:nvSpPr>
        <p:spPr/>
        <p:txBody>
          <a:bodyPr/>
          <a:lstStyle/>
          <a:p>
            <a:r>
              <a:rPr lang="en-US" dirty="0"/>
              <a:t>Nature and net cost of accommodation.</a:t>
            </a:r>
          </a:p>
          <a:p>
            <a:r>
              <a:rPr lang="en-US" dirty="0"/>
              <a:t>Overall financial resources of the employer.</a:t>
            </a:r>
          </a:p>
          <a:p>
            <a:r>
              <a:rPr lang="en-US" dirty="0"/>
              <a:t>Accommodation’s impact on </a:t>
            </a:r>
            <a:br>
              <a:rPr lang="en-US" dirty="0"/>
            </a:br>
            <a:r>
              <a:rPr lang="en-US" dirty="0"/>
              <a:t>employer’s operations.</a:t>
            </a:r>
          </a:p>
          <a:p>
            <a:r>
              <a:rPr lang="en-US" dirty="0"/>
              <a:t>Impact on co-workers may be considered but may be a risk</a:t>
            </a:r>
          </a:p>
          <a:p>
            <a:endParaRPr lang="en-US" dirty="0"/>
          </a:p>
        </p:txBody>
      </p:sp>
      <p:sp>
        <p:nvSpPr>
          <p:cNvPr id="2" name="Title 1">
            <a:extLst>
              <a:ext uri="{FF2B5EF4-FFF2-40B4-BE49-F238E27FC236}">
                <a16:creationId xmlns:a16="http://schemas.microsoft.com/office/drawing/2014/main" id="{42837352-75C9-4A89-9215-AECC376927A7}"/>
              </a:ext>
            </a:extLst>
          </p:cNvPr>
          <p:cNvSpPr>
            <a:spLocks noGrp="1"/>
          </p:cNvSpPr>
          <p:nvPr>
            <p:ph type="title"/>
          </p:nvPr>
        </p:nvSpPr>
        <p:spPr/>
        <p:txBody>
          <a:bodyPr anchor="ctr">
            <a:normAutofit/>
          </a:bodyPr>
          <a:lstStyle/>
          <a:p>
            <a:r>
              <a:rPr lang="en-US" dirty="0"/>
              <a:t>What if Accommodation Is an </a:t>
            </a:r>
            <a:br>
              <a:rPr lang="en-US" dirty="0"/>
            </a:br>
            <a:r>
              <a:rPr lang="en-US" dirty="0"/>
              <a:t>Undue Hardship?</a:t>
            </a:r>
          </a:p>
        </p:txBody>
      </p:sp>
    </p:spTree>
    <p:extLst>
      <p:ext uri="{BB962C8B-B14F-4D97-AF65-F5344CB8AC3E}">
        <p14:creationId xmlns:p14="http://schemas.microsoft.com/office/powerpoint/2010/main" val="23427880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A person holding a file in front of a computer&#10;&#10;AI-generated content may be incorrect.">
            <a:extLst>
              <a:ext uri="{FF2B5EF4-FFF2-40B4-BE49-F238E27FC236}">
                <a16:creationId xmlns:a16="http://schemas.microsoft.com/office/drawing/2014/main" id="{C9EBBB55-04CC-D08B-AE67-AC8FACF0CC47}"/>
              </a:ext>
            </a:extLst>
          </p:cNvPr>
          <p:cNvPicPr>
            <a:picLocks noGrp="1" noChangeAspect="1"/>
          </p:cNvPicPr>
          <p:nvPr>
            <p:ph type="pic" sz="quarter" idx="15"/>
          </p:nvPr>
        </p:nvPicPr>
        <p:blipFill>
          <a:blip r:embed="rId3"/>
          <a:srcRect l="25632" r="25632"/>
          <a:stretch>
            <a:fillRect/>
          </a:stretch>
        </p:blipFill>
        <p:spPr/>
      </p:pic>
      <p:sp>
        <p:nvSpPr>
          <p:cNvPr id="5" name="Content Placeholder 4">
            <a:extLst>
              <a:ext uri="{FF2B5EF4-FFF2-40B4-BE49-F238E27FC236}">
                <a16:creationId xmlns:a16="http://schemas.microsoft.com/office/drawing/2014/main" id="{6B592384-DA3E-29BC-FF6C-69978A997DC3}"/>
              </a:ext>
            </a:extLst>
          </p:cNvPr>
          <p:cNvSpPr>
            <a:spLocks noGrp="1"/>
          </p:cNvSpPr>
          <p:nvPr>
            <p:ph sz="half" idx="1"/>
          </p:nvPr>
        </p:nvSpPr>
        <p:spPr/>
        <p:txBody>
          <a:bodyPr/>
          <a:lstStyle/>
          <a:p>
            <a:r>
              <a:rPr lang="en-US" dirty="0"/>
              <a:t>Employee must not pose an imminent risk of substantial harm to self/others.</a:t>
            </a:r>
          </a:p>
          <a:p>
            <a:r>
              <a:rPr lang="en-US" dirty="0"/>
              <a:t>Fear of a future harm is not sufficient.</a:t>
            </a:r>
          </a:p>
          <a:p>
            <a:r>
              <a:rPr lang="en-US" dirty="0"/>
              <a:t>Evaluation of risk should be based on </a:t>
            </a:r>
            <a:br>
              <a:rPr lang="en-US" dirty="0"/>
            </a:br>
            <a:r>
              <a:rPr lang="en-US" dirty="0"/>
              <a:t>reasonable medical judgment and available objective evidence.</a:t>
            </a:r>
          </a:p>
          <a:p>
            <a:endParaRPr lang="en-US" dirty="0"/>
          </a:p>
          <a:p>
            <a:endParaRPr lang="en-US" dirty="0"/>
          </a:p>
        </p:txBody>
      </p:sp>
      <p:sp>
        <p:nvSpPr>
          <p:cNvPr id="2" name="Title 1">
            <a:extLst>
              <a:ext uri="{FF2B5EF4-FFF2-40B4-BE49-F238E27FC236}">
                <a16:creationId xmlns:a16="http://schemas.microsoft.com/office/drawing/2014/main" id="{42837352-75C9-4A89-9215-AECC376927A7}"/>
              </a:ext>
            </a:extLst>
          </p:cNvPr>
          <p:cNvSpPr>
            <a:spLocks noGrp="1"/>
          </p:cNvSpPr>
          <p:nvPr>
            <p:ph type="title"/>
          </p:nvPr>
        </p:nvSpPr>
        <p:spPr/>
        <p:txBody>
          <a:bodyPr>
            <a:normAutofit/>
          </a:bodyPr>
          <a:lstStyle/>
          <a:p>
            <a:r>
              <a:rPr lang="en-US" dirty="0"/>
              <a:t>What if Accommodation Is </a:t>
            </a:r>
            <a:br>
              <a:rPr lang="en-US" dirty="0"/>
            </a:br>
            <a:r>
              <a:rPr lang="en-US" dirty="0"/>
              <a:t>Direct Threat?</a:t>
            </a:r>
          </a:p>
        </p:txBody>
      </p:sp>
    </p:spTree>
    <p:extLst>
      <p:ext uri="{BB962C8B-B14F-4D97-AF65-F5344CB8AC3E}">
        <p14:creationId xmlns:p14="http://schemas.microsoft.com/office/powerpoint/2010/main" val="25327045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C0F85BC8-91EE-D7D6-B731-87C8FE121384}"/>
              </a:ext>
            </a:extLst>
          </p:cNvPr>
          <p:cNvSpPr>
            <a:spLocks noGrp="1"/>
          </p:cNvSpPr>
          <p:nvPr>
            <p:ph type="body" sz="quarter" idx="16"/>
          </p:nvPr>
        </p:nvSpPr>
        <p:spPr>
          <a:xfrm>
            <a:off x="4231758" y="1484866"/>
            <a:ext cx="7724204" cy="2768157"/>
          </a:xfrm>
        </p:spPr>
        <p:txBody>
          <a:bodyPr anchor="b">
            <a:normAutofit/>
          </a:bodyPr>
          <a:lstStyle/>
          <a:p>
            <a:r>
              <a:rPr lang="en-US" dirty="0"/>
              <a:t>Questions?</a:t>
            </a:r>
          </a:p>
        </p:txBody>
      </p:sp>
      <p:pic>
        <p:nvPicPr>
          <p:cNvPr id="27" name="Picture Placeholder 8">
            <a:extLst>
              <a:ext uri="{FF2B5EF4-FFF2-40B4-BE49-F238E27FC236}">
                <a16:creationId xmlns:a16="http://schemas.microsoft.com/office/drawing/2014/main" id="{A60EE314-D901-4C26-64F0-738381E8976D}"/>
              </a:ext>
            </a:extLst>
          </p:cNvPr>
          <p:cNvPicPr>
            <a:picLocks noGrp="1" noChangeAspect="1" noChangeArrowheads="1"/>
          </p:cNvPicPr>
          <p:nvPr>
            <p:ph type="pic" sz="quarter" idx="12"/>
          </p:nvPr>
        </p:nvPicPr>
        <p:blipFill>
          <a:blip r:embed="rId3"/>
          <a:srcRect l="10242" r="10242"/>
          <a:stretch/>
        </p:blipFill>
        <p:spPr bwMode="auto">
          <a:xfrm>
            <a:off x="2466975" y="1539875"/>
            <a:ext cx="1211890" cy="1211890"/>
          </a:xfrm>
          <a:solidFill>
            <a:srgbClr val="FFFFFF"/>
          </a:solidFill>
        </p:spPr>
      </p:pic>
      <p:pic>
        <p:nvPicPr>
          <p:cNvPr id="24" name="Picture 6">
            <a:extLst>
              <a:ext uri="{FF2B5EF4-FFF2-40B4-BE49-F238E27FC236}">
                <a16:creationId xmlns:a16="http://schemas.microsoft.com/office/drawing/2014/main" id="{2DD5068C-D1D3-2CE6-81A2-FAA42840DE56}"/>
              </a:ext>
            </a:extLst>
          </p:cNvPr>
          <p:cNvPicPr>
            <a:picLocks noGrp="1" noChangeAspect="1" noChangeArrowheads="1"/>
          </p:cNvPicPr>
          <p:nvPr>
            <p:ph type="pic" sz="quarter" idx="13"/>
          </p:nvPr>
        </p:nvPicPr>
        <p:blipFill>
          <a:blip r:embed="rId4"/>
          <a:srcRect l="11570" t="4015" r="25340" b="16642"/>
          <a:stretch>
            <a:fillRect/>
          </a:stretch>
        </p:blipFill>
        <p:spPr bwMode="auto">
          <a:xfrm>
            <a:off x="2466975" y="3052136"/>
            <a:ext cx="1211890" cy="1211890"/>
          </a:xfrm>
          <a:solidFill>
            <a:srgbClr val="FFFFFF"/>
          </a:solidFill>
        </p:spPr>
      </p:pic>
      <p:sp>
        <p:nvSpPr>
          <p:cNvPr id="28" name="Text Placeholder 1040">
            <a:extLst>
              <a:ext uri="{FF2B5EF4-FFF2-40B4-BE49-F238E27FC236}">
                <a16:creationId xmlns:a16="http://schemas.microsoft.com/office/drawing/2014/main" id="{BC5E2E72-0DC4-B397-585E-39C86E77AB9A}"/>
              </a:ext>
            </a:extLst>
          </p:cNvPr>
          <p:cNvSpPr>
            <a:spLocks noGrp="1"/>
          </p:cNvSpPr>
          <p:nvPr>
            <p:ph type="body" sz="quarter" idx="14"/>
          </p:nvPr>
        </p:nvSpPr>
        <p:spPr>
          <a:xfrm>
            <a:off x="457200" y="3260726"/>
            <a:ext cx="1787525" cy="1003300"/>
          </a:xfrm>
        </p:spPr>
        <p:txBody>
          <a:bodyPr anchor="b">
            <a:normAutofit/>
          </a:bodyPr>
          <a:lstStyle/>
          <a:p>
            <a:pPr>
              <a:spcAft>
                <a:spcPts val="600"/>
              </a:spcAft>
            </a:pPr>
            <a:r>
              <a:rPr lang="en-US" dirty="0"/>
              <a:t>TED BOEHM</a:t>
            </a:r>
          </a:p>
        </p:txBody>
      </p:sp>
      <p:sp>
        <p:nvSpPr>
          <p:cNvPr id="29" name="Text Placeholder 35">
            <a:extLst>
              <a:ext uri="{FF2B5EF4-FFF2-40B4-BE49-F238E27FC236}">
                <a16:creationId xmlns:a16="http://schemas.microsoft.com/office/drawing/2014/main" id="{F9E3E365-E21A-5F8F-568C-37F68A24ECC1}"/>
              </a:ext>
            </a:extLst>
          </p:cNvPr>
          <p:cNvSpPr>
            <a:spLocks noGrp="1"/>
          </p:cNvSpPr>
          <p:nvPr>
            <p:ph type="body" sz="quarter" idx="15"/>
          </p:nvPr>
        </p:nvSpPr>
        <p:spPr>
          <a:xfrm>
            <a:off x="323386" y="1732739"/>
            <a:ext cx="1921340" cy="1003300"/>
          </a:xfrm>
        </p:spPr>
        <p:txBody>
          <a:bodyPr anchor="b">
            <a:normAutofit/>
          </a:bodyPr>
          <a:lstStyle/>
          <a:p>
            <a:pPr>
              <a:spcAft>
                <a:spcPts val="600"/>
              </a:spcAft>
            </a:pPr>
            <a:r>
              <a:rPr lang="en-US" dirty="0"/>
              <a:t>COURTNEY  LEYES</a:t>
            </a:r>
          </a:p>
        </p:txBody>
      </p:sp>
    </p:spTree>
    <p:extLst>
      <p:ext uri="{BB962C8B-B14F-4D97-AF65-F5344CB8AC3E}">
        <p14:creationId xmlns:p14="http://schemas.microsoft.com/office/powerpoint/2010/main" val="12640580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descr="Low angle view of a building&#10;&#10;AI-generated content may be incorrect.">
            <a:extLst>
              <a:ext uri="{FF2B5EF4-FFF2-40B4-BE49-F238E27FC236}">
                <a16:creationId xmlns:a16="http://schemas.microsoft.com/office/drawing/2014/main" id="{8C3BF4D8-CCC0-CF98-C426-367DCC03EFF9}"/>
              </a:ext>
            </a:extLst>
          </p:cNvPr>
          <p:cNvPicPr>
            <a:picLocks noGrp="1" noChangeAspect="1"/>
          </p:cNvPicPr>
          <p:nvPr>
            <p:ph type="pic" sz="quarter" idx="17"/>
          </p:nvPr>
        </p:nvPicPr>
        <p:blipFill>
          <a:blip r:embed="rId2" cstate="print">
            <a:extLst>
              <a:ext uri="{28A0092B-C50C-407E-A947-70E740481C1C}">
                <a14:useLocalDpi xmlns:a14="http://schemas.microsoft.com/office/drawing/2010/main"/>
              </a:ext>
            </a:extLst>
          </a:blip>
          <a:srcRect/>
          <a:stretch>
            <a:fillRect/>
          </a:stretch>
        </p:blipFill>
        <p:spPr/>
      </p:pic>
      <p:sp>
        <p:nvSpPr>
          <p:cNvPr id="11" name="Text Placeholder 10">
            <a:extLst>
              <a:ext uri="{FF2B5EF4-FFF2-40B4-BE49-F238E27FC236}">
                <a16:creationId xmlns:a16="http://schemas.microsoft.com/office/drawing/2014/main" id="{853BFA47-57E4-08E8-D947-AA7E03073A98}"/>
              </a:ext>
            </a:extLst>
          </p:cNvPr>
          <p:cNvSpPr>
            <a:spLocks noGrp="1"/>
          </p:cNvSpPr>
          <p:nvPr>
            <p:ph type="body" sz="quarter" idx="16"/>
          </p:nvPr>
        </p:nvSpPr>
        <p:spPr>
          <a:xfrm>
            <a:off x="5770938" y="5486400"/>
            <a:ext cx="6185024" cy="1052623"/>
          </a:xfrm>
        </p:spPr>
        <p:txBody>
          <a:bodyPr/>
          <a:lstStyle/>
          <a:p>
            <a:r>
              <a:rPr lang="en-US" dirty="0"/>
              <a:t>Thank you.</a:t>
            </a:r>
          </a:p>
        </p:txBody>
      </p:sp>
      <p:cxnSp>
        <p:nvCxnSpPr>
          <p:cNvPr id="14" name="Straight Connector 13">
            <a:extLst>
              <a:ext uri="{FF2B5EF4-FFF2-40B4-BE49-F238E27FC236}">
                <a16:creationId xmlns:a16="http://schemas.microsoft.com/office/drawing/2014/main" id="{832BB7D1-FC22-1A83-7CE0-AE0EAD21D70C}"/>
              </a:ext>
            </a:extLst>
          </p:cNvPr>
          <p:cNvCxnSpPr>
            <a:cxnSpLocks noGrp="1" noRot="1" noMove="1" noResize="1" noEditPoints="1" noAdjustHandles="1" noChangeArrowheads="1" noChangeShapeType="1"/>
          </p:cNvCxnSpPr>
          <p:nvPr/>
        </p:nvCxnSpPr>
        <p:spPr>
          <a:xfrm flipH="1">
            <a:off x="0" y="5320488"/>
            <a:ext cx="12192000" cy="0"/>
          </a:xfrm>
          <a:prstGeom prst="line">
            <a:avLst/>
          </a:prstGeom>
          <a:noFill/>
          <a:ln w="9525" cap="flat" cmpd="sng" algn="ctr">
            <a:solidFill>
              <a:schemeClr val="tx2"/>
            </a:solidFill>
            <a:prstDash val="solid"/>
            <a:miter lim="800000"/>
          </a:ln>
          <a:effectLst/>
        </p:spPr>
      </p:cxnSp>
      <p:cxnSp>
        <p:nvCxnSpPr>
          <p:cNvPr id="21" name="Straight Connector 20">
            <a:extLst>
              <a:ext uri="{FF2B5EF4-FFF2-40B4-BE49-F238E27FC236}">
                <a16:creationId xmlns:a16="http://schemas.microsoft.com/office/drawing/2014/main" id="{560E29D9-269F-B9F4-FFEA-3DABF8DBCEEC}"/>
              </a:ext>
            </a:extLst>
          </p:cNvPr>
          <p:cNvCxnSpPr>
            <a:cxnSpLocks noGrp="1" noRot="1" noMove="1" noResize="1" noEditPoints="1" noAdjustHandles="1" noChangeArrowheads="1" noChangeShapeType="1"/>
          </p:cNvCxnSpPr>
          <p:nvPr/>
        </p:nvCxnSpPr>
        <p:spPr>
          <a:xfrm>
            <a:off x="5417590" y="0"/>
            <a:ext cx="0" cy="6858000"/>
          </a:xfrm>
          <a:prstGeom prst="line">
            <a:avLst/>
          </a:prstGeom>
          <a:noFill/>
          <a:ln w="9525" cap="flat" cmpd="sng" algn="ctr">
            <a:solidFill>
              <a:schemeClr val="tx2"/>
            </a:solidFill>
            <a:prstDash val="solid"/>
            <a:miter lim="800000"/>
          </a:ln>
          <a:effectLst/>
        </p:spPr>
      </p:cxnSp>
    </p:spTree>
    <p:extLst>
      <p:ext uri="{BB962C8B-B14F-4D97-AF65-F5344CB8AC3E}">
        <p14:creationId xmlns:p14="http://schemas.microsoft.com/office/powerpoint/2010/main" val="12399256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1">
            <a:extLst>
              <a:ext uri="{FF2B5EF4-FFF2-40B4-BE49-F238E27FC236}">
                <a16:creationId xmlns:a16="http://schemas.microsoft.com/office/drawing/2014/main" id="{54191643-EAA8-19B3-6D5F-4C3DEFF9EFA0}"/>
              </a:ext>
            </a:extLst>
          </p:cNvPr>
          <p:cNvSpPr>
            <a:spLocks noGrp="1"/>
          </p:cNvSpPr>
          <p:nvPr>
            <p:ph type="ftr" sz="quarter" idx="14"/>
          </p:nvPr>
        </p:nvSpPr>
        <p:spPr/>
        <p:txBody>
          <a:bodyPr/>
          <a:lstStyle/>
          <a:p>
            <a:pPr>
              <a:spcAft>
                <a:spcPts val="600"/>
              </a:spcAft>
            </a:pPr>
            <a:r>
              <a:rPr lang="en-US" dirty="0"/>
              <a:t>Fisher Phillips 2026</a:t>
            </a:r>
          </a:p>
        </p:txBody>
      </p:sp>
      <p:sp>
        <p:nvSpPr>
          <p:cNvPr id="19" name="Slide Number Placeholder 2">
            <a:extLst>
              <a:ext uri="{FF2B5EF4-FFF2-40B4-BE49-F238E27FC236}">
                <a16:creationId xmlns:a16="http://schemas.microsoft.com/office/drawing/2014/main" id="{1BB148E5-D967-9069-8ED0-F9F38A74A255}"/>
              </a:ext>
            </a:extLst>
          </p:cNvPr>
          <p:cNvSpPr>
            <a:spLocks noGrp="1"/>
          </p:cNvSpPr>
          <p:nvPr>
            <p:ph type="sldNum" sz="quarter" idx="15"/>
          </p:nvPr>
        </p:nvSpPr>
        <p:spPr/>
        <p:txBody>
          <a:bodyPr wrap="none" anchor="t">
            <a:normAutofit/>
          </a:bodyPr>
          <a:lstStyle/>
          <a:p>
            <a:pPr>
              <a:spcAft>
                <a:spcPts val="600"/>
              </a:spcAft>
            </a:pPr>
            <a:fld id="{EB4FF9C4-EEBF-D24D-8A4E-C0B9CCE3F975}" type="slidenum">
              <a:rPr lang="en-US" smtClean="0"/>
              <a:pPr>
                <a:spcAft>
                  <a:spcPts val="600"/>
                </a:spcAft>
              </a:pPr>
              <a:t>4</a:t>
            </a:fld>
            <a:endParaRPr lang="en-US"/>
          </a:p>
        </p:txBody>
      </p:sp>
      <p:sp>
        <p:nvSpPr>
          <p:cNvPr id="3" name="Text Placeholder 2">
            <a:extLst>
              <a:ext uri="{FF2B5EF4-FFF2-40B4-BE49-F238E27FC236}">
                <a16:creationId xmlns:a16="http://schemas.microsoft.com/office/drawing/2014/main" id="{A3B06EA3-67D6-4972-96EF-269C1616F4B3}"/>
              </a:ext>
            </a:extLst>
          </p:cNvPr>
          <p:cNvSpPr>
            <a:spLocks noGrp="1"/>
          </p:cNvSpPr>
          <p:nvPr>
            <p:ph idx="1"/>
          </p:nvPr>
        </p:nvSpPr>
        <p:spPr/>
        <p:txBody>
          <a:bodyPr>
            <a:normAutofit/>
          </a:bodyPr>
          <a:lstStyle/>
          <a:p>
            <a:pPr>
              <a:spcBef>
                <a:spcPts val="1200"/>
              </a:spcBef>
              <a:spcAft>
                <a:spcPts val="1200"/>
              </a:spcAft>
            </a:pPr>
            <a:r>
              <a:rPr lang="en-US" dirty="0"/>
              <a:t>“The Third-Party Administrator is handling it – don’t worry.”</a:t>
            </a:r>
          </a:p>
          <a:p>
            <a:pPr>
              <a:spcBef>
                <a:spcPts val="1200"/>
              </a:spcBef>
              <a:spcAft>
                <a:spcPts val="1200"/>
              </a:spcAft>
            </a:pPr>
            <a:r>
              <a:rPr lang="en-US" dirty="0"/>
              <a:t>Email from manager to Human Resources:  “Toby has been complaining about his back; he’s been slacking lately - I think we need to term before he files a WC claim and our insurance skyrockets.”</a:t>
            </a:r>
          </a:p>
          <a:p>
            <a:pPr>
              <a:spcBef>
                <a:spcPts val="1200"/>
              </a:spcBef>
              <a:spcAft>
                <a:spcPts val="1200"/>
              </a:spcAft>
            </a:pPr>
            <a:r>
              <a:rPr lang="en-US" dirty="0"/>
              <a:t>“We can’t accommodate your restriction.”</a:t>
            </a:r>
          </a:p>
          <a:p>
            <a:pPr>
              <a:spcBef>
                <a:spcPts val="1200"/>
              </a:spcBef>
              <a:spcAft>
                <a:spcPts val="1200"/>
              </a:spcAft>
            </a:pPr>
            <a:r>
              <a:rPr lang="en-US" dirty="0"/>
              <a:t>“I don’t believe that your religion actually requires you to have time off on every other Tuesday </a:t>
            </a:r>
            <a:br>
              <a:rPr lang="en-US" dirty="0"/>
            </a:br>
            <a:r>
              <a:rPr lang="en-US" dirty="0"/>
              <a:t>for Bible study.” </a:t>
            </a:r>
          </a:p>
        </p:txBody>
      </p:sp>
      <p:sp>
        <p:nvSpPr>
          <p:cNvPr id="6" name="Title 5">
            <a:extLst>
              <a:ext uri="{FF2B5EF4-FFF2-40B4-BE49-F238E27FC236}">
                <a16:creationId xmlns:a16="http://schemas.microsoft.com/office/drawing/2014/main" id="{C02E2294-9823-576F-72DB-7FF56C4DA709}"/>
              </a:ext>
            </a:extLst>
          </p:cNvPr>
          <p:cNvSpPr>
            <a:spLocks noGrp="1"/>
          </p:cNvSpPr>
          <p:nvPr>
            <p:ph type="title"/>
          </p:nvPr>
        </p:nvSpPr>
        <p:spPr/>
        <p:txBody>
          <a:bodyPr/>
          <a:lstStyle/>
          <a:p>
            <a:r>
              <a:rPr lang="en-US" dirty="0"/>
              <a:t>Common Traps</a:t>
            </a:r>
          </a:p>
        </p:txBody>
      </p:sp>
    </p:spTree>
    <p:extLst>
      <p:ext uri="{BB962C8B-B14F-4D97-AF65-F5344CB8AC3E}">
        <p14:creationId xmlns:p14="http://schemas.microsoft.com/office/powerpoint/2010/main" val="39163876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A person sitting at a desk with a crutch&#10;&#10;AI-generated content may be incorrect.">
            <a:extLst>
              <a:ext uri="{FF2B5EF4-FFF2-40B4-BE49-F238E27FC236}">
                <a16:creationId xmlns:a16="http://schemas.microsoft.com/office/drawing/2014/main" id="{D0105D32-D48C-6D4F-08AB-510F20A5ADA4}"/>
              </a:ext>
            </a:extLst>
          </p:cNvPr>
          <p:cNvPicPr>
            <a:picLocks noGrp="1" noChangeAspect="1"/>
          </p:cNvPicPr>
          <p:nvPr>
            <p:ph type="pic" sz="quarter" idx="10"/>
          </p:nvPr>
        </p:nvPicPr>
        <p:blipFill>
          <a:blip r:embed="rId3"/>
          <a:srcRect t="21769" b="21769"/>
          <a:stretch>
            <a:fillRect/>
          </a:stretch>
        </p:blipFill>
        <p:spPr/>
      </p:pic>
      <p:sp>
        <p:nvSpPr>
          <p:cNvPr id="6" name="Title 1">
            <a:extLst>
              <a:ext uri="{FF2B5EF4-FFF2-40B4-BE49-F238E27FC236}">
                <a16:creationId xmlns:a16="http://schemas.microsoft.com/office/drawing/2014/main" id="{123B90D4-E076-6DF4-EDF1-3AFF8CD5BBCD}"/>
              </a:ext>
            </a:extLst>
          </p:cNvPr>
          <p:cNvSpPr>
            <a:spLocks noGrp="1"/>
          </p:cNvSpPr>
          <p:nvPr>
            <p:ph type="title"/>
          </p:nvPr>
        </p:nvSpPr>
        <p:spPr/>
        <p:txBody>
          <a:bodyPr>
            <a:normAutofit/>
          </a:bodyPr>
          <a:lstStyle/>
          <a:p>
            <a:r>
              <a:rPr lang="en-US" sz="4400" b="1">
                <a:solidFill>
                  <a:schemeClr val="accent1"/>
                </a:solidFill>
              </a:rPr>
              <a:t>THE </a:t>
            </a:r>
            <a:r>
              <a:rPr lang="en-US" sz="4400" b="1" dirty="0">
                <a:solidFill>
                  <a:schemeClr val="accent1"/>
                </a:solidFill>
              </a:rPr>
              <a:t>ADA, TDA, AND DISABILITY DISCRIMINATION</a:t>
            </a:r>
          </a:p>
        </p:txBody>
      </p:sp>
    </p:spTree>
    <p:extLst>
      <p:ext uri="{BB962C8B-B14F-4D97-AF65-F5344CB8AC3E}">
        <p14:creationId xmlns:p14="http://schemas.microsoft.com/office/powerpoint/2010/main" val="3539727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erson writing on a clipboard&#10;&#10;AI-generated content may be incorrect.">
            <a:extLst>
              <a:ext uri="{FF2B5EF4-FFF2-40B4-BE49-F238E27FC236}">
                <a16:creationId xmlns:a16="http://schemas.microsoft.com/office/drawing/2014/main" id="{6C5C13D7-071E-3422-FDFE-8E02D2D0FB2C}"/>
              </a:ext>
            </a:extLst>
          </p:cNvPr>
          <p:cNvPicPr>
            <a:picLocks noGrp="1" noChangeAspect="1"/>
          </p:cNvPicPr>
          <p:nvPr>
            <p:ph type="pic" sz="quarter" idx="15"/>
          </p:nvPr>
        </p:nvPicPr>
        <p:blipFill>
          <a:blip r:embed="rId3"/>
          <a:srcRect l="21104" r="21104"/>
          <a:stretch>
            <a:fillRect/>
          </a:stretch>
        </p:blipFill>
        <p:spPr/>
      </p:pic>
      <p:sp>
        <p:nvSpPr>
          <p:cNvPr id="3" name="Content Placeholder 2">
            <a:extLst>
              <a:ext uri="{FF2B5EF4-FFF2-40B4-BE49-F238E27FC236}">
                <a16:creationId xmlns:a16="http://schemas.microsoft.com/office/drawing/2014/main" id="{F576FB6A-D5A9-4823-9051-F93E8D28063F}"/>
              </a:ext>
            </a:extLst>
          </p:cNvPr>
          <p:cNvSpPr>
            <a:spLocks noGrp="1"/>
          </p:cNvSpPr>
          <p:nvPr>
            <p:ph sz="half" idx="1"/>
          </p:nvPr>
        </p:nvSpPr>
        <p:spPr/>
        <p:txBody>
          <a:bodyPr>
            <a:noAutofit/>
          </a:bodyPr>
          <a:lstStyle/>
          <a:p>
            <a:r>
              <a:rPr lang="en-US" b="0" i="0" dirty="0">
                <a:effectLst/>
              </a:rPr>
              <a:t>A physical or mental impairment that substantially limits a major life activity </a:t>
            </a:r>
          </a:p>
          <a:p>
            <a:r>
              <a:rPr lang="en-US" dirty="0"/>
              <a:t>A record of such an impairment</a:t>
            </a:r>
          </a:p>
          <a:p>
            <a:r>
              <a:rPr lang="en-US" dirty="0"/>
              <a:t>Regarded as having such an impairment</a:t>
            </a:r>
          </a:p>
        </p:txBody>
      </p:sp>
      <p:sp>
        <p:nvSpPr>
          <p:cNvPr id="2" name="Title 1">
            <a:extLst>
              <a:ext uri="{FF2B5EF4-FFF2-40B4-BE49-F238E27FC236}">
                <a16:creationId xmlns:a16="http://schemas.microsoft.com/office/drawing/2014/main" id="{42837352-75C9-4A89-9215-AECC376927A7}"/>
              </a:ext>
            </a:extLst>
          </p:cNvPr>
          <p:cNvSpPr>
            <a:spLocks noGrp="1"/>
          </p:cNvSpPr>
          <p:nvPr>
            <p:ph type="title"/>
          </p:nvPr>
        </p:nvSpPr>
        <p:spPr/>
        <p:txBody>
          <a:bodyPr>
            <a:normAutofit/>
          </a:bodyPr>
          <a:lstStyle/>
          <a:p>
            <a:r>
              <a:rPr lang="en-US" dirty="0"/>
              <a:t>ADA: Disability Definition Refresher</a:t>
            </a:r>
          </a:p>
        </p:txBody>
      </p:sp>
    </p:spTree>
    <p:extLst>
      <p:ext uri="{BB962C8B-B14F-4D97-AF65-F5344CB8AC3E}">
        <p14:creationId xmlns:p14="http://schemas.microsoft.com/office/powerpoint/2010/main" val="36253327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erson in a wheelchair&#10;&#10;AI-generated content may be incorrect.">
            <a:extLst>
              <a:ext uri="{FF2B5EF4-FFF2-40B4-BE49-F238E27FC236}">
                <a16:creationId xmlns:a16="http://schemas.microsoft.com/office/drawing/2014/main" id="{251E7017-5CCE-F83D-75A4-6D31DD852EAD}"/>
              </a:ext>
            </a:extLst>
          </p:cNvPr>
          <p:cNvPicPr>
            <a:picLocks noGrp="1" noChangeAspect="1"/>
          </p:cNvPicPr>
          <p:nvPr>
            <p:ph type="pic" sz="quarter" idx="15"/>
          </p:nvPr>
        </p:nvPicPr>
        <p:blipFill>
          <a:blip r:embed="rId2"/>
          <a:srcRect l="21119" r="21119"/>
          <a:stretch>
            <a:fillRect/>
          </a:stretch>
        </p:blipFill>
        <p:spPr/>
      </p:pic>
      <p:sp>
        <p:nvSpPr>
          <p:cNvPr id="7" name="Content Placeholder 6">
            <a:extLst>
              <a:ext uri="{FF2B5EF4-FFF2-40B4-BE49-F238E27FC236}">
                <a16:creationId xmlns:a16="http://schemas.microsoft.com/office/drawing/2014/main" id="{ECF2B4E7-E321-4946-A302-026F60F394B3}"/>
              </a:ext>
            </a:extLst>
          </p:cNvPr>
          <p:cNvSpPr>
            <a:spLocks noGrp="1"/>
          </p:cNvSpPr>
          <p:nvPr>
            <p:ph sz="half" idx="1"/>
          </p:nvPr>
        </p:nvSpPr>
        <p:spPr/>
        <p:txBody>
          <a:bodyPr>
            <a:normAutofit/>
          </a:bodyPr>
          <a:lstStyle/>
          <a:p>
            <a:pPr marL="0" indent="0">
              <a:spcBef>
                <a:spcPts val="600"/>
              </a:spcBef>
              <a:spcAft>
                <a:spcPts val="2400"/>
              </a:spcAft>
              <a:buNone/>
            </a:pPr>
            <a:r>
              <a:rPr lang="en-US" b="1" i="1" dirty="0"/>
              <a:t>Is….</a:t>
            </a:r>
            <a:endParaRPr lang="en-US" dirty="0"/>
          </a:p>
          <a:p>
            <a:pPr>
              <a:spcBef>
                <a:spcPts val="600"/>
              </a:spcBef>
              <a:spcAft>
                <a:spcPts val="2400"/>
              </a:spcAft>
            </a:pPr>
            <a:r>
              <a:rPr lang="en-US" dirty="0"/>
              <a:t>Equal opportunity to be considered for jobs</a:t>
            </a:r>
          </a:p>
          <a:p>
            <a:pPr>
              <a:spcBef>
                <a:spcPts val="600"/>
              </a:spcBef>
              <a:spcAft>
                <a:spcPts val="2400"/>
              </a:spcAft>
            </a:pPr>
            <a:r>
              <a:rPr lang="en-US" dirty="0"/>
              <a:t>Enable employee/applicant to perform </a:t>
            </a:r>
            <a:br>
              <a:rPr lang="en-US" dirty="0"/>
            </a:br>
            <a:r>
              <a:rPr lang="en-US" dirty="0"/>
              <a:t>essential functions</a:t>
            </a:r>
          </a:p>
          <a:p>
            <a:pPr>
              <a:spcBef>
                <a:spcPts val="600"/>
              </a:spcBef>
              <a:spcAft>
                <a:spcPts val="2400"/>
              </a:spcAft>
            </a:pPr>
            <a:r>
              <a:rPr lang="en-US" dirty="0"/>
              <a:t>Equal opportunity to enjoy equivalent benefits</a:t>
            </a:r>
          </a:p>
          <a:p>
            <a:pPr marL="0" indent="0">
              <a:spcBef>
                <a:spcPts val="600"/>
              </a:spcBef>
              <a:spcAft>
                <a:spcPts val="2400"/>
              </a:spcAft>
              <a:buNone/>
            </a:pPr>
            <a:r>
              <a:rPr lang="en-US" b="1" i="1" dirty="0">
                <a:latin typeface="+mj-lt"/>
              </a:rPr>
              <a:t>The Supreme Court has said “reasonable” means reasonable on its face.</a:t>
            </a:r>
          </a:p>
          <a:p>
            <a:pPr marL="0" indent="0">
              <a:buNone/>
            </a:pPr>
            <a:endParaRPr lang="en-US" dirty="0"/>
          </a:p>
        </p:txBody>
      </p:sp>
      <p:sp>
        <p:nvSpPr>
          <p:cNvPr id="2" name="Title 1">
            <a:extLst>
              <a:ext uri="{FF2B5EF4-FFF2-40B4-BE49-F238E27FC236}">
                <a16:creationId xmlns:a16="http://schemas.microsoft.com/office/drawing/2014/main" id="{42837352-75C9-4A89-9215-AECC376927A7}"/>
              </a:ext>
            </a:extLst>
          </p:cNvPr>
          <p:cNvSpPr>
            <a:spLocks noGrp="1"/>
          </p:cNvSpPr>
          <p:nvPr>
            <p:ph type="title"/>
          </p:nvPr>
        </p:nvSpPr>
        <p:spPr/>
        <p:txBody>
          <a:bodyPr anchor="ctr">
            <a:normAutofit/>
          </a:bodyPr>
          <a:lstStyle/>
          <a:p>
            <a:r>
              <a:rPr lang="en-US" dirty="0"/>
              <a:t>ADA: Reasonable Accommodation</a:t>
            </a:r>
          </a:p>
        </p:txBody>
      </p:sp>
    </p:spTree>
    <p:extLst>
      <p:ext uri="{BB962C8B-B14F-4D97-AF65-F5344CB8AC3E}">
        <p14:creationId xmlns:p14="http://schemas.microsoft.com/office/powerpoint/2010/main" val="2741347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erson and person in aprons looking at a tablet&#10;&#10;AI-generated content may be incorrect.">
            <a:extLst>
              <a:ext uri="{FF2B5EF4-FFF2-40B4-BE49-F238E27FC236}">
                <a16:creationId xmlns:a16="http://schemas.microsoft.com/office/drawing/2014/main" id="{7F48E876-35DE-02A9-C35A-40DEEBA786F0}"/>
              </a:ext>
            </a:extLst>
          </p:cNvPr>
          <p:cNvPicPr>
            <a:picLocks noGrp="1" noChangeAspect="1"/>
          </p:cNvPicPr>
          <p:nvPr>
            <p:ph type="pic" sz="quarter" idx="15"/>
          </p:nvPr>
        </p:nvPicPr>
        <p:blipFill>
          <a:blip r:embed="rId3"/>
          <a:srcRect l="21119" r="21119"/>
          <a:stretch>
            <a:fillRect/>
          </a:stretch>
        </p:blipFill>
        <p:spPr/>
      </p:pic>
      <p:sp>
        <p:nvSpPr>
          <p:cNvPr id="3" name="Text Placeholder 2">
            <a:extLst>
              <a:ext uri="{FF2B5EF4-FFF2-40B4-BE49-F238E27FC236}">
                <a16:creationId xmlns:a16="http://schemas.microsoft.com/office/drawing/2014/main" id="{CFA53863-83C6-4AB9-8920-3C60A96A4464}"/>
              </a:ext>
            </a:extLst>
          </p:cNvPr>
          <p:cNvSpPr>
            <a:spLocks noGrp="1"/>
          </p:cNvSpPr>
          <p:nvPr>
            <p:ph sz="half" idx="1"/>
          </p:nvPr>
        </p:nvSpPr>
        <p:spPr/>
        <p:txBody>
          <a:bodyPr>
            <a:noAutofit/>
          </a:bodyPr>
          <a:lstStyle/>
          <a:p>
            <a:pPr marL="0" indent="0">
              <a:buNone/>
            </a:pPr>
            <a:r>
              <a:rPr lang="en-US" sz="2000" dirty="0">
                <a:latin typeface="+mj-lt"/>
              </a:rPr>
              <a:t> </a:t>
            </a:r>
            <a:r>
              <a:rPr lang="en-US" sz="2000" b="1" i="1" dirty="0">
                <a:latin typeface="+mj-lt"/>
              </a:rPr>
              <a:t>Is not…</a:t>
            </a:r>
          </a:p>
          <a:p>
            <a:pPr marL="461963" indent="-461963"/>
            <a:r>
              <a:rPr lang="en-US" sz="2000" dirty="0"/>
              <a:t>Elimination of </a:t>
            </a:r>
            <a:r>
              <a:rPr lang="en-US" sz="2000" b="1" dirty="0">
                <a:latin typeface="+mj-lt"/>
              </a:rPr>
              <a:t>essential</a:t>
            </a:r>
            <a:r>
              <a:rPr lang="en-US" sz="2000" dirty="0"/>
              <a:t> job functions</a:t>
            </a:r>
          </a:p>
          <a:p>
            <a:pPr marL="461963" indent="-461963"/>
            <a:r>
              <a:rPr lang="en-US" sz="2000" dirty="0"/>
              <a:t>Providing a stress-free working environment</a:t>
            </a:r>
          </a:p>
          <a:p>
            <a:pPr marL="461963" indent="-461963"/>
            <a:r>
              <a:rPr lang="en-US" sz="2000" dirty="0"/>
              <a:t>Providing a new boss to an employee who cannot get along with his or her old one</a:t>
            </a:r>
          </a:p>
          <a:p>
            <a:pPr marL="461963" indent="-461963"/>
            <a:r>
              <a:rPr lang="en-US" sz="2000" dirty="0"/>
              <a:t>Providing </a:t>
            </a:r>
            <a:r>
              <a:rPr lang="en-US" sz="2000" b="1" i="1" dirty="0">
                <a:latin typeface="+mj-lt"/>
              </a:rPr>
              <a:t>indefinite</a:t>
            </a:r>
            <a:r>
              <a:rPr lang="en-US" sz="2000" b="1" i="1" dirty="0"/>
              <a:t> </a:t>
            </a:r>
            <a:r>
              <a:rPr lang="en-US" sz="2000" dirty="0"/>
              <a:t>leave of absence</a:t>
            </a:r>
          </a:p>
          <a:p>
            <a:pPr marL="461963" indent="-461963"/>
            <a:r>
              <a:rPr lang="en-US" dirty="0"/>
              <a:t>Unlimited breaks</a:t>
            </a:r>
          </a:p>
          <a:p>
            <a:pPr marL="461963" indent="-461963"/>
            <a:r>
              <a:rPr lang="en-US" dirty="0"/>
              <a:t>Work when employee “feels like it”</a:t>
            </a:r>
            <a:endParaRPr lang="en-US" sz="2000" dirty="0"/>
          </a:p>
          <a:p>
            <a:pPr marL="461963" indent="-461963"/>
            <a:r>
              <a:rPr lang="en-US" sz="2000" dirty="0"/>
              <a:t>Creating a new position</a:t>
            </a:r>
          </a:p>
          <a:p>
            <a:pPr marL="461963" indent="-461963"/>
            <a:r>
              <a:rPr lang="en-US" dirty="0"/>
              <a:t>Excusing misconduct</a:t>
            </a:r>
            <a:endParaRPr lang="en-US" sz="2000" dirty="0"/>
          </a:p>
          <a:p>
            <a:pPr marL="461963" indent="-461963"/>
            <a:r>
              <a:rPr lang="en-US" sz="2000" dirty="0"/>
              <a:t>Lowering production or safety standards</a:t>
            </a:r>
          </a:p>
          <a:p>
            <a:pPr marL="461963" indent="-461963"/>
            <a:endParaRPr lang="en-US" sz="2000" dirty="0"/>
          </a:p>
        </p:txBody>
      </p:sp>
      <p:sp>
        <p:nvSpPr>
          <p:cNvPr id="2" name="Title 1">
            <a:extLst>
              <a:ext uri="{FF2B5EF4-FFF2-40B4-BE49-F238E27FC236}">
                <a16:creationId xmlns:a16="http://schemas.microsoft.com/office/drawing/2014/main" id="{244F12A6-D72B-414E-AA67-F3E266B5B593}"/>
              </a:ext>
            </a:extLst>
          </p:cNvPr>
          <p:cNvSpPr>
            <a:spLocks noGrp="1"/>
          </p:cNvSpPr>
          <p:nvPr>
            <p:ph type="title"/>
          </p:nvPr>
        </p:nvSpPr>
        <p:spPr/>
        <p:txBody>
          <a:bodyPr/>
          <a:lstStyle/>
          <a:p>
            <a:r>
              <a:rPr lang="en-US" dirty="0"/>
              <a:t>ADA: Reasonable Accommodation</a:t>
            </a:r>
          </a:p>
        </p:txBody>
      </p:sp>
    </p:spTree>
    <p:extLst>
      <p:ext uri="{BB962C8B-B14F-4D97-AF65-F5344CB8AC3E}">
        <p14:creationId xmlns:p14="http://schemas.microsoft.com/office/powerpoint/2010/main" val="21965795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522B404-0FE6-1889-B7CF-982801EBCD81}"/>
              </a:ext>
            </a:extLst>
          </p:cNvPr>
          <p:cNvPicPr>
            <a:picLocks noGrp="1" noChangeAspect="1"/>
          </p:cNvPicPr>
          <p:nvPr>
            <p:ph type="pic" sz="quarter" idx="15"/>
          </p:nvPr>
        </p:nvPicPr>
        <p:blipFill>
          <a:blip r:embed="rId3"/>
          <a:srcRect l="21104" r="21104"/>
          <a:stretch/>
        </p:blipFill>
        <p:spPr/>
      </p:pic>
      <p:sp>
        <p:nvSpPr>
          <p:cNvPr id="3" name="Text Placeholder 2">
            <a:extLst>
              <a:ext uri="{FF2B5EF4-FFF2-40B4-BE49-F238E27FC236}">
                <a16:creationId xmlns:a16="http://schemas.microsoft.com/office/drawing/2014/main" id="{CFA53863-83C6-4AB9-8920-3C60A96A4464}"/>
              </a:ext>
            </a:extLst>
          </p:cNvPr>
          <p:cNvSpPr>
            <a:spLocks noGrp="1"/>
          </p:cNvSpPr>
          <p:nvPr>
            <p:ph sz="half" idx="1"/>
          </p:nvPr>
        </p:nvSpPr>
        <p:spPr/>
        <p:txBody>
          <a:bodyPr>
            <a:normAutofit/>
          </a:bodyPr>
          <a:lstStyle/>
          <a:p>
            <a:r>
              <a:rPr lang="en-US" sz="1900" dirty="0"/>
              <a:t>Employer need not make an accommodation that would amount to an</a:t>
            </a:r>
            <a:r>
              <a:rPr lang="en-US" sz="1900" dirty="0">
                <a:latin typeface="+mj-lt"/>
              </a:rPr>
              <a:t> </a:t>
            </a:r>
            <a:r>
              <a:rPr lang="en-US" sz="1900" b="1" u="sng" dirty="0">
                <a:latin typeface="+mj-lt"/>
              </a:rPr>
              <a:t>“undue hardship”</a:t>
            </a:r>
          </a:p>
          <a:p>
            <a:r>
              <a:rPr lang="en-US" sz="1900" dirty="0"/>
              <a:t>The statute defines “undue hardship” primarily in terms of financial cost</a:t>
            </a:r>
          </a:p>
          <a:p>
            <a:pPr lvl="1"/>
            <a:r>
              <a:rPr lang="en-US" sz="1900" dirty="0"/>
              <a:t>Nature and cost of the accommodation</a:t>
            </a:r>
          </a:p>
          <a:p>
            <a:pPr lvl="1"/>
            <a:r>
              <a:rPr lang="en-US" sz="1900" dirty="0"/>
              <a:t>The financial resources of the employer (i.e., Court’s will look at the size and financial position of the employer)</a:t>
            </a:r>
          </a:p>
          <a:p>
            <a:pPr lvl="1"/>
            <a:r>
              <a:rPr lang="en-US" sz="1900" dirty="0"/>
              <a:t>The number of employees at the facility involved</a:t>
            </a:r>
          </a:p>
          <a:p>
            <a:pPr marL="0" lvl="1" indent="0">
              <a:buNone/>
            </a:pPr>
            <a:r>
              <a:rPr lang="en-US" sz="1900" dirty="0"/>
              <a:t>But also considers “the impact otherwise of such accommodation upon the operation of the facility”.  </a:t>
            </a:r>
          </a:p>
          <a:p>
            <a:pPr marL="640080" lvl="1" indent="0">
              <a:buNone/>
            </a:pPr>
            <a:endParaRPr lang="en-US" sz="1900" dirty="0"/>
          </a:p>
          <a:p>
            <a:pPr marL="640080" lvl="1" indent="0">
              <a:buNone/>
            </a:pPr>
            <a:endParaRPr lang="en-US" sz="1900" dirty="0"/>
          </a:p>
        </p:txBody>
      </p:sp>
      <p:sp>
        <p:nvSpPr>
          <p:cNvPr id="2" name="Title 1">
            <a:extLst>
              <a:ext uri="{FF2B5EF4-FFF2-40B4-BE49-F238E27FC236}">
                <a16:creationId xmlns:a16="http://schemas.microsoft.com/office/drawing/2014/main" id="{244F12A6-D72B-414E-AA67-F3E266B5B593}"/>
              </a:ext>
            </a:extLst>
          </p:cNvPr>
          <p:cNvSpPr>
            <a:spLocks noGrp="1"/>
          </p:cNvSpPr>
          <p:nvPr>
            <p:ph type="title"/>
          </p:nvPr>
        </p:nvSpPr>
        <p:spPr/>
        <p:txBody>
          <a:bodyPr anchor="ctr">
            <a:normAutofit/>
          </a:bodyPr>
          <a:lstStyle/>
          <a:p>
            <a:r>
              <a:rPr lang="en-US" dirty="0"/>
              <a:t>Undue Hardship Is A High Burden</a:t>
            </a:r>
          </a:p>
        </p:txBody>
      </p:sp>
    </p:spTree>
    <p:extLst>
      <p:ext uri="{BB962C8B-B14F-4D97-AF65-F5344CB8AC3E}">
        <p14:creationId xmlns:p14="http://schemas.microsoft.com/office/powerpoint/2010/main" val="3673915143"/>
      </p:ext>
    </p:extLst>
  </p:cSld>
  <p:clrMapOvr>
    <a:masterClrMapping/>
  </p:clrMapOvr>
</p:sld>
</file>

<file path=ppt/theme/theme1.xml><?xml version="1.0" encoding="utf-8"?>
<a:theme xmlns:a="http://schemas.openxmlformats.org/drawingml/2006/main" name="Fisher Phillips">
  <a:themeElements>
    <a:clrScheme name="Fisher Phillips">
      <a:dk1>
        <a:srgbClr val="101820"/>
      </a:dk1>
      <a:lt1>
        <a:srgbClr val="FFFFFF"/>
      </a:lt1>
      <a:dk2>
        <a:srgbClr val="EB002C"/>
      </a:dk2>
      <a:lt2>
        <a:srgbClr val="DFE4F0"/>
      </a:lt2>
      <a:accent1>
        <a:srgbClr val="EB002C"/>
      </a:accent1>
      <a:accent2>
        <a:srgbClr val="101820"/>
      </a:accent2>
      <a:accent3>
        <a:srgbClr val="194B6A"/>
      </a:accent3>
      <a:accent4>
        <a:srgbClr val="492049"/>
      </a:accent4>
      <a:accent5>
        <a:srgbClr val="AC1A34"/>
      </a:accent5>
      <a:accent6>
        <a:srgbClr val="0080A3"/>
      </a:accent6>
      <a:hlink>
        <a:srgbClr val="EB002C"/>
      </a:hlink>
      <a:folHlink>
        <a:srgbClr val="EB002C"/>
      </a:folHlink>
    </a:clrScheme>
    <a:fontScheme name="Fisher Phillips">
      <a:majorFont>
        <a:latin typeface="Aptos Display"/>
        <a:ea typeface=""/>
        <a:cs typeface=""/>
      </a:majorFont>
      <a:minorFont>
        <a:latin typeface="Apto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sz="1600" dirty="0" err="1" smtClean="0"/>
        </a:defPPr>
      </a:lstStyle>
      <a:style>
        <a:lnRef idx="2">
          <a:schemeClr val="accent1">
            <a:shade val="15000"/>
          </a:schemeClr>
        </a:lnRef>
        <a:fillRef idx="1">
          <a:schemeClr val="accent1"/>
        </a:fillRef>
        <a:effectRef idx="0">
          <a:schemeClr val="accent1"/>
        </a:effectRef>
        <a:fontRef idx="minor">
          <a:schemeClr val="lt1"/>
        </a:fontRef>
      </a:style>
    </a:spDef>
    <a:lnDef>
      <a:spPr>
        <a:ln w="9525"/>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defRPr sz="1600" dirty="0" err="1" smtClean="0"/>
        </a:defPPr>
      </a:lstStyle>
    </a:txDef>
  </a:objectDefaults>
  <a:extraClrSchemeLst/>
  <a:extLst>
    <a:ext uri="{05A4C25C-085E-4340-85A3-A5531E510DB2}">
      <thm15:themeFamily xmlns:thm15="http://schemas.microsoft.com/office/thememl/2012/main" name="draft Fp Light Template" id="{DBDA1F6E-4A34-1C4C-A6BC-1F75D073FABF}" vid="{61B90DCA-495C-B44B-B6C8-A1575716015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d1e34f1-9ac9-4fb1-9d39-814278dc8955">
      <Terms xmlns="http://schemas.microsoft.com/office/infopath/2007/PartnerControls"/>
    </lcf76f155ced4ddcb4097134ff3c332f>
    <Thumb xmlns="fd1e34f1-9ac9-4fb1-9d39-814278dc8955" xsi:nil="true"/>
    <TaxCatchAll xmlns="6336d9d2-58cc-49c8-b316-6c65507984e7" xsi:nil="true"/>
    <Location xmlns="fd1e34f1-9ac9-4fb1-9d39-814278dc8955" xsi:nil="true"/>
    <LikesCount xmlns="http://schemas.microsoft.com/sharepoint/v3" xsi:nil="true"/>
    <Ratings xmlns="http://schemas.microsoft.com/sharepoint/v3" xsi:nil="true"/>
    <LikedBy xmlns="http://schemas.microsoft.com/sharepoint/v3">
      <UserInfo>
        <DisplayName/>
        <AccountId xsi:nil="true"/>
        <AccountType/>
      </UserInfo>
    </LikedBy>
    <RatedBy xmlns="http://schemas.microsoft.com/sharepoint/v3">
      <UserInfo>
        <DisplayName/>
        <AccountId xsi:nil="true"/>
        <AccountType/>
      </UserInfo>
    </RatedBy>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0982544A2A2264299871603FAD1AC01" ma:contentTypeVersion="21" ma:contentTypeDescription="Create a new document." ma:contentTypeScope="" ma:versionID="bbc951508a53b231d0c19290e819bdc7">
  <xsd:schema xmlns:xsd="http://www.w3.org/2001/XMLSchema" xmlns:xs="http://www.w3.org/2001/XMLSchema" xmlns:p="http://schemas.microsoft.com/office/2006/metadata/properties" xmlns:ns1="http://schemas.microsoft.com/sharepoint/v3" xmlns:ns2="fd1e34f1-9ac9-4fb1-9d39-814278dc8955" xmlns:ns3="6336d9d2-58cc-49c8-b316-6c65507984e7" targetNamespace="http://schemas.microsoft.com/office/2006/metadata/properties" ma:root="true" ma:fieldsID="b20774efc63bce54f6fb4dffd5da16ff" ns1:_="" ns2:_="" ns3:_="">
    <xsd:import namespace="http://schemas.microsoft.com/sharepoint/v3"/>
    <xsd:import namespace="fd1e34f1-9ac9-4fb1-9d39-814278dc8955"/>
    <xsd:import namespace="6336d9d2-58cc-49c8-b316-6c65507984e7"/>
    <xsd:element name="properties">
      <xsd:complexType>
        <xsd:sequence>
          <xsd:element name="documentManagement">
            <xsd:complexType>
              <xsd:all>
                <xsd:element ref="ns2:lcf76f155ced4ddcb4097134ff3c332f" minOccurs="0"/>
                <xsd:element ref="ns3:TaxCatchAll" minOccurs="0"/>
                <xsd:element ref="ns2:Thumb" minOccurs="0"/>
                <xsd:element ref="ns2:MediaServiceMetadata" minOccurs="0"/>
                <xsd:element ref="ns2:MediaServiceFastMetadata" minOccurs="0"/>
                <xsd:element ref="ns2:MediaServiceSearchProperties" minOccurs="0"/>
                <xsd:element ref="ns2:MediaServiceDateTaken" minOccurs="0"/>
                <xsd:element ref="ns2:MediaServiceOCR" minOccurs="0"/>
                <xsd:element ref="ns2:MediaServiceGenerationTime" minOccurs="0"/>
                <xsd:element ref="ns2:MediaServiceEventHashCode" minOccurs="0"/>
                <xsd:element ref="ns2:Location" minOccurs="0"/>
                <xsd:element ref="ns2:MediaLengthInSeconds" minOccurs="0"/>
                <xsd:element ref="ns2:MediaServiceBillingMetadata" minOccurs="0"/>
                <xsd:element ref="ns2:MediaServiceLocation" minOccurs="0"/>
                <xsd:element ref="ns1:AverageRating" minOccurs="0"/>
                <xsd:element ref="ns1:RatingCount" minOccurs="0"/>
                <xsd:element ref="ns1:RatedBy" minOccurs="0"/>
                <xsd:element ref="ns1:Ratings" minOccurs="0"/>
                <xsd:element ref="ns1:LikesCount" minOccurs="0"/>
                <xsd:element ref="ns1:LikedB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AverageRating" ma:index="23" nillable="true" ma:displayName="Rating (0-5)" ma:decimals="2" ma:description="Average value of all the ratings that have been submitted" ma:internalName="AverageRating" ma:readOnly="true">
      <xsd:simpleType>
        <xsd:restriction base="dms:Number"/>
      </xsd:simpleType>
    </xsd:element>
    <xsd:element name="RatingCount" ma:index="24" nillable="true" ma:displayName="Number of Ratings" ma:decimals="0" ma:description="Number of ratings submitted" ma:internalName="RatingCount" ma:readOnly="true">
      <xsd:simpleType>
        <xsd:restriction base="dms:Number"/>
      </xsd:simpleType>
    </xsd:element>
    <xsd:element name="RatedBy" ma:index="25" nillable="true" ma:displayName="Rated By" ma:description="Users rated the item." ma:hidden="true" ma:list="UserInfo" ma:internalName="RatedBy">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Ratings" ma:index="26" nillable="true" ma:displayName="User ratings" ma:description="User ratings for the item" ma:hidden="true" ma:internalName="Ratings">
      <xsd:simpleType>
        <xsd:restriction base="dms:Note"/>
      </xsd:simpleType>
    </xsd:element>
    <xsd:element name="LikesCount" ma:index="27" nillable="true" ma:displayName="Number of Likes" ma:internalName="LikesCount">
      <xsd:simpleType>
        <xsd:restriction base="dms:Unknown"/>
      </xsd:simpleType>
    </xsd:element>
    <xsd:element name="LikedBy" ma:index="28" nillable="true" ma:displayName="Liked By" ma:hidden="true" ma:list="UserInfo" ma:internalName="LikedBy">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d1e34f1-9ac9-4fb1-9d39-814278dc8955"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d31c41fe-c4e0-4f9c-a920-af92ed3af46e" ma:termSetId="09814cd3-568e-fe90-9814-8d621ff8fb84" ma:anchorId="fba54fb3-c3e1-fe81-a776-ca4b69148c4d" ma:open="true" ma:isKeyword="false">
      <xsd:complexType>
        <xsd:sequence>
          <xsd:element ref="pc:Terms" minOccurs="0" maxOccurs="1"/>
        </xsd:sequence>
      </xsd:complexType>
    </xsd:element>
    <xsd:element name="Thumb" ma:index="11" nillable="true" ma:displayName="Thumb" ma:format="Thumbnail" ma:internalName="Thumb">
      <xsd:simpleType>
        <xsd:restriction base="dms:Unknown"/>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SearchProperties" ma:index="14" nillable="true" ma:displayName="MediaServiceSearchProperties" ma:hidden="true" ma:internalName="MediaServiceSearchProperties" ma:readOnly="true">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ocation" ma:index="19" nillable="true" ma:displayName="Location" ma:format="Dropdown" ma:internalName="Location">
      <xsd:simpleType>
        <xsd:restriction base="dms:Text">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MediaServiceBillingMetadata" ma:index="21" nillable="true" ma:displayName="MediaServiceBillingMetadata" ma:hidden="true" ma:internalName="MediaServiceBillingMetadata"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336d9d2-58cc-49c8-b316-6c65507984e7"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93881ffb-3363-417a-997b-8576ce0fbd35}" ma:internalName="TaxCatchAll" ma:showField="CatchAllData" ma:web="6336d9d2-58cc-49c8-b316-6c65507984e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8446107-9A16-4076-9D92-D853E00D6291}">
  <ds:schemaRefs>
    <ds:schemaRef ds:uri="http://schemas.microsoft.com/sharepoint/v3/contenttype/forms"/>
  </ds:schemaRefs>
</ds:datastoreItem>
</file>

<file path=customXml/itemProps2.xml><?xml version="1.0" encoding="utf-8"?>
<ds:datastoreItem xmlns:ds="http://schemas.openxmlformats.org/officeDocument/2006/customXml" ds:itemID="{53CA84D1-0019-4B0C-B7E6-9783CC92E19C}">
  <ds:schemaRefs>
    <ds:schemaRef ds:uri="http://schemas.microsoft.com/office/2006/documentManagement/types"/>
    <ds:schemaRef ds:uri="fd1e34f1-9ac9-4fb1-9d39-814278dc8955"/>
    <ds:schemaRef ds:uri="6336d9d2-58cc-49c8-b316-6c65507984e7"/>
    <ds:schemaRef ds:uri="http://www.w3.org/XML/1998/namespace"/>
    <ds:schemaRef ds:uri="http://purl.org/dc/elements/1.1/"/>
    <ds:schemaRef ds:uri="http://purl.org/dc/dcmitype/"/>
    <ds:schemaRef ds:uri="http://schemas.microsoft.com/office/2006/metadata/properties"/>
    <ds:schemaRef ds:uri="http://schemas.microsoft.com/office/infopath/2007/PartnerControls"/>
    <ds:schemaRef ds:uri="http://schemas.openxmlformats.org/package/2006/metadata/core-properties"/>
    <ds:schemaRef ds:uri="http://purl.org/dc/terms/"/>
    <ds:schemaRef ds:uri="http://schemas.microsoft.com/sharepoint/v3"/>
  </ds:schemaRefs>
</ds:datastoreItem>
</file>

<file path=customXml/itemProps3.xml><?xml version="1.0" encoding="utf-8"?>
<ds:datastoreItem xmlns:ds="http://schemas.openxmlformats.org/officeDocument/2006/customXml" ds:itemID="{55C5CA68-C8A9-44BF-8C62-DB310DB4A01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d1e34f1-9ac9-4fb1-9d39-814278dc8955"/>
    <ds:schemaRef ds:uri="6336d9d2-58cc-49c8-b316-6c65507984e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draft Fp Light Template (1)</Template>
  <TotalTime>352</TotalTime>
  <Words>2791</Words>
  <Application>Microsoft Office PowerPoint</Application>
  <PresentationFormat>Widescreen</PresentationFormat>
  <Paragraphs>279</Paragraphs>
  <Slides>36</Slides>
  <Notes>26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36</vt:i4>
      </vt:variant>
    </vt:vector>
  </HeadingPairs>
  <TitlesOfParts>
    <vt:vector size="46" baseType="lpstr">
      <vt:lpstr>Aptos</vt:lpstr>
      <vt:lpstr>Aptos Display</vt:lpstr>
      <vt:lpstr>Aptos Light</vt:lpstr>
      <vt:lpstr>Arial</vt:lpstr>
      <vt:lpstr>BellGothic BT</vt:lpstr>
      <vt:lpstr>Franklin Gothic Medium Cond</vt:lpstr>
      <vt:lpstr>Symbol</vt:lpstr>
      <vt:lpstr>System Font Regular</vt:lpstr>
      <vt:lpstr>Wingdings</vt:lpstr>
      <vt:lpstr>Fisher Phillips</vt:lpstr>
      <vt:lpstr>THE ACCOMMODATION CONVERSATION:</vt:lpstr>
      <vt:lpstr>Disclaimer</vt:lpstr>
      <vt:lpstr>Discrimination Claims</vt:lpstr>
      <vt:lpstr>Common Traps</vt:lpstr>
      <vt:lpstr>THE ADA, TDA, AND DISABILITY DISCRIMINATION</vt:lpstr>
      <vt:lpstr>ADA: Disability Definition Refresher</vt:lpstr>
      <vt:lpstr>ADA: Reasonable Accommodation</vt:lpstr>
      <vt:lpstr>ADA: Reasonable Accommodation</vt:lpstr>
      <vt:lpstr>Undue Hardship Is A High Burden</vt:lpstr>
      <vt:lpstr>THE PWFA (STATE AND FEDERAL)</vt:lpstr>
      <vt:lpstr>Reasonable Accommodations</vt:lpstr>
      <vt:lpstr>Additional Reasonable Accommodations:</vt:lpstr>
      <vt:lpstr>What PWFA Prohibits</vt:lpstr>
      <vt:lpstr>What PWFA Prohibits (cont’d.)</vt:lpstr>
      <vt:lpstr>Is Leave A Required Reasonable Accommodation?</vt:lpstr>
      <vt:lpstr>What Is A “Known Limitation” Under The PWFA?</vt:lpstr>
      <vt:lpstr>Examples Of A Limitation Under  The PWFA</vt:lpstr>
      <vt:lpstr>Can Employer Require Information From Employee’s Health Care Provider?</vt:lpstr>
      <vt:lpstr>RELIGIOUS DISCRIMINATION</vt:lpstr>
      <vt:lpstr>Title VII and Religion</vt:lpstr>
      <vt:lpstr>What is a “Religion” Under Title VII?</vt:lpstr>
      <vt:lpstr>Can Employers Require Proof?</vt:lpstr>
      <vt:lpstr>What Kind of Accommodations?</vt:lpstr>
      <vt:lpstr>COMMON DENOMINATOR: INTERACTIVE PROCESS</vt:lpstr>
      <vt:lpstr>What Is the Interactive Process?</vt:lpstr>
      <vt:lpstr>What Triggers the Interactive Process?</vt:lpstr>
      <vt:lpstr>Interactive Process – 6 Steps</vt:lpstr>
      <vt:lpstr>Interactive Process: When Are  You Done?</vt:lpstr>
      <vt:lpstr>Essential Function Factors to Consider</vt:lpstr>
      <vt:lpstr>Accommodation as a Leave of Absence: Five-Step Process</vt:lpstr>
      <vt:lpstr>What if the Interactive Process Doesn’t Work?</vt:lpstr>
      <vt:lpstr>What if Employee Fails to Cooperate in the Process?</vt:lpstr>
      <vt:lpstr>What if Accommodation Is an  Undue Hardship?</vt:lpstr>
      <vt:lpstr>What if Accommodation Is  Direct Threat?</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Shanks, Taycae</dc:creator>
  <cp:keywords/>
  <dc:description/>
  <cp:lastModifiedBy>Shanks, Taycae</cp:lastModifiedBy>
  <cp:revision>63</cp:revision>
  <dcterms:created xsi:type="dcterms:W3CDTF">2026-06-22T22:38:26Z</dcterms:created>
  <dcterms:modified xsi:type="dcterms:W3CDTF">2026-06-23T17:32:30Z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0x010100F0982544A2A2264299871603FAD1AC01</vt:lpwstr>
  </property>
  <property fmtid="{D5CDD505-2E9C-101B-9397-08002B2CF9AE}" pid="3" name="MediaServiceImageTags">
    <vt:lpwstr/>
  </property>
</Properties>
</file>