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  <p:sldMasterId id="2147484322" r:id="rId5"/>
  </p:sldMasterIdLst>
  <p:notesMasterIdLst>
    <p:notesMasterId r:id="rId13"/>
  </p:notesMasterIdLst>
  <p:sldIdLst>
    <p:sldId id="2147483591" r:id="rId6"/>
    <p:sldId id="2147483547" r:id="rId7"/>
    <p:sldId id="2147483642" r:id="rId8"/>
    <p:sldId id="2147483643" r:id="rId9"/>
    <p:sldId id="2147483510" r:id="rId10"/>
    <p:sldId id="2147483641" r:id="rId11"/>
    <p:sldId id="2147483638" r:id="rId12"/>
  </p:sldIdLst>
  <p:sldSz cx="12192000" cy="6858000"/>
  <p:notesSz cx="6858000" cy="9144000"/>
  <p:defaultTextStyle>
    <a:defPPr>
      <a:defRPr lang="en-US"/>
    </a:defPPr>
    <a:lvl1pPr marL="0" algn="l" defTabSz="121902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13" algn="l" defTabSz="121902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027" algn="l" defTabSz="121902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541" algn="l" defTabSz="121902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054" algn="l" defTabSz="121902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568" algn="l" defTabSz="121902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081" algn="l" defTabSz="121902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595" algn="l" defTabSz="121902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107" algn="l" defTabSz="121902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C1F6CAC-66FA-4787-AF78-3FA6F322F83B}">
          <p14:sldIdLst>
            <p14:sldId id="2147483591"/>
            <p14:sldId id="2147483547"/>
            <p14:sldId id="2147483642"/>
            <p14:sldId id="2147483643"/>
            <p14:sldId id="2147483510"/>
            <p14:sldId id="2147483641"/>
            <p14:sldId id="214748363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307528-6992-6BAD-7D7B-1470FC209301}" name="Brooks Young" initials="BY" userId="S::cg20239@tn.gov::27f5baad-3ab5-4d10-b4d0-7c89c51b0475" providerId="AD"/>
  <p188:author id="{F79CA533-3E34-4CFA-F143-95D71646C5AA}" name="Zhang, Elaine" initials="EZ" userId="S::elaine.a.zhang@accenture.com::0874b781-deaf-4f0f-8186-b4203a826350" providerId="AD"/>
  <p188:author id="{54645F51-1BD6-2709-CB7E-E0422FC8D0E1}" name="Terrell, Charlie" initials="" userId="S::charles.terrell@accenture.com::1ec73dc3-ca05-4985-9eb2-949c8224c649" providerId="AD"/>
  <p188:author id="{A5EA73C4-9CA7-8533-3E6A-8754A865B0C1}" name="Robinson, Aspen" initials="AR" userId="S::aspen.robinson@accenture.com::d1d89d2d-7b1a-417e-aad7-20db3952efda" providerId="AD"/>
  <p188:author id="{A5CEB0E6-6DB2-817E-FECD-4A5285B0DE91}" name="Louis, Nahomie" initials="NL" userId="S::nahomie.louis@accenture.com::b76301c4-2eb8-4834-924d-414b57959c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080F"/>
    <a:srgbClr val="CA171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oks Young" userId="27f5baad-3ab5-4d10-b4d0-7c89c51b0475" providerId="ADAL" clId="{46A9EE35-2AE3-4483-9F5E-B47F55E294E8}"/>
    <pc:docChg chg="custSel addSld delSld modSld modSection">
      <pc:chgData name="Brooks Young" userId="27f5baad-3ab5-4d10-b4d0-7c89c51b0475" providerId="ADAL" clId="{46A9EE35-2AE3-4483-9F5E-B47F55E294E8}" dt="2026-05-13T01:40:07.014" v="46" actId="47"/>
      <pc:docMkLst>
        <pc:docMk/>
      </pc:docMkLst>
      <pc:sldChg chg="modSp mod">
        <pc:chgData name="Brooks Young" userId="27f5baad-3ab5-4d10-b4d0-7c89c51b0475" providerId="ADAL" clId="{46A9EE35-2AE3-4483-9F5E-B47F55E294E8}" dt="2026-05-13T01:26:07.328" v="43" actId="20577"/>
        <pc:sldMkLst>
          <pc:docMk/>
          <pc:sldMk cId="2372065388" sldId="2147483591"/>
        </pc:sldMkLst>
        <pc:spChg chg="mod">
          <ac:chgData name="Brooks Young" userId="27f5baad-3ab5-4d10-b4d0-7c89c51b0475" providerId="ADAL" clId="{46A9EE35-2AE3-4483-9F5E-B47F55E294E8}" dt="2026-05-13T01:26:07.328" v="43" actId="20577"/>
          <ac:spMkLst>
            <pc:docMk/>
            <pc:sldMk cId="2372065388" sldId="2147483591"/>
            <ac:spMk id="6" creationId="{2970E8ED-5EA1-0C95-6E8A-AA59A6017EFD}"/>
          </ac:spMkLst>
        </pc:spChg>
      </pc:sldChg>
      <pc:sldChg chg="delSp new del mod">
        <pc:chgData name="Brooks Young" userId="27f5baad-3ab5-4d10-b4d0-7c89c51b0475" providerId="ADAL" clId="{46A9EE35-2AE3-4483-9F5E-B47F55E294E8}" dt="2026-05-13T01:40:07.014" v="46" actId="47"/>
        <pc:sldMkLst>
          <pc:docMk/>
          <pc:sldMk cId="3357371041" sldId="2147483644"/>
        </pc:sldMkLst>
        <pc:spChg chg="del">
          <ac:chgData name="Brooks Young" userId="27f5baad-3ab5-4d10-b4d0-7c89c51b0475" providerId="ADAL" clId="{46A9EE35-2AE3-4483-9F5E-B47F55E294E8}" dt="2026-05-13T01:27:19.227" v="45" actId="478"/>
          <ac:spMkLst>
            <pc:docMk/>
            <pc:sldMk cId="3357371041" sldId="2147483644"/>
            <ac:spMk id="2" creationId="{4CA295A5-FFB6-5F04-57A7-047CD9AB2BA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D531-A670-4496-B6D2-9846300A099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7F5D2-1F83-452F-AE87-2EE45FCFA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4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0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13" algn="l" defTabSz="12190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027" algn="l" defTabSz="12190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541" algn="l" defTabSz="12190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054" algn="l" defTabSz="12190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568" algn="l" defTabSz="12190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081" algn="l" defTabSz="12190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95" algn="l" defTabSz="12190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107" algn="l" defTabSz="12190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18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67F5D2-1F83-452F-AE87-2EE45FCFA4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188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978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0D7F-39C9-D964-92A9-DFAA3C36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2D1215-AD1F-8814-2D73-DC4930D8D3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6CC88-F572-23FD-4496-DA68E3CBE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A2E8E-1015-6BCE-727E-7BCECD776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D23DE-17EF-3A41-BA82-429D281EC0D1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69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8CE71-7ABF-0ED4-50E7-3D903CF2E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92864D-1366-1B28-617F-4F99649923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C4FDAA-7A28-9CEF-9F2E-4684A827E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C0BCE-57A0-0D9D-304B-5D7F308B6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D23DE-17EF-3A41-BA82-429D281EC0D1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808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5C972-8B08-101E-31AD-25FE3E0DD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EBA115-661F-0539-0CD8-9982F707C2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62225" y="885825"/>
            <a:ext cx="4248150" cy="23907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0ACA47-99DC-1E10-9234-7E4418083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73818-CFF3-49A1-F9FB-9FE2C79646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D23DE-17EF-3A41-BA82-429D281EC0D1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4.emf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9" y="0"/>
            <a:ext cx="71882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3" y="2318278"/>
            <a:ext cx="7040756" cy="2221455"/>
          </a:xfrm>
        </p:spPr>
        <p:txBody>
          <a:bodyPr anchor="ctr"/>
          <a:lstStyle>
            <a:lvl1pPr algn="l">
              <a:defRPr sz="3931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124812">
              <a:spcAft>
                <a:spcPts val="656"/>
              </a:spcAft>
            </a:pPr>
            <a:endParaRPr lang="en-US" sz="983" noProof="0"/>
          </a:p>
        </p:txBody>
      </p:sp>
    </p:spTree>
    <p:extLst>
      <p:ext uri="{BB962C8B-B14F-4D97-AF65-F5344CB8AC3E}">
        <p14:creationId xmlns:p14="http://schemas.microsoft.com/office/powerpoint/2010/main" val="2312035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C35E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5" y="381002"/>
            <a:ext cx="11429999" cy="798831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9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20pt</a:t>
            </a:r>
            <a:endParaRPr lang="en-US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6" y="1947672"/>
            <a:ext cx="5524500" cy="4361688"/>
          </a:xfrm>
        </p:spPr>
        <p:txBody>
          <a:bodyPr/>
          <a:lstStyle>
            <a:lvl1pPr>
              <a:spcAft>
                <a:spcPts val="328"/>
              </a:spcAft>
              <a:defRPr sz="983"/>
            </a:lvl1pPr>
            <a:lvl2pPr>
              <a:spcAft>
                <a:spcPts val="328"/>
              </a:spcAft>
              <a:defRPr sz="983"/>
            </a:lvl2pPr>
            <a:lvl3pPr>
              <a:spcAft>
                <a:spcPts val="328"/>
              </a:spcAft>
              <a:defRPr sz="983"/>
            </a:lvl3pPr>
            <a:lvl4pPr>
              <a:spcAft>
                <a:spcPts val="328"/>
              </a:spcAft>
              <a:defRPr sz="875"/>
            </a:lvl4pPr>
            <a:lvl5pPr>
              <a:spcAft>
                <a:spcPts val="328"/>
              </a:spcAft>
              <a:defRPr sz="875"/>
            </a:lvl5pPr>
            <a:lvl6pPr>
              <a:defRPr sz="656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3" y="1947672"/>
            <a:ext cx="5524500" cy="4361688"/>
          </a:xfrm>
        </p:spPr>
        <p:txBody>
          <a:bodyPr/>
          <a:lstStyle>
            <a:lvl1pPr>
              <a:spcAft>
                <a:spcPts val="328"/>
              </a:spcAft>
              <a:defRPr sz="983"/>
            </a:lvl1pPr>
            <a:lvl2pPr>
              <a:spcAft>
                <a:spcPts val="328"/>
              </a:spcAft>
              <a:defRPr sz="983"/>
            </a:lvl2pPr>
            <a:lvl3pPr>
              <a:spcAft>
                <a:spcPts val="328"/>
              </a:spcAft>
              <a:defRPr sz="983"/>
            </a:lvl3pPr>
            <a:lvl4pPr>
              <a:spcAft>
                <a:spcPts val="328"/>
              </a:spcAft>
              <a:defRPr sz="875"/>
            </a:lvl4pPr>
            <a:lvl5pPr>
              <a:spcAft>
                <a:spcPts val="328"/>
              </a:spcAft>
              <a:defRPr sz="875"/>
            </a:lvl5pPr>
            <a:lvl6pPr>
              <a:defRPr sz="656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C255F-C817-48FA-8857-347DE84050F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514F2-A3DE-4309-876C-1CFABF14D03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15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4" userDrawn="1">
          <p15:clr>
            <a:srgbClr val="547EB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/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75" y="2098875"/>
            <a:ext cx="1312795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656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image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20" y="3898903"/>
            <a:ext cx="1985504" cy="1677927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/>
            </a:lvl1pPr>
            <a:lvl2pPr marL="0" indent="0" algn="ctr">
              <a:spcAft>
                <a:spcPts val="328"/>
              </a:spcAft>
              <a:buNone/>
              <a:defRPr sz="875" b="0" i="0">
                <a:latin typeface="Arial" panose="020B0604020202020204" pitchFamily="34" charset="0"/>
              </a:defRPr>
            </a:lvl2pPr>
            <a:lvl3pPr marL="0" indent="0" algn="ctr">
              <a:spcAft>
                <a:spcPts val="328"/>
              </a:spcAft>
              <a:buNone/>
              <a:defRPr sz="656" b="0" i="0">
                <a:latin typeface="Arial" panose="020B0604020202020204" pitchFamily="34" charset="0"/>
              </a:defRPr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 b="0" i="0">
                <a:latin typeface="Arial" panose="020B0604020202020204" pitchFamily="34" charset="0"/>
              </a:defRPr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</a:t>
            </a:r>
          </a:p>
          <a:p>
            <a:pPr lvl="1"/>
            <a:r>
              <a:rPr lang="en-US"/>
              <a:t>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71" y="3230115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91" y="3230115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17" y="3230115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33" y="3230115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56" y="3230115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075795" y="2098875"/>
            <a:ext cx="1312795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656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image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437812" y="2098875"/>
            <a:ext cx="1312795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656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image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99833" y="2098875"/>
            <a:ext cx="1312795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656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image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161855" y="2098875"/>
            <a:ext cx="1312795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656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image</a:t>
            </a:r>
            <a:endParaRPr lang="en-US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935AEAD2-ECF0-2FE7-9FA9-DFACAC86DCB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739440" y="3898903"/>
            <a:ext cx="1985504" cy="1677927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/>
            </a:lvl1pPr>
            <a:lvl2pPr marL="0" indent="0" algn="ctr">
              <a:spcAft>
                <a:spcPts val="328"/>
              </a:spcAft>
              <a:buNone/>
              <a:defRPr sz="875" b="0" i="0">
                <a:latin typeface="Arial" panose="020B0604020202020204" pitchFamily="34" charset="0"/>
              </a:defRPr>
            </a:lvl2pPr>
            <a:lvl3pPr marL="0" indent="0" algn="ctr">
              <a:spcAft>
                <a:spcPts val="328"/>
              </a:spcAft>
              <a:buNone/>
              <a:defRPr sz="656" b="0" i="0">
                <a:latin typeface="Arial" panose="020B0604020202020204" pitchFamily="34" charset="0"/>
              </a:defRPr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 b="0" i="0">
                <a:latin typeface="Arial" panose="020B0604020202020204" pitchFamily="34" charset="0"/>
              </a:defRPr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</a:t>
            </a:r>
          </a:p>
          <a:p>
            <a:pPr lvl="1"/>
            <a:r>
              <a:rPr lang="en-US"/>
              <a:t>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" name="Text Placeholder 21">
            <a:extLst>
              <a:ext uri="{FF2B5EF4-FFF2-40B4-BE49-F238E27FC236}">
                <a16:creationId xmlns:a16="http://schemas.microsoft.com/office/drawing/2014/main" id="{A833C4C8-147E-433C-7993-FF4C4107100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04420" y="3898903"/>
            <a:ext cx="1985504" cy="1677927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/>
            </a:lvl1pPr>
            <a:lvl2pPr marL="0" indent="0" algn="ctr">
              <a:spcAft>
                <a:spcPts val="328"/>
              </a:spcAft>
              <a:buNone/>
              <a:defRPr sz="875" b="0" i="0">
                <a:latin typeface="Arial" panose="020B0604020202020204" pitchFamily="34" charset="0"/>
              </a:defRPr>
            </a:lvl2pPr>
            <a:lvl3pPr marL="0" indent="0" algn="ctr">
              <a:spcAft>
                <a:spcPts val="328"/>
              </a:spcAft>
              <a:buNone/>
              <a:defRPr sz="656" b="0" i="0">
                <a:latin typeface="Arial" panose="020B0604020202020204" pitchFamily="34" charset="0"/>
              </a:defRPr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 b="0" i="0">
                <a:latin typeface="Arial" panose="020B0604020202020204" pitchFamily="34" charset="0"/>
              </a:defRPr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</a:t>
            </a:r>
          </a:p>
          <a:p>
            <a:pPr lvl="1"/>
            <a:r>
              <a:rPr lang="en-US"/>
              <a:t>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D827969A-1B71-0BAB-EE4A-F6E0472BC2A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63481" y="3898903"/>
            <a:ext cx="1985504" cy="1677927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/>
            </a:lvl1pPr>
            <a:lvl2pPr marL="0" indent="0" algn="ctr">
              <a:spcAft>
                <a:spcPts val="328"/>
              </a:spcAft>
              <a:buNone/>
              <a:defRPr sz="875" b="0" i="0">
                <a:latin typeface="Arial" panose="020B0604020202020204" pitchFamily="34" charset="0"/>
              </a:defRPr>
            </a:lvl2pPr>
            <a:lvl3pPr marL="0" indent="0" algn="ctr">
              <a:spcAft>
                <a:spcPts val="328"/>
              </a:spcAft>
              <a:buNone/>
              <a:defRPr sz="656" b="0" i="0">
                <a:latin typeface="Arial" panose="020B0604020202020204" pitchFamily="34" charset="0"/>
              </a:defRPr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 b="0" i="0">
                <a:latin typeface="Arial" panose="020B0604020202020204" pitchFamily="34" charset="0"/>
              </a:defRPr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</a:t>
            </a:r>
          </a:p>
          <a:p>
            <a:pPr lvl="1"/>
            <a:r>
              <a:rPr lang="en-US"/>
              <a:t>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5D73484B-CAD1-7649-027F-9E20A1E735E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25500" y="3898903"/>
            <a:ext cx="1985504" cy="1677927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/>
            </a:lvl1pPr>
            <a:lvl2pPr marL="0" indent="0" algn="ctr">
              <a:spcAft>
                <a:spcPts val="328"/>
              </a:spcAft>
              <a:buNone/>
              <a:defRPr sz="875" b="0" i="0">
                <a:latin typeface="Arial" panose="020B0604020202020204" pitchFamily="34" charset="0"/>
              </a:defRPr>
            </a:lvl2pPr>
            <a:lvl3pPr marL="0" indent="0" algn="ctr">
              <a:spcAft>
                <a:spcPts val="328"/>
              </a:spcAft>
              <a:buNone/>
              <a:defRPr sz="656" b="0" i="0">
                <a:latin typeface="Arial" panose="020B0604020202020204" pitchFamily="34" charset="0"/>
              </a:defRPr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 b="0" i="0">
                <a:latin typeface="Arial" panose="020B0604020202020204" pitchFamily="34" charset="0"/>
              </a:defRPr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</a:t>
            </a:r>
          </a:p>
          <a:p>
            <a:pPr lvl="1"/>
            <a:r>
              <a:rPr lang="en-US"/>
              <a:t>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EE61008-E4FC-B0D4-6AE3-CD8DA6BAAC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9" y="844800"/>
            <a:ext cx="11430000" cy="681789"/>
          </a:xfrm>
        </p:spPr>
        <p:txBody>
          <a:bodyPr/>
          <a:lstStyle>
            <a:lvl1pPr algn="ctr">
              <a:defRPr sz="1967" spc="-81">
                <a:solidFill>
                  <a:schemeClr val="accent1"/>
                </a:solidFill>
              </a:defRPr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C019530-C7B3-3785-8E30-B9083CE638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9" y="600711"/>
            <a:ext cx="11430000" cy="1317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9230BE-6C2E-D59F-6F16-ACE8535B2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93958"/>
            <a:ext cx="1069385" cy="27651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80795B-97AE-CF3E-02D6-8F4A246A18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1503625" y="4558466"/>
            <a:ext cx="688383" cy="276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85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1" userDrawn="1">
          <p15:clr>
            <a:srgbClr val="5ACBF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9" y="381001"/>
            <a:ext cx="11430000" cy="800100"/>
          </a:xfrm>
        </p:spPr>
        <p:txBody>
          <a:bodyPr/>
          <a:lstStyle>
            <a:lvl1pPr>
              <a:defRPr sz="1967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9" y="1949196"/>
            <a:ext cx="11430000" cy="4362707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9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Palatino Linotype" panose="02040502050505030304" pitchFamily="18" charset="0"/>
              </a:defRPr>
            </a:lvl1pPr>
          </a:lstStyle>
          <a:p>
            <a:pPr lvl="0"/>
            <a:r>
              <a:rPr lang="en-GB"/>
              <a:t>Place subtitle here in Palatino Linotype 20pt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3013B8A-7A18-4D90-BA05-AF7D1E267F2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210B58-7D64-4C24-A675-15B7A37AF4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77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4" userDrawn="1">
          <p15:clr>
            <a:srgbClr val="547EB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9" y="381000"/>
            <a:ext cx="11430000" cy="990600"/>
          </a:xfrm>
        </p:spPr>
        <p:txBody>
          <a:bodyPr/>
          <a:lstStyle>
            <a:lvl1pPr>
              <a:defRPr sz="1967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9" y="1371602"/>
            <a:ext cx="11430000" cy="4940300"/>
          </a:xfrm>
        </p:spPr>
        <p:txBody>
          <a:bodyPr/>
          <a:lstStyle>
            <a:lvl1pPr marL="124812" indent="-124812">
              <a:buFont typeface="Arial" panose="020B0604020202020204" pitchFamily="34" charset="0"/>
              <a:buChar char="•"/>
              <a:defRPr/>
            </a:lvl1pPr>
            <a:lvl2pPr marL="249620">
              <a:defRPr/>
            </a:lvl2pPr>
            <a:lvl3pPr marL="374431">
              <a:defRPr/>
            </a:lvl3pPr>
            <a:lvl4pPr marL="499238">
              <a:defRPr/>
            </a:lvl4pPr>
            <a:lvl5pPr marL="624051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F3373-04E9-4234-A679-721FCF1EF59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22BBDA-0D91-4AAC-9962-34D5295A0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954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9" y="381003"/>
            <a:ext cx="11430000" cy="798829"/>
          </a:xfrm>
        </p:spPr>
        <p:txBody>
          <a:bodyPr/>
          <a:lstStyle>
            <a:lvl1pPr>
              <a:defRPr sz="1967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7286" y="1347183"/>
            <a:ext cx="884996" cy="798735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983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20" y="2812216"/>
            <a:ext cx="1985504" cy="3058229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5D125FD-0D25-4E65-82F5-4E18FE84E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440" y="2807765"/>
            <a:ext cx="1985504" cy="307075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5B124AA5-6419-4552-97B5-242DA08BE7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1457" y="2807765"/>
            <a:ext cx="1985504" cy="307075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A378CD97-B880-4BCB-AD71-A7C1C1C848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63481" y="2807765"/>
            <a:ext cx="1985504" cy="307075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82CB6C29-05E0-4B43-A2EB-22FEB969E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25500" y="2807765"/>
            <a:ext cx="1985504" cy="307075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71" y="2616247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91" y="2616247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17" y="2616247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33" y="2616247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56" y="2616247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279303" y="1347183"/>
            <a:ext cx="884996" cy="798735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983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641327" y="1347183"/>
            <a:ext cx="884996" cy="798735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983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003345" y="1347183"/>
            <a:ext cx="884996" cy="798735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983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365366" y="1347183"/>
            <a:ext cx="884996" cy="798735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983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9FE7AAF-5638-416D-8DA2-4CD43ED689C4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1C012E-0B32-4606-A8BC-AE639880588A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1">
            <a:extLst>
              <a:ext uri="{FF2B5EF4-FFF2-40B4-BE49-F238E27FC236}">
                <a16:creationId xmlns:a16="http://schemas.microsoft.com/office/drawing/2014/main" id="{17B0730F-5A6C-9C4F-4E22-25D7FF135E7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7420" y="2204081"/>
            <a:ext cx="1985504" cy="476252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2CC2F618-AD0E-4D83-8F15-8574F984C2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39440" y="2204080"/>
            <a:ext cx="1985504" cy="47820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7844D303-DFFF-2A79-E84E-EE5C39E4427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01457" y="2204080"/>
            <a:ext cx="1985504" cy="47820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056AC94E-D10E-6153-183A-27D36E0EBA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463481" y="2204080"/>
            <a:ext cx="1985504" cy="47820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43238914-5FB5-C083-EBD8-44E860DCFC8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25500" y="2204080"/>
            <a:ext cx="1985504" cy="47820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328"/>
              </a:spcAft>
              <a:buFont typeface="Arial" panose="020B0604020202020204" pitchFamily="34" charset="0"/>
              <a:buNone/>
              <a:defRPr sz="1092" b="1">
                <a:latin typeface="+mj-lt"/>
              </a:defRPr>
            </a:lvl1pPr>
            <a:lvl2pPr marL="0" indent="0" algn="ctr">
              <a:spcAft>
                <a:spcPts val="328"/>
              </a:spcAft>
              <a:buNone/>
              <a:defRPr sz="875"/>
            </a:lvl2pPr>
            <a:lvl3pPr marL="0" indent="0" algn="ctr">
              <a:spcAft>
                <a:spcPts val="328"/>
              </a:spcAft>
              <a:buNone/>
              <a:defRPr sz="656"/>
            </a:lvl3pPr>
            <a:lvl4pPr marL="99848" indent="-99848" algn="ctr">
              <a:spcAft>
                <a:spcPts val="328"/>
              </a:spcAft>
              <a:buFont typeface="Arial" panose="020B0604020202020204" pitchFamily="34" charset="0"/>
              <a:buChar char="•"/>
              <a:defRPr sz="656"/>
            </a:lvl4pPr>
            <a:lvl5pPr>
              <a:spcAft>
                <a:spcPts val="328"/>
              </a:spcAft>
              <a:defRPr sz="875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</p:spTree>
    <p:extLst>
      <p:ext uri="{BB962C8B-B14F-4D97-AF65-F5344CB8AC3E}">
        <p14:creationId xmlns:p14="http://schemas.microsoft.com/office/powerpoint/2010/main" val="1108094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73" userDrawn="1">
          <p15:clr>
            <a:srgbClr val="C35EA4"/>
          </p15:clr>
        </p15:guide>
        <p15:guide id="2" orient="horz" pos="1024" userDrawn="1">
          <p15:clr>
            <a:srgbClr val="547EB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9" y="381001"/>
            <a:ext cx="11430000" cy="800100"/>
          </a:xfrm>
        </p:spPr>
        <p:txBody>
          <a:bodyPr/>
          <a:lstStyle>
            <a:lvl1pPr>
              <a:defRPr sz="1967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80EAEA1-D575-4107-8AFC-0CAE2D4FB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7" y="6488234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437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4812">
              <a:spcAft>
                <a:spcPts val="656"/>
              </a:spcAft>
              <a:defRPr/>
            </a:pPr>
            <a:r>
              <a:rPr lang="en-GB"/>
              <a:t>Copyright © 2022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A237C-DB73-401B-BD5B-B8B913323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81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B0CFD8-B921-4C4F-85DF-2C2E3A3328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8EB60C-7CC2-49F0-B2EE-C81F067DE0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Sources">
            <a:extLst>
              <a:ext uri="{FF2B5EF4-FFF2-40B4-BE49-F238E27FC236}">
                <a16:creationId xmlns:a16="http://schemas.microsoft.com/office/drawing/2014/main" id="{B257F9AB-C621-4EA6-8596-56BA90F518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80554" y="6534445"/>
            <a:ext cx="6287025" cy="75643"/>
          </a:xfrm>
        </p:spPr>
        <p:txBody>
          <a:bodyPr wrap="square" anchor="b">
            <a:spAutoFit/>
          </a:bodyPr>
          <a:lstStyle>
            <a:lvl1pPr>
              <a:defRPr sz="491" i="1">
                <a:latin typeface="+mn-lt"/>
              </a:defRPr>
            </a:lvl1pPr>
          </a:lstStyle>
          <a:p>
            <a:pPr lvl="0"/>
            <a:r>
              <a:rPr lang="en-US"/>
              <a:t>Insert sources</a:t>
            </a:r>
          </a:p>
        </p:txBody>
      </p:sp>
    </p:spTree>
    <p:extLst>
      <p:ext uri="{BB962C8B-B14F-4D97-AF65-F5344CB8AC3E}">
        <p14:creationId xmlns:p14="http://schemas.microsoft.com/office/powerpoint/2010/main" val="46752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BEB4762-1FE9-4BC4-8481-9CAFAE1AD472}"/>
              </a:ext>
            </a:extLst>
          </p:cNvPr>
          <p:cNvSpPr/>
          <p:nvPr userDrawn="1"/>
        </p:nvSpPr>
        <p:spPr>
          <a:xfrm>
            <a:off x="7" y="-10688"/>
            <a:ext cx="12192052" cy="6868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9923" bIns="49923" rtlCol="0" anchor="ctr"/>
          <a:lstStyle/>
          <a:p>
            <a:pPr algn="ctr"/>
            <a:endParaRPr lang="en-US" sz="983" err="1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9" y="381000"/>
            <a:ext cx="11430000" cy="990600"/>
          </a:xfrm>
        </p:spPr>
        <p:txBody>
          <a:bodyPr/>
          <a:lstStyle>
            <a:lvl1pPr>
              <a:defRPr sz="1967">
                <a:solidFill>
                  <a:schemeClr val="bg1"/>
                </a:solidFill>
              </a:defRPr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5" name="GTS_WH" descr="Accenture Greater Than symbol in white">
            <a:extLst>
              <a:ext uri="{FF2B5EF4-FFF2-40B4-BE49-F238E27FC236}">
                <a16:creationId xmlns:a16="http://schemas.microsoft.com/office/drawing/2014/main" id="{CBA68B80-CFF7-4596-8516-BD884530997D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71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9923" tIns="24963" rIns="49923" bIns="24963" numCol="1" anchor="t" anchorCtr="0" compatLnSpc="1">
            <a:prstTxWarp prst="textNoShape">
              <a:avLst/>
            </a:prstTxWarp>
          </a:bodyPr>
          <a:lstStyle/>
          <a:p>
            <a:endParaRPr lang="en-US" sz="983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F94E6B-D14C-455A-B995-6EB9842E6137}"/>
              </a:ext>
            </a:extLst>
          </p:cNvPr>
          <p:cNvSpPr txBox="1"/>
          <p:nvPr userDrawn="1"/>
        </p:nvSpPr>
        <p:spPr>
          <a:xfrm>
            <a:off x="8852078" y="6514226"/>
            <a:ext cx="2632676" cy="15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24812">
              <a:spcAft>
                <a:spcPts val="656"/>
              </a:spcAft>
              <a:defRPr/>
            </a:pPr>
            <a:r>
              <a:rPr lang="en-GB" sz="437" kern="1200">
                <a:solidFill>
                  <a:schemeClr val="tx2">
                    <a:lumMod val="20000"/>
                    <a:lumOff val="80000"/>
                    <a:alpha val="75000"/>
                  </a:schemeClr>
                </a:solidFill>
                <a:latin typeface="+mn-lt"/>
                <a:ea typeface="+mn-ea"/>
                <a:cs typeface="+mn-cs"/>
              </a:rPr>
              <a:t>Copyright © 2021 Accenture. All rights reserved.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27E574-C05A-4735-8BA9-7F5F825CE7DE}"/>
              </a:ext>
            </a:extLst>
          </p:cNvPr>
          <p:cNvSpPr txBox="1"/>
          <p:nvPr userDrawn="1"/>
        </p:nvSpPr>
        <p:spPr>
          <a:xfrm>
            <a:off x="11484755" y="6514226"/>
            <a:ext cx="429349" cy="1595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228600">
              <a:spcAft>
                <a:spcPts val="1200"/>
              </a:spcAft>
              <a:defRPr sz="80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lvl="0"/>
            <a:fld id="{1F90F471-3972-4120-B8B3-0237DE626C35}" type="slidenum">
              <a:rPr lang="en-US" sz="437" smtClean="0">
                <a:solidFill>
                  <a:schemeClr val="tx2">
                    <a:lumMod val="20000"/>
                    <a:lumOff val="80000"/>
                    <a:alpha val="75000"/>
                  </a:schemeClr>
                </a:solidFill>
              </a:rPr>
              <a:pPr lvl="0"/>
              <a:t>‹#›</a:t>
            </a:fld>
            <a:endParaRPr lang="en-GB" sz="437">
              <a:solidFill>
                <a:schemeClr val="tx2">
                  <a:lumMod val="20000"/>
                  <a:lumOff val="80000"/>
                  <a:alpha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818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566753-744E-5641-884D-160CA31255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4812">
              <a:spcAft>
                <a:spcPts val="656"/>
              </a:spcAft>
            </a:pPr>
            <a:fld id="{CC9E6EB9-168E-4914-8CC7-2E853AFB4F1B}" type="slidenum">
              <a:rPr lang="en-US" smtClean="0"/>
              <a:pPr defTabSz="124812">
                <a:spcAft>
                  <a:spcPts val="656"/>
                </a:spcAft>
              </a:pPr>
              <a:t>‹#›</a:t>
            </a:fld>
            <a:endParaRPr lang="en-US"/>
          </a:p>
        </p:txBody>
      </p:sp>
      <p:sp>
        <p:nvSpPr>
          <p:cNvPr id="5" name="Rectangle: Rounded Corners 67">
            <a:extLst>
              <a:ext uri="{FF2B5EF4-FFF2-40B4-BE49-F238E27FC236}">
                <a16:creationId xmlns:a16="http://schemas.microsoft.com/office/drawing/2014/main" id="{F5CB2256-83BB-C24E-B421-1DE489C01CA5}"/>
              </a:ext>
            </a:extLst>
          </p:cNvPr>
          <p:cNvSpPr/>
          <p:nvPr userDrawn="1"/>
        </p:nvSpPr>
        <p:spPr>
          <a:xfrm>
            <a:off x="6783963" y="3358914"/>
            <a:ext cx="2988959" cy="2437957"/>
          </a:xfrm>
          <a:prstGeom prst="roundRect">
            <a:avLst>
              <a:gd name="adj" fmla="val 3965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9923" bIns="49923" rtlCol="0" anchor="ctr"/>
          <a:lstStyle/>
          <a:p>
            <a:pPr algn="ctr"/>
            <a:endParaRPr lang="en-US" sz="983"/>
          </a:p>
        </p:txBody>
      </p:sp>
      <p:sp>
        <p:nvSpPr>
          <p:cNvPr id="6" name="Rectangle: Rounded Corners 80">
            <a:extLst>
              <a:ext uri="{FF2B5EF4-FFF2-40B4-BE49-F238E27FC236}">
                <a16:creationId xmlns:a16="http://schemas.microsoft.com/office/drawing/2014/main" id="{3FE3DB6E-3167-8141-8ECC-481247BF4DE0}"/>
              </a:ext>
            </a:extLst>
          </p:cNvPr>
          <p:cNvSpPr/>
          <p:nvPr userDrawn="1"/>
        </p:nvSpPr>
        <p:spPr>
          <a:xfrm>
            <a:off x="3596523" y="3358914"/>
            <a:ext cx="2967445" cy="2437959"/>
          </a:xfrm>
          <a:prstGeom prst="roundRect">
            <a:avLst>
              <a:gd name="adj" fmla="val 4633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9923" bIns="49923" rtlCol="0" anchor="ctr"/>
          <a:lstStyle/>
          <a:p>
            <a:pPr algn="ctr"/>
            <a:endParaRPr lang="en-US" sz="983"/>
          </a:p>
        </p:txBody>
      </p:sp>
      <p:sp>
        <p:nvSpPr>
          <p:cNvPr id="7" name="Rectangle: Rounded Corners 5">
            <a:extLst>
              <a:ext uri="{FF2B5EF4-FFF2-40B4-BE49-F238E27FC236}">
                <a16:creationId xmlns:a16="http://schemas.microsoft.com/office/drawing/2014/main" id="{36DBF9E3-D9CE-5845-A66A-454D939C47EC}"/>
              </a:ext>
            </a:extLst>
          </p:cNvPr>
          <p:cNvSpPr/>
          <p:nvPr userDrawn="1"/>
        </p:nvSpPr>
        <p:spPr>
          <a:xfrm>
            <a:off x="408118" y="3358912"/>
            <a:ext cx="2968425" cy="2437957"/>
          </a:xfrm>
          <a:prstGeom prst="roundRect">
            <a:avLst>
              <a:gd name="adj" fmla="val 3295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9923" bIns="49923" rtlCol="0" anchor="ctr"/>
          <a:lstStyle/>
          <a:p>
            <a:pPr algn="ctr"/>
            <a:endParaRPr lang="en-US" sz="983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79E6C9-302C-0A40-85F2-A7D5F114D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651" y="331160"/>
            <a:ext cx="9304540" cy="551155"/>
          </a:xfrm>
        </p:spPr>
        <p:txBody>
          <a:bodyPr/>
          <a:lstStyle/>
          <a:p>
            <a:r>
              <a:rPr lang="en-US" sz="1747"/>
              <a:t>Multimedia Advertising Platform (AMAP)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E32B2472-A543-1A42-829D-74B839B5DEAA}"/>
              </a:ext>
            </a:extLst>
          </p:cNvPr>
          <p:cNvSpPr txBox="1">
            <a:spLocks/>
          </p:cNvSpPr>
          <p:nvPr userDrawn="1"/>
        </p:nvSpPr>
        <p:spPr>
          <a:xfrm>
            <a:off x="951210" y="3586872"/>
            <a:ext cx="2289940" cy="30753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99238" rtl="0" eaLnBrk="1" fontAlgn="auto" latinLnBrk="0" hangingPunct="1">
              <a:lnSpc>
                <a:spcPct val="90000"/>
              </a:lnSpc>
              <a:spcBef>
                <a:spcPts val="54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37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Use Cases</a:t>
            </a:r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762D22E4-7FE7-354A-AB6E-0E38A52D1954}"/>
              </a:ext>
            </a:extLst>
          </p:cNvPr>
          <p:cNvSpPr txBox="1">
            <a:spLocks/>
          </p:cNvSpPr>
          <p:nvPr userDrawn="1"/>
        </p:nvSpPr>
        <p:spPr>
          <a:xfrm>
            <a:off x="4093683" y="3572128"/>
            <a:ext cx="1697732" cy="34726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99238" rtl="0" eaLnBrk="1" fontAlgn="auto" latinLnBrk="0" hangingPunct="1">
              <a:lnSpc>
                <a:spcPct val="90000"/>
              </a:lnSpc>
              <a:spcBef>
                <a:spcPts val="54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37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KPIs that matter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67C46AB3-E2F6-C849-A188-51D8BD122EF2}"/>
              </a:ext>
            </a:extLst>
          </p:cNvPr>
          <p:cNvSpPr txBox="1">
            <a:spLocks/>
          </p:cNvSpPr>
          <p:nvPr userDrawn="1"/>
        </p:nvSpPr>
        <p:spPr>
          <a:xfrm>
            <a:off x="7228186" y="3587868"/>
            <a:ext cx="1555100" cy="32611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99238" rtl="0" eaLnBrk="1" fontAlgn="auto" latinLnBrk="0" hangingPunct="1">
              <a:lnSpc>
                <a:spcPct val="90000"/>
              </a:lnSpc>
              <a:spcBef>
                <a:spcPts val="54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37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Getting started</a:t>
            </a:r>
          </a:p>
        </p:txBody>
      </p:sp>
      <p:grpSp>
        <p:nvGrpSpPr>
          <p:cNvPr id="21" name="Group 40">
            <a:extLst>
              <a:ext uri="{FF2B5EF4-FFF2-40B4-BE49-F238E27FC236}">
                <a16:creationId xmlns:a16="http://schemas.microsoft.com/office/drawing/2014/main" id="{4891018A-2459-E842-8BAC-96CB3A48968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92848" y="3572128"/>
            <a:ext cx="346863" cy="295736"/>
            <a:chOff x="4653" y="690"/>
            <a:chExt cx="441" cy="376"/>
          </a:xfrm>
          <a:solidFill>
            <a:schemeClr val="accent1"/>
          </a:solidFill>
        </p:grpSpPr>
        <p:sp>
          <p:nvSpPr>
            <p:cNvPr id="22" name="Freeform 41">
              <a:extLst>
                <a:ext uri="{FF2B5EF4-FFF2-40B4-BE49-F238E27FC236}">
                  <a16:creationId xmlns:a16="http://schemas.microsoft.com/office/drawing/2014/main" id="{07DFC267-3BDC-AD48-8FB6-C259100051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3" y="815"/>
              <a:ext cx="110" cy="180"/>
            </a:xfrm>
            <a:custGeom>
              <a:avLst/>
              <a:gdLst>
                <a:gd name="T0" fmla="*/ 54 w 72"/>
                <a:gd name="T1" fmla="*/ 120 h 120"/>
                <a:gd name="T2" fmla="*/ 18 w 72"/>
                <a:gd name="T3" fmla="*/ 120 h 120"/>
                <a:gd name="T4" fmla="*/ 12 w 72"/>
                <a:gd name="T5" fmla="*/ 114 h 120"/>
                <a:gd name="T6" fmla="*/ 12 w 72"/>
                <a:gd name="T7" fmla="*/ 65 h 120"/>
                <a:gd name="T8" fmla="*/ 0 w 72"/>
                <a:gd name="T9" fmla="*/ 42 h 120"/>
                <a:gd name="T10" fmla="*/ 0 w 72"/>
                <a:gd name="T11" fmla="*/ 6 h 120"/>
                <a:gd name="T12" fmla="*/ 6 w 72"/>
                <a:gd name="T13" fmla="*/ 0 h 120"/>
                <a:gd name="T14" fmla="*/ 66 w 72"/>
                <a:gd name="T15" fmla="*/ 0 h 120"/>
                <a:gd name="T16" fmla="*/ 72 w 72"/>
                <a:gd name="T17" fmla="*/ 6 h 120"/>
                <a:gd name="T18" fmla="*/ 72 w 72"/>
                <a:gd name="T19" fmla="*/ 42 h 120"/>
                <a:gd name="T20" fmla="*/ 60 w 72"/>
                <a:gd name="T21" fmla="*/ 65 h 120"/>
                <a:gd name="T22" fmla="*/ 60 w 72"/>
                <a:gd name="T23" fmla="*/ 114 h 120"/>
                <a:gd name="T24" fmla="*/ 54 w 72"/>
                <a:gd name="T25" fmla="*/ 120 h 120"/>
                <a:gd name="T26" fmla="*/ 24 w 72"/>
                <a:gd name="T27" fmla="*/ 108 h 120"/>
                <a:gd name="T28" fmla="*/ 48 w 72"/>
                <a:gd name="T29" fmla="*/ 108 h 120"/>
                <a:gd name="T30" fmla="*/ 48 w 72"/>
                <a:gd name="T31" fmla="*/ 60 h 120"/>
                <a:gd name="T32" fmla="*/ 54 w 72"/>
                <a:gd name="T33" fmla="*/ 54 h 120"/>
                <a:gd name="T34" fmla="*/ 60 w 72"/>
                <a:gd name="T35" fmla="*/ 42 h 120"/>
                <a:gd name="T36" fmla="*/ 60 w 72"/>
                <a:gd name="T37" fmla="*/ 12 h 120"/>
                <a:gd name="T38" fmla="*/ 12 w 72"/>
                <a:gd name="T39" fmla="*/ 12 h 120"/>
                <a:gd name="T40" fmla="*/ 12 w 72"/>
                <a:gd name="T41" fmla="*/ 42 h 120"/>
                <a:gd name="T42" fmla="*/ 18 w 72"/>
                <a:gd name="T43" fmla="*/ 54 h 120"/>
                <a:gd name="T44" fmla="*/ 24 w 72"/>
                <a:gd name="T45" fmla="*/ 60 h 120"/>
                <a:gd name="T46" fmla="*/ 24 w 72"/>
                <a:gd name="T47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120">
                  <a:moveTo>
                    <a:pt x="54" y="120"/>
                  </a:moveTo>
                  <a:cubicBezTo>
                    <a:pt x="18" y="120"/>
                    <a:pt x="18" y="120"/>
                    <a:pt x="18" y="120"/>
                  </a:cubicBezTo>
                  <a:cubicBezTo>
                    <a:pt x="15" y="120"/>
                    <a:pt x="12" y="117"/>
                    <a:pt x="12" y="114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4" y="62"/>
                    <a:pt x="0" y="5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0"/>
                    <a:pt x="72" y="2"/>
                    <a:pt x="72" y="6"/>
                  </a:cubicBezTo>
                  <a:cubicBezTo>
                    <a:pt x="72" y="42"/>
                    <a:pt x="72" y="42"/>
                    <a:pt x="72" y="42"/>
                  </a:cubicBezTo>
                  <a:cubicBezTo>
                    <a:pt x="72" y="55"/>
                    <a:pt x="68" y="62"/>
                    <a:pt x="60" y="65"/>
                  </a:cubicBezTo>
                  <a:cubicBezTo>
                    <a:pt x="60" y="114"/>
                    <a:pt x="60" y="114"/>
                    <a:pt x="60" y="114"/>
                  </a:cubicBezTo>
                  <a:cubicBezTo>
                    <a:pt x="60" y="117"/>
                    <a:pt x="57" y="120"/>
                    <a:pt x="54" y="120"/>
                  </a:cubicBezTo>
                  <a:close/>
                  <a:moveTo>
                    <a:pt x="24" y="108"/>
                  </a:moveTo>
                  <a:cubicBezTo>
                    <a:pt x="48" y="108"/>
                    <a:pt x="48" y="108"/>
                    <a:pt x="48" y="108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56"/>
                    <a:pt x="51" y="54"/>
                    <a:pt x="54" y="54"/>
                  </a:cubicBezTo>
                  <a:cubicBezTo>
                    <a:pt x="57" y="54"/>
                    <a:pt x="60" y="54"/>
                    <a:pt x="60" y="42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54"/>
                    <a:pt x="15" y="54"/>
                    <a:pt x="18" y="54"/>
                  </a:cubicBezTo>
                  <a:cubicBezTo>
                    <a:pt x="21" y="54"/>
                    <a:pt x="24" y="56"/>
                    <a:pt x="24" y="60"/>
                  </a:cubicBezTo>
                  <a:lnTo>
                    <a:pt x="24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83">
                <a:latin typeface="+mn-lt"/>
              </a:endParaRPr>
            </a:p>
          </p:txBody>
        </p:sp>
        <p:sp>
          <p:nvSpPr>
            <p:cNvPr id="23" name="Freeform 42">
              <a:extLst>
                <a:ext uri="{FF2B5EF4-FFF2-40B4-BE49-F238E27FC236}">
                  <a16:creationId xmlns:a16="http://schemas.microsoft.com/office/drawing/2014/main" id="{029BA107-893F-2D47-9901-1EDAF465F4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4" y="815"/>
              <a:ext cx="110" cy="180"/>
            </a:xfrm>
            <a:custGeom>
              <a:avLst/>
              <a:gdLst>
                <a:gd name="T0" fmla="*/ 54 w 72"/>
                <a:gd name="T1" fmla="*/ 120 h 120"/>
                <a:gd name="T2" fmla="*/ 18 w 72"/>
                <a:gd name="T3" fmla="*/ 120 h 120"/>
                <a:gd name="T4" fmla="*/ 12 w 72"/>
                <a:gd name="T5" fmla="*/ 114 h 120"/>
                <a:gd name="T6" fmla="*/ 12 w 72"/>
                <a:gd name="T7" fmla="*/ 65 h 120"/>
                <a:gd name="T8" fmla="*/ 0 w 72"/>
                <a:gd name="T9" fmla="*/ 42 h 120"/>
                <a:gd name="T10" fmla="*/ 0 w 72"/>
                <a:gd name="T11" fmla="*/ 6 h 120"/>
                <a:gd name="T12" fmla="*/ 6 w 72"/>
                <a:gd name="T13" fmla="*/ 0 h 120"/>
                <a:gd name="T14" fmla="*/ 66 w 72"/>
                <a:gd name="T15" fmla="*/ 0 h 120"/>
                <a:gd name="T16" fmla="*/ 72 w 72"/>
                <a:gd name="T17" fmla="*/ 6 h 120"/>
                <a:gd name="T18" fmla="*/ 72 w 72"/>
                <a:gd name="T19" fmla="*/ 42 h 120"/>
                <a:gd name="T20" fmla="*/ 60 w 72"/>
                <a:gd name="T21" fmla="*/ 65 h 120"/>
                <a:gd name="T22" fmla="*/ 60 w 72"/>
                <a:gd name="T23" fmla="*/ 114 h 120"/>
                <a:gd name="T24" fmla="*/ 54 w 72"/>
                <a:gd name="T25" fmla="*/ 120 h 120"/>
                <a:gd name="T26" fmla="*/ 24 w 72"/>
                <a:gd name="T27" fmla="*/ 108 h 120"/>
                <a:gd name="T28" fmla="*/ 48 w 72"/>
                <a:gd name="T29" fmla="*/ 108 h 120"/>
                <a:gd name="T30" fmla="*/ 48 w 72"/>
                <a:gd name="T31" fmla="*/ 60 h 120"/>
                <a:gd name="T32" fmla="*/ 54 w 72"/>
                <a:gd name="T33" fmla="*/ 54 h 120"/>
                <a:gd name="T34" fmla="*/ 60 w 72"/>
                <a:gd name="T35" fmla="*/ 42 h 120"/>
                <a:gd name="T36" fmla="*/ 60 w 72"/>
                <a:gd name="T37" fmla="*/ 12 h 120"/>
                <a:gd name="T38" fmla="*/ 12 w 72"/>
                <a:gd name="T39" fmla="*/ 12 h 120"/>
                <a:gd name="T40" fmla="*/ 12 w 72"/>
                <a:gd name="T41" fmla="*/ 42 h 120"/>
                <a:gd name="T42" fmla="*/ 18 w 72"/>
                <a:gd name="T43" fmla="*/ 54 h 120"/>
                <a:gd name="T44" fmla="*/ 24 w 72"/>
                <a:gd name="T45" fmla="*/ 60 h 120"/>
                <a:gd name="T46" fmla="*/ 24 w 72"/>
                <a:gd name="T47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120">
                  <a:moveTo>
                    <a:pt x="54" y="120"/>
                  </a:moveTo>
                  <a:cubicBezTo>
                    <a:pt x="18" y="120"/>
                    <a:pt x="18" y="120"/>
                    <a:pt x="18" y="120"/>
                  </a:cubicBezTo>
                  <a:cubicBezTo>
                    <a:pt x="15" y="120"/>
                    <a:pt x="12" y="117"/>
                    <a:pt x="12" y="114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4" y="62"/>
                    <a:pt x="0" y="5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0"/>
                    <a:pt x="72" y="2"/>
                    <a:pt x="72" y="6"/>
                  </a:cubicBezTo>
                  <a:cubicBezTo>
                    <a:pt x="72" y="42"/>
                    <a:pt x="72" y="42"/>
                    <a:pt x="72" y="42"/>
                  </a:cubicBezTo>
                  <a:cubicBezTo>
                    <a:pt x="72" y="55"/>
                    <a:pt x="68" y="62"/>
                    <a:pt x="60" y="65"/>
                  </a:cubicBezTo>
                  <a:cubicBezTo>
                    <a:pt x="60" y="114"/>
                    <a:pt x="60" y="114"/>
                    <a:pt x="60" y="114"/>
                  </a:cubicBezTo>
                  <a:cubicBezTo>
                    <a:pt x="60" y="117"/>
                    <a:pt x="57" y="120"/>
                    <a:pt x="54" y="120"/>
                  </a:cubicBezTo>
                  <a:close/>
                  <a:moveTo>
                    <a:pt x="24" y="108"/>
                  </a:moveTo>
                  <a:cubicBezTo>
                    <a:pt x="48" y="108"/>
                    <a:pt x="48" y="108"/>
                    <a:pt x="48" y="108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56"/>
                    <a:pt x="51" y="54"/>
                    <a:pt x="54" y="54"/>
                  </a:cubicBezTo>
                  <a:cubicBezTo>
                    <a:pt x="57" y="54"/>
                    <a:pt x="60" y="54"/>
                    <a:pt x="60" y="42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54"/>
                    <a:pt x="15" y="54"/>
                    <a:pt x="18" y="54"/>
                  </a:cubicBezTo>
                  <a:cubicBezTo>
                    <a:pt x="21" y="54"/>
                    <a:pt x="24" y="56"/>
                    <a:pt x="24" y="60"/>
                  </a:cubicBezTo>
                  <a:lnTo>
                    <a:pt x="24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83">
                <a:latin typeface="+mn-lt"/>
              </a:endParaRPr>
            </a:p>
          </p:txBody>
        </p:sp>
        <p:sp>
          <p:nvSpPr>
            <p:cNvPr id="24" name="Freeform 43">
              <a:extLst>
                <a:ext uri="{FF2B5EF4-FFF2-40B4-BE49-F238E27FC236}">
                  <a16:creationId xmlns:a16="http://schemas.microsoft.com/office/drawing/2014/main" id="{69CD0CDB-AF5E-BC4D-ABB3-4937804B9E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0" y="815"/>
              <a:ext cx="147" cy="251"/>
            </a:xfrm>
            <a:custGeom>
              <a:avLst/>
              <a:gdLst>
                <a:gd name="T0" fmla="*/ 66 w 96"/>
                <a:gd name="T1" fmla="*/ 168 h 168"/>
                <a:gd name="T2" fmla="*/ 30 w 96"/>
                <a:gd name="T3" fmla="*/ 168 h 168"/>
                <a:gd name="T4" fmla="*/ 24 w 96"/>
                <a:gd name="T5" fmla="*/ 162 h 168"/>
                <a:gd name="T6" fmla="*/ 24 w 96"/>
                <a:gd name="T7" fmla="*/ 95 h 168"/>
                <a:gd name="T8" fmla="*/ 0 w 96"/>
                <a:gd name="T9" fmla="*/ 66 h 168"/>
                <a:gd name="T10" fmla="*/ 0 w 96"/>
                <a:gd name="T11" fmla="*/ 6 h 168"/>
                <a:gd name="T12" fmla="*/ 6 w 96"/>
                <a:gd name="T13" fmla="*/ 0 h 168"/>
                <a:gd name="T14" fmla="*/ 90 w 96"/>
                <a:gd name="T15" fmla="*/ 0 h 168"/>
                <a:gd name="T16" fmla="*/ 96 w 96"/>
                <a:gd name="T17" fmla="*/ 6 h 168"/>
                <a:gd name="T18" fmla="*/ 96 w 96"/>
                <a:gd name="T19" fmla="*/ 66 h 168"/>
                <a:gd name="T20" fmla="*/ 72 w 96"/>
                <a:gd name="T21" fmla="*/ 95 h 168"/>
                <a:gd name="T22" fmla="*/ 72 w 96"/>
                <a:gd name="T23" fmla="*/ 162 h 168"/>
                <a:gd name="T24" fmla="*/ 66 w 96"/>
                <a:gd name="T25" fmla="*/ 168 h 168"/>
                <a:gd name="T26" fmla="*/ 36 w 96"/>
                <a:gd name="T27" fmla="*/ 156 h 168"/>
                <a:gd name="T28" fmla="*/ 60 w 96"/>
                <a:gd name="T29" fmla="*/ 156 h 168"/>
                <a:gd name="T30" fmla="*/ 60 w 96"/>
                <a:gd name="T31" fmla="*/ 90 h 168"/>
                <a:gd name="T32" fmla="*/ 66 w 96"/>
                <a:gd name="T33" fmla="*/ 84 h 168"/>
                <a:gd name="T34" fmla="*/ 84 w 96"/>
                <a:gd name="T35" fmla="*/ 66 h 168"/>
                <a:gd name="T36" fmla="*/ 84 w 96"/>
                <a:gd name="T37" fmla="*/ 12 h 168"/>
                <a:gd name="T38" fmla="*/ 12 w 96"/>
                <a:gd name="T39" fmla="*/ 12 h 168"/>
                <a:gd name="T40" fmla="*/ 12 w 96"/>
                <a:gd name="T41" fmla="*/ 66 h 168"/>
                <a:gd name="T42" fmla="*/ 30 w 96"/>
                <a:gd name="T43" fmla="*/ 84 h 168"/>
                <a:gd name="T44" fmla="*/ 36 w 96"/>
                <a:gd name="T45" fmla="*/ 90 h 168"/>
                <a:gd name="T46" fmla="*/ 36 w 96"/>
                <a:gd name="T47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6" h="168">
                  <a:moveTo>
                    <a:pt x="66" y="168"/>
                  </a:moveTo>
                  <a:cubicBezTo>
                    <a:pt x="30" y="168"/>
                    <a:pt x="30" y="168"/>
                    <a:pt x="30" y="168"/>
                  </a:cubicBezTo>
                  <a:cubicBezTo>
                    <a:pt x="27" y="168"/>
                    <a:pt x="24" y="165"/>
                    <a:pt x="24" y="162"/>
                  </a:cubicBezTo>
                  <a:cubicBezTo>
                    <a:pt x="24" y="95"/>
                    <a:pt x="24" y="95"/>
                    <a:pt x="24" y="95"/>
                  </a:cubicBezTo>
                  <a:cubicBezTo>
                    <a:pt x="10" y="92"/>
                    <a:pt x="0" y="8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6" y="80"/>
                    <a:pt x="86" y="92"/>
                    <a:pt x="72" y="95"/>
                  </a:cubicBezTo>
                  <a:cubicBezTo>
                    <a:pt x="72" y="162"/>
                    <a:pt x="72" y="162"/>
                    <a:pt x="72" y="162"/>
                  </a:cubicBezTo>
                  <a:cubicBezTo>
                    <a:pt x="72" y="165"/>
                    <a:pt x="69" y="168"/>
                    <a:pt x="66" y="168"/>
                  </a:cubicBezTo>
                  <a:close/>
                  <a:moveTo>
                    <a:pt x="36" y="156"/>
                  </a:moveTo>
                  <a:cubicBezTo>
                    <a:pt x="60" y="156"/>
                    <a:pt x="60" y="156"/>
                    <a:pt x="60" y="156"/>
                  </a:cubicBezTo>
                  <a:cubicBezTo>
                    <a:pt x="60" y="90"/>
                    <a:pt x="60" y="90"/>
                    <a:pt x="60" y="90"/>
                  </a:cubicBezTo>
                  <a:cubicBezTo>
                    <a:pt x="60" y="86"/>
                    <a:pt x="63" y="84"/>
                    <a:pt x="66" y="84"/>
                  </a:cubicBezTo>
                  <a:cubicBezTo>
                    <a:pt x="76" y="84"/>
                    <a:pt x="84" y="76"/>
                    <a:pt x="84" y="66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76"/>
                    <a:pt x="20" y="84"/>
                    <a:pt x="30" y="84"/>
                  </a:cubicBezTo>
                  <a:cubicBezTo>
                    <a:pt x="33" y="84"/>
                    <a:pt x="36" y="86"/>
                    <a:pt x="36" y="90"/>
                  </a:cubicBezTo>
                  <a:lnTo>
                    <a:pt x="36" y="1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83">
                <a:latin typeface="+mn-lt"/>
              </a:endParaRPr>
            </a:p>
          </p:txBody>
        </p:sp>
        <p:sp>
          <p:nvSpPr>
            <p:cNvPr id="25" name="Freeform 44">
              <a:extLst>
                <a:ext uri="{FF2B5EF4-FFF2-40B4-BE49-F238E27FC236}">
                  <a16:creationId xmlns:a16="http://schemas.microsoft.com/office/drawing/2014/main" id="{9A05F2A0-7C67-DD41-AF99-11CB47DEF0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1" y="726"/>
              <a:ext cx="74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7" y="0"/>
                    <a:pt x="48" y="10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7" y="12"/>
                    <a:pt x="12" y="17"/>
                    <a:pt x="12" y="24"/>
                  </a:cubicBezTo>
                  <a:cubicBezTo>
                    <a:pt x="12" y="30"/>
                    <a:pt x="17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83">
                <a:latin typeface="+mn-lt"/>
              </a:endParaRPr>
            </a:p>
          </p:txBody>
        </p:sp>
        <p:sp>
          <p:nvSpPr>
            <p:cNvPr id="26" name="Freeform 45">
              <a:extLst>
                <a:ext uri="{FF2B5EF4-FFF2-40B4-BE49-F238E27FC236}">
                  <a16:creationId xmlns:a16="http://schemas.microsoft.com/office/drawing/2014/main" id="{46A846DD-FE95-6B4C-B8F9-5E10707FD9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02" y="726"/>
              <a:ext cx="74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7" y="0"/>
                    <a:pt x="48" y="10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7" y="12"/>
                    <a:pt x="12" y="17"/>
                    <a:pt x="12" y="24"/>
                  </a:cubicBezTo>
                  <a:cubicBezTo>
                    <a:pt x="12" y="30"/>
                    <a:pt x="17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83">
                <a:latin typeface="+mn-lt"/>
              </a:endParaRPr>
            </a:p>
          </p:txBody>
        </p:sp>
        <p:sp>
          <p:nvSpPr>
            <p:cNvPr id="27" name="Freeform 46">
              <a:extLst>
                <a:ext uri="{FF2B5EF4-FFF2-40B4-BE49-F238E27FC236}">
                  <a16:creationId xmlns:a16="http://schemas.microsoft.com/office/drawing/2014/main" id="{E5E25FD0-7395-8140-B39D-C6C66657E2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8" y="690"/>
              <a:ext cx="111" cy="107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2 h 72"/>
                <a:gd name="T12" fmla="*/ 12 w 72"/>
                <a:gd name="T13" fmla="*/ 36 h 72"/>
                <a:gd name="T14" fmla="*/ 36 w 72"/>
                <a:gd name="T15" fmla="*/ 60 h 72"/>
                <a:gd name="T16" fmla="*/ 60 w 72"/>
                <a:gd name="T17" fmla="*/ 36 h 72"/>
                <a:gd name="T18" fmla="*/ 36 w 72"/>
                <a:gd name="T19" fmla="*/ 1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5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5"/>
                    <a:pt x="56" y="72"/>
                    <a:pt x="36" y="72"/>
                  </a:cubicBezTo>
                  <a:close/>
                  <a:moveTo>
                    <a:pt x="36" y="12"/>
                  </a:moveTo>
                  <a:cubicBezTo>
                    <a:pt x="23" y="12"/>
                    <a:pt x="12" y="22"/>
                    <a:pt x="12" y="36"/>
                  </a:cubicBezTo>
                  <a:cubicBezTo>
                    <a:pt x="12" y="49"/>
                    <a:pt x="23" y="60"/>
                    <a:pt x="36" y="60"/>
                  </a:cubicBezTo>
                  <a:cubicBezTo>
                    <a:pt x="49" y="60"/>
                    <a:pt x="60" y="49"/>
                    <a:pt x="60" y="36"/>
                  </a:cubicBezTo>
                  <a:cubicBezTo>
                    <a:pt x="60" y="22"/>
                    <a:pt x="49" y="12"/>
                    <a:pt x="3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83">
                <a:latin typeface="+mn-lt"/>
              </a:endParaRPr>
            </a:p>
          </p:txBody>
        </p:sp>
      </p:grpSp>
      <p:sp>
        <p:nvSpPr>
          <p:cNvPr id="28" name="Freeform: Shape 287">
            <a:extLst>
              <a:ext uri="{FF2B5EF4-FFF2-40B4-BE49-F238E27FC236}">
                <a16:creationId xmlns:a16="http://schemas.microsoft.com/office/drawing/2014/main" id="{AFAC8313-6977-8E44-9997-EF6F65D056D8}"/>
              </a:ext>
            </a:extLst>
          </p:cNvPr>
          <p:cNvSpPr>
            <a:spLocks/>
          </p:cNvSpPr>
          <p:nvPr userDrawn="1"/>
        </p:nvSpPr>
        <p:spPr bwMode="auto">
          <a:xfrm>
            <a:off x="3786221" y="3538908"/>
            <a:ext cx="329884" cy="304669"/>
          </a:xfrm>
          <a:custGeom>
            <a:avLst/>
            <a:gdLst>
              <a:gd name="connsiteX0" fmla="*/ 196715 w 498092"/>
              <a:gd name="connsiteY0" fmla="*/ 104325 h 497754"/>
              <a:gd name="connsiteX1" fmla="*/ 284719 w 498092"/>
              <a:gd name="connsiteY1" fmla="*/ 125032 h 497754"/>
              <a:gd name="connsiteX2" fmla="*/ 289895 w 498092"/>
              <a:gd name="connsiteY2" fmla="*/ 138836 h 497754"/>
              <a:gd name="connsiteX3" fmla="*/ 274365 w 498092"/>
              <a:gd name="connsiteY3" fmla="*/ 144013 h 497754"/>
              <a:gd name="connsiteX4" fmla="*/ 196715 w 498092"/>
              <a:gd name="connsiteY4" fmla="*/ 125032 h 497754"/>
              <a:gd name="connsiteX5" fmla="*/ 20707 w 498092"/>
              <a:gd name="connsiteY5" fmla="*/ 301040 h 497754"/>
              <a:gd name="connsiteX6" fmla="*/ 196715 w 498092"/>
              <a:gd name="connsiteY6" fmla="*/ 477047 h 497754"/>
              <a:gd name="connsiteX7" fmla="*/ 372722 w 498092"/>
              <a:gd name="connsiteY7" fmla="*/ 301040 h 497754"/>
              <a:gd name="connsiteX8" fmla="*/ 369271 w 498092"/>
              <a:gd name="connsiteY8" fmla="*/ 263077 h 497754"/>
              <a:gd name="connsiteX9" fmla="*/ 376174 w 498092"/>
              <a:gd name="connsiteY9" fmla="*/ 249273 h 497754"/>
              <a:gd name="connsiteX10" fmla="*/ 388253 w 498092"/>
              <a:gd name="connsiteY10" fmla="*/ 257900 h 497754"/>
              <a:gd name="connsiteX11" fmla="*/ 393429 w 498092"/>
              <a:gd name="connsiteY11" fmla="*/ 301040 h 497754"/>
              <a:gd name="connsiteX12" fmla="*/ 196715 w 498092"/>
              <a:gd name="connsiteY12" fmla="*/ 497754 h 497754"/>
              <a:gd name="connsiteX13" fmla="*/ 0 w 498092"/>
              <a:gd name="connsiteY13" fmla="*/ 301040 h 497754"/>
              <a:gd name="connsiteX14" fmla="*/ 196715 w 498092"/>
              <a:gd name="connsiteY14" fmla="*/ 104325 h 497754"/>
              <a:gd name="connsiteX15" fmla="*/ 486692 w 498092"/>
              <a:gd name="connsiteY15" fmla="*/ 32 h 497754"/>
              <a:gd name="connsiteX16" fmla="*/ 494477 w 498092"/>
              <a:gd name="connsiteY16" fmla="*/ 3273 h 497754"/>
              <a:gd name="connsiteX17" fmla="*/ 496206 w 498092"/>
              <a:gd name="connsiteY17" fmla="*/ 17099 h 497754"/>
              <a:gd name="connsiteX18" fmla="*/ 195205 w 498092"/>
              <a:gd name="connsiteY18" fmla="*/ 390395 h 497754"/>
              <a:gd name="connsiteX19" fmla="*/ 186555 w 498092"/>
              <a:gd name="connsiteY19" fmla="*/ 393851 h 497754"/>
              <a:gd name="connsiteX20" fmla="*/ 179636 w 498092"/>
              <a:gd name="connsiteY20" fmla="*/ 390395 h 497754"/>
              <a:gd name="connsiteX21" fmla="*/ 75842 w 498092"/>
              <a:gd name="connsiteY21" fmla="*/ 286701 h 497754"/>
              <a:gd name="connsiteX22" fmla="*/ 75842 w 498092"/>
              <a:gd name="connsiteY22" fmla="*/ 272876 h 497754"/>
              <a:gd name="connsiteX23" fmla="*/ 89681 w 498092"/>
              <a:gd name="connsiteY23" fmla="*/ 272876 h 497754"/>
              <a:gd name="connsiteX24" fmla="*/ 186555 w 498092"/>
              <a:gd name="connsiteY24" fmla="*/ 367928 h 497754"/>
              <a:gd name="connsiteX25" fmla="*/ 478907 w 498092"/>
              <a:gd name="connsiteY25" fmla="*/ 3273 h 497754"/>
              <a:gd name="connsiteX26" fmla="*/ 486692 w 498092"/>
              <a:gd name="connsiteY26" fmla="*/ 32 h 49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98092" h="497754">
                <a:moveTo>
                  <a:pt x="196715" y="104325"/>
                </a:moveTo>
                <a:cubicBezTo>
                  <a:pt x="227775" y="104325"/>
                  <a:pt x="257110" y="111227"/>
                  <a:pt x="284719" y="125032"/>
                </a:cubicBezTo>
                <a:cubicBezTo>
                  <a:pt x="289895" y="128483"/>
                  <a:pt x="291621" y="133660"/>
                  <a:pt x="289895" y="138836"/>
                </a:cubicBezTo>
                <a:cubicBezTo>
                  <a:pt x="286444" y="144013"/>
                  <a:pt x="279542" y="145739"/>
                  <a:pt x="274365" y="144013"/>
                </a:cubicBezTo>
                <a:cubicBezTo>
                  <a:pt x="250207" y="131934"/>
                  <a:pt x="224324" y="125032"/>
                  <a:pt x="196715" y="125032"/>
                </a:cubicBezTo>
                <a:cubicBezTo>
                  <a:pt x="100083" y="125032"/>
                  <a:pt x="20707" y="204408"/>
                  <a:pt x="20707" y="301040"/>
                </a:cubicBezTo>
                <a:cubicBezTo>
                  <a:pt x="20707" y="397671"/>
                  <a:pt x="100083" y="477047"/>
                  <a:pt x="196715" y="477047"/>
                </a:cubicBezTo>
                <a:cubicBezTo>
                  <a:pt x="293346" y="477047"/>
                  <a:pt x="372722" y="397671"/>
                  <a:pt x="372722" y="301040"/>
                </a:cubicBezTo>
                <a:cubicBezTo>
                  <a:pt x="372722" y="288961"/>
                  <a:pt x="370997" y="275156"/>
                  <a:pt x="369271" y="263077"/>
                </a:cubicBezTo>
                <a:cubicBezTo>
                  <a:pt x="367546" y="256175"/>
                  <a:pt x="370997" y="250998"/>
                  <a:pt x="376174" y="249273"/>
                </a:cubicBezTo>
                <a:cubicBezTo>
                  <a:pt x="381350" y="249273"/>
                  <a:pt x="388253" y="252724"/>
                  <a:pt x="388253" y="257900"/>
                </a:cubicBezTo>
                <a:cubicBezTo>
                  <a:pt x="391704" y="271705"/>
                  <a:pt x="393429" y="287235"/>
                  <a:pt x="393429" y="301040"/>
                </a:cubicBezTo>
                <a:cubicBezTo>
                  <a:pt x="393429" y="409750"/>
                  <a:pt x="305425" y="497754"/>
                  <a:pt x="196715" y="497754"/>
                </a:cubicBezTo>
                <a:cubicBezTo>
                  <a:pt x="88004" y="497754"/>
                  <a:pt x="0" y="409750"/>
                  <a:pt x="0" y="301040"/>
                </a:cubicBezTo>
                <a:cubicBezTo>
                  <a:pt x="0" y="192329"/>
                  <a:pt x="88004" y="104325"/>
                  <a:pt x="196715" y="104325"/>
                </a:cubicBezTo>
                <a:close/>
                <a:moveTo>
                  <a:pt x="486692" y="32"/>
                </a:moveTo>
                <a:cubicBezTo>
                  <a:pt x="489287" y="-184"/>
                  <a:pt x="491882" y="680"/>
                  <a:pt x="494477" y="3273"/>
                </a:cubicBezTo>
                <a:cubicBezTo>
                  <a:pt x="497936" y="6729"/>
                  <a:pt x="499666" y="11914"/>
                  <a:pt x="496206" y="17099"/>
                </a:cubicBezTo>
                <a:cubicBezTo>
                  <a:pt x="195205" y="390395"/>
                  <a:pt x="195205" y="390395"/>
                  <a:pt x="195205" y="390395"/>
                </a:cubicBezTo>
                <a:cubicBezTo>
                  <a:pt x="193475" y="392123"/>
                  <a:pt x="190015" y="393851"/>
                  <a:pt x="186555" y="393851"/>
                </a:cubicBezTo>
                <a:cubicBezTo>
                  <a:pt x="184825" y="393851"/>
                  <a:pt x="181366" y="393851"/>
                  <a:pt x="179636" y="390395"/>
                </a:cubicBezTo>
                <a:cubicBezTo>
                  <a:pt x="75842" y="286701"/>
                  <a:pt x="75842" y="286701"/>
                  <a:pt x="75842" y="286701"/>
                </a:cubicBezTo>
                <a:cubicBezTo>
                  <a:pt x="72382" y="283245"/>
                  <a:pt x="72382" y="276332"/>
                  <a:pt x="75842" y="272876"/>
                </a:cubicBezTo>
                <a:cubicBezTo>
                  <a:pt x="79302" y="269419"/>
                  <a:pt x="86221" y="269419"/>
                  <a:pt x="89681" y="272876"/>
                </a:cubicBezTo>
                <a:cubicBezTo>
                  <a:pt x="186555" y="367928"/>
                  <a:pt x="186555" y="367928"/>
                  <a:pt x="186555" y="367928"/>
                </a:cubicBezTo>
                <a:cubicBezTo>
                  <a:pt x="478907" y="3273"/>
                  <a:pt x="478907" y="3273"/>
                  <a:pt x="478907" y="3273"/>
                </a:cubicBezTo>
                <a:cubicBezTo>
                  <a:pt x="481502" y="1545"/>
                  <a:pt x="484097" y="248"/>
                  <a:pt x="486692" y="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9923" tIns="24963" rIns="49923" bIns="24963" numCol="1" anchor="t" anchorCtr="0" compatLnSpc="1">
            <a:prstTxWarp prst="textNoShape">
              <a:avLst/>
            </a:prstTxWarp>
            <a:noAutofit/>
          </a:bodyPr>
          <a:lstStyle/>
          <a:p>
            <a:endParaRPr lang="en-AU" sz="983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29" name="Group 104">
            <a:extLst>
              <a:ext uri="{FF2B5EF4-FFF2-40B4-BE49-F238E27FC236}">
                <a16:creationId xmlns:a16="http://schemas.microsoft.com/office/drawing/2014/main" id="{0C5B96EE-2F1D-084C-B191-075450CFEF6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953079" y="3525386"/>
            <a:ext cx="244997" cy="368359"/>
            <a:chOff x="1443" y="2997"/>
            <a:chExt cx="284" cy="427"/>
          </a:xfrm>
          <a:solidFill>
            <a:schemeClr val="accent1"/>
          </a:solidFill>
        </p:grpSpPr>
        <p:sp>
          <p:nvSpPr>
            <p:cNvPr id="30" name="Freeform 105">
              <a:extLst>
                <a:ext uri="{FF2B5EF4-FFF2-40B4-BE49-F238E27FC236}">
                  <a16:creationId xmlns:a16="http://schemas.microsoft.com/office/drawing/2014/main" id="{5A88EFAA-0EBF-1348-B4A7-BEA5962D5C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62" y="3104"/>
              <a:ext cx="261" cy="320"/>
            </a:xfrm>
            <a:custGeom>
              <a:avLst/>
              <a:gdLst>
                <a:gd name="T0" fmla="*/ 155 w 176"/>
                <a:gd name="T1" fmla="*/ 216 h 216"/>
                <a:gd name="T2" fmla="*/ 59 w 176"/>
                <a:gd name="T3" fmla="*/ 216 h 216"/>
                <a:gd name="T4" fmla="*/ 54 w 176"/>
                <a:gd name="T5" fmla="*/ 213 h 216"/>
                <a:gd name="T6" fmla="*/ 6 w 176"/>
                <a:gd name="T7" fmla="*/ 141 h 216"/>
                <a:gd name="T8" fmla="*/ 4 w 176"/>
                <a:gd name="T9" fmla="*/ 116 h 216"/>
                <a:gd name="T10" fmla="*/ 17 w 176"/>
                <a:gd name="T11" fmla="*/ 108 h 216"/>
                <a:gd name="T12" fmla="*/ 59 w 176"/>
                <a:gd name="T13" fmla="*/ 137 h 216"/>
                <a:gd name="T14" fmla="*/ 59 w 176"/>
                <a:gd name="T15" fmla="*/ 24 h 216"/>
                <a:gd name="T16" fmla="*/ 83 w 176"/>
                <a:gd name="T17" fmla="*/ 0 h 216"/>
                <a:gd name="T18" fmla="*/ 107 w 176"/>
                <a:gd name="T19" fmla="*/ 24 h 216"/>
                <a:gd name="T20" fmla="*/ 107 w 176"/>
                <a:gd name="T21" fmla="*/ 92 h 216"/>
                <a:gd name="T22" fmla="*/ 156 w 176"/>
                <a:gd name="T23" fmla="*/ 108 h 216"/>
                <a:gd name="T24" fmla="*/ 173 w 176"/>
                <a:gd name="T25" fmla="*/ 145 h 216"/>
                <a:gd name="T26" fmla="*/ 161 w 176"/>
                <a:gd name="T27" fmla="*/ 211 h 216"/>
                <a:gd name="T28" fmla="*/ 155 w 176"/>
                <a:gd name="T29" fmla="*/ 216 h 216"/>
                <a:gd name="T30" fmla="*/ 62 w 176"/>
                <a:gd name="T31" fmla="*/ 204 h 216"/>
                <a:gd name="T32" fmla="*/ 150 w 176"/>
                <a:gd name="T33" fmla="*/ 204 h 216"/>
                <a:gd name="T34" fmla="*/ 161 w 176"/>
                <a:gd name="T35" fmla="*/ 143 h 216"/>
                <a:gd name="T36" fmla="*/ 152 w 176"/>
                <a:gd name="T37" fmla="*/ 120 h 216"/>
                <a:gd name="T38" fmla="*/ 99 w 176"/>
                <a:gd name="T39" fmla="*/ 102 h 216"/>
                <a:gd name="T40" fmla="*/ 95 w 176"/>
                <a:gd name="T41" fmla="*/ 96 h 216"/>
                <a:gd name="T42" fmla="*/ 95 w 176"/>
                <a:gd name="T43" fmla="*/ 24 h 216"/>
                <a:gd name="T44" fmla="*/ 83 w 176"/>
                <a:gd name="T45" fmla="*/ 12 h 216"/>
                <a:gd name="T46" fmla="*/ 71 w 176"/>
                <a:gd name="T47" fmla="*/ 24 h 216"/>
                <a:gd name="T48" fmla="*/ 71 w 176"/>
                <a:gd name="T49" fmla="*/ 156 h 216"/>
                <a:gd name="T50" fmla="*/ 67 w 176"/>
                <a:gd name="T51" fmla="*/ 162 h 216"/>
                <a:gd name="T52" fmla="*/ 60 w 176"/>
                <a:gd name="T53" fmla="*/ 159 h 216"/>
                <a:gd name="T54" fmla="*/ 17 w 176"/>
                <a:gd name="T55" fmla="*/ 120 h 216"/>
                <a:gd name="T56" fmla="*/ 14 w 176"/>
                <a:gd name="T57" fmla="*/ 121 h 216"/>
                <a:gd name="T58" fmla="*/ 16 w 176"/>
                <a:gd name="T59" fmla="*/ 135 h 216"/>
                <a:gd name="T60" fmla="*/ 62 w 176"/>
                <a:gd name="T61" fmla="*/ 204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6" h="216">
                  <a:moveTo>
                    <a:pt x="155" y="216"/>
                  </a:moveTo>
                  <a:cubicBezTo>
                    <a:pt x="59" y="216"/>
                    <a:pt x="59" y="216"/>
                    <a:pt x="59" y="216"/>
                  </a:cubicBezTo>
                  <a:cubicBezTo>
                    <a:pt x="57" y="216"/>
                    <a:pt x="55" y="215"/>
                    <a:pt x="54" y="213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2" y="135"/>
                    <a:pt x="0" y="124"/>
                    <a:pt x="4" y="116"/>
                  </a:cubicBezTo>
                  <a:cubicBezTo>
                    <a:pt x="6" y="111"/>
                    <a:pt x="11" y="108"/>
                    <a:pt x="17" y="108"/>
                  </a:cubicBezTo>
                  <a:cubicBezTo>
                    <a:pt x="30" y="108"/>
                    <a:pt x="42" y="113"/>
                    <a:pt x="59" y="13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11"/>
                    <a:pt x="70" y="0"/>
                    <a:pt x="83" y="0"/>
                  </a:cubicBezTo>
                  <a:cubicBezTo>
                    <a:pt x="96" y="0"/>
                    <a:pt x="107" y="11"/>
                    <a:pt x="107" y="24"/>
                  </a:cubicBezTo>
                  <a:cubicBezTo>
                    <a:pt x="107" y="92"/>
                    <a:pt x="107" y="92"/>
                    <a:pt x="107" y="92"/>
                  </a:cubicBezTo>
                  <a:cubicBezTo>
                    <a:pt x="156" y="108"/>
                    <a:pt x="156" y="108"/>
                    <a:pt x="156" y="108"/>
                  </a:cubicBezTo>
                  <a:cubicBezTo>
                    <a:pt x="172" y="113"/>
                    <a:pt x="176" y="131"/>
                    <a:pt x="173" y="145"/>
                  </a:cubicBezTo>
                  <a:cubicBezTo>
                    <a:pt x="161" y="211"/>
                    <a:pt x="161" y="211"/>
                    <a:pt x="161" y="211"/>
                  </a:cubicBezTo>
                  <a:cubicBezTo>
                    <a:pt x="161" y="214"/>
                    <a:pt x="158" y="216"/>
                    <a:pt x="155" y="216"/>
                  </a:cubicBezTo>
                  <a:close/>
                  <a:moveTo>
                    <a:pt x="62" y="204"/>
                  </a:moveTo>
                  <a:cubicBezTo>
                    <a:pt x="150" y="204"/>
                    <a:pt x="150" y="204"/>
                    <a:pt x="150" y="204"/>
                  </a:cubicBezTo>
                  <a:cubicBezTo>
                    <a:pt x="161" y="143"/>
                    <a:pt x="161" y="143"/>
                    <a:pt x="161" y="143"/>
                  </a:cubicBezTo>
                  <a:cubicBezTo>
                    <a:pt x="163" y="134"/>
                    <a:pt x="161" y="123"/>
                    <a:pt x="152" y="120"/>
                  </a:cubicBezTo>
                  <a:cubicBezTo>
                    <a:pt x="99" y="102"/>
                    <a:pt x="99" y="102"/>
                    <a:pt x="99" y="102"/>
                  </a:cubicBezTo>
                  <a:cubicBezTo>
                    <a:pt x="97" y="101"/>
                    <a:pt x="95" y="99"/>
                    <a:pt x="95" y="96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5" y="17"/>
                    <a:pt x="90" y="12"/>
                    <a:pt x="83" y="12"/>
                  </a:cubicBezTo>
                  <a:cubicBezTo>
                    <a:pt x="77" y="12"/>
                    <a:pt x="71" y="18"/>
                    <a:pt x="71" y="24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1" y="159"/>
                    <a:pt x="69" y="161"/>
                    <a:pt x="67" y="162"/>
                  </a:cubicBezTo>
                  <a:cubicBezTo>
                    <a:pt x="64" y="163"/>
                    <a:pt x="62" y="162"/>
                    <a:pt x="60" y="159"/>
                  </a:cubicBezTo>
                  <a:cubicBezTo>
                    <a:pt x="37" y="123"/>
                    <a:pt x="26" y="120"/>
                    <a:pt x="17" y="120"/>
                  </a:cubicBezTo>
                  <a:cubicBezTo>
                    <a:pt x="15" y="120"/>
                    <a:pt x="15" y="121"/>
                    <a:pt x="14" y="121"/>
                  </a:cubicBezTo>
                  <a:cubicBezTo>
                    <a:pt x="13" y="124"/>
                    <a:pt x="14" y="131"/>
                    <a:pt x="16" y="135"/>
                  </a:cubicBezTo>
                  <a:lnTo>
                    <a:pt x="62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sz="983">
                <a:latin typeface="+mj-lt"/>
              </a:endParaRPr>
            </a:p>
          </p:txBody>
        </p:sp>
        <p:sp>
          <p:nvSpPr>
            <p:cNvPr id="31" name="Freeform 106">
              <a:extLst>
                <a:ext uri="{FF2B5EF4-FFF2-40B4-BE49-F238E27FC236}">
                  <a16:creationId xmlns:a16="http://schemas.microsoft.com/office/drawing/2014/main" id="{FBB9A4D7-CFE1-7B4C-9A04-7A014228D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6" y="3122"/>
              <a:ext cx="71" cy="17"/>
            </a:xfrm>
            <a:custGeom>
              <a:avLst/>
              <a:gdLst>
                <a:gd name="T0" fmla="*/ 42 w 48"/>
                <a:gd name="T1" fmla="*/ 12 h 12"/>
                <a:gd name="T2" fmla="*/ 6 w 48"/>
                <a:gd name="T3" fmla="*/ 12 h 12"/>
                <a:gd name="T4" fmla="*/ 0 w 48"/>
                <a:gd name="T5" fmla="*/ 6 h 12"/>
                <a:gd name="T6" fmla="*/ 6 w 48"/>
                <a:gd name="T7" fmla="*/ 0 h 12"/>
                <a:gd name="T8" fmla="*/ 42 w 48"/>
                <a:gd name="T9" fmla="*/ 0 h 12"/>
                <a:gd name="T10" fmla="*/ 48 w 48"/>
                <a:gd name="T11" fmla="*/ 6 h 12"/>
                <a:gd name="T12" fmla="*/ 42 w 4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2">
                  <a:moveTo>
                    <a:pt x="4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8" y="3"/>
                    <a:pt x="48" y="6"/>
                  </a:cubicBezTo>
                  <a:cubicBezTo>
                    <a:pt x="48" y="9"/>
                    <a:pt x="46" y="12"/>
                    <a:pt x="4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sz="983">
                <a:latin typeface="+mj-lt"/>
              </a:endParaRPr>
            </a:p>
          </p:txBody>
        </p:sp>
        <p:sp>
          <p:nvSpPr>
            <p:cNvPr id="32" name="Freeform 107">
              <a:extLst>
                <a:ext uri="{FF2B5EF4-FFF2-40B4-BE49-F238E27FC236}">
                  <a16:creationId xmlns:a16="http://schemas.microsoft.com/office/drawing/2014/main" id="{951F02DD-6861-CB46-A465-05416FB8C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" y="3031"/>
              <a:ext cx="55" cy="55"/>
            </a:xfrm>
            <a:custGeom>
              <a:avLst/>
              <a:gdLst>
                <a:gd name="T0" fmla="*/ 6 w 37"/>
                <a:gd name="T1" fmla="*/ 37 h 37"/>
                <a:gd name="T2" fmla="*/ 2 w 37"/>
                <a:gd name="T3" fmla="*/ 35 h 37"/>
                <a:gd name="T4" fmla="*/ 2 w 37"/>
                <a:gd name="T5" fmla="*/ 27 h 37"/>
                <a:gd name="T6" fmla="*/ 26 w 37"/>
                <a:gd name="T7" fmla="*/ 3 h 37"/>
                <a:gd name="T8" fmla="*/ 34 w 37"/>
                <a:gd name="T9" fmla="*/ 3 h 37"/>
                <a:gd name="T10" fmla="*/ 34 w 37"/>
                <a:gd name="T11" fmla="*/ 11 h 37"/>
                <a:gd name="T12" fmla="*/ 10 w 37"/>
                <a:gd name="T13" fmla="*/ 35 h 37"/>
                <a:gd name="T14" fmla="*/ 6 w 37"/>
                <a:gd name="T1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37">
                  <a:moveTo>
                    <a:pt x="6" y="37"/>
                  </a:moveTo>
                  <a:cubicBezTo>
                    <a:pt x="5" y="37"/>
                    <a:pt x="3" y="36"/>
                    <a:pt x="2" y="35"/>
                  </a:cubicBezTo>
                  <a:cubicBezTo>
                    <a:pt x="0" y="33"/>
                    <a:pt x="0" y="29"/>
                    <a:pt x="2" y="27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8" y="0"/>
                    <a:pt x="32" y="0"/>
                    <a:pt x="34" y="3"/>
                  </a:cubicBezTo>
                  <a:cubicBezTo>
                    <a:pt x="37" y="5"/>
                    <a:pt x="37" y="9"/>
                    <a:pt x="34" y="11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8" y="37"/>
                    <a:pt x="6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sz="983">
                <a:latin typeface="+mj-lt"/>
              </a:endParaRPr>
            </a:p>
          </p:txBody>
        </p:sp>
        <p:sp>
          <p:nvSpPr>
            <p:cNvPr id="33" name="Freeform 108">
              <a:extLst>
                <a:ext uri="{FF2B5EF4-FFF2-40B4-BE49-F238E27FC236}">
                  <a16:creationId xmlns:a16="http://schemas.microsoft.com/office/drawing/2014/main" id="{2CF60554-16F5-2345-B97D-8FC863948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" y="2997"/>
              <a:ext cx="18" cy="71"/>
            </a:xfrm>
            <a:custGeom>
              <a:avLst/>
              <a:gdLst>
                <a:gd name="T0" fmla="*/ 6 w 12"/>
                <a:gd name="T1" fmla="*/ 48 h 48"/>
                <a:gd name="T2" fmla="*/ 0 w 12"/>
                <a:gd name="T3" fmla="*/ 42 h 48"/>
                <a:gd name="T4" fmla="*/ 0 w 12"/>
                <a:gd name="T5" fmla="*/ 6 h 48"/>
                <a:gd name="T6" fmla="*/ 6 w 12"/>
                <a:gd name="T7" fmla="*/ 0 h 48"/>
                <a:gd name="T8" fmla="*/ 12 w 12"/>
                <a:gd name="T9" fmla="*/ 6 h 48"/>
                <a:gd name="T10" fmla="*/ 12 w 12"/>
                <a:gd name="T11" fmla="*/ 42 h 48"/>
                <a:gd name="T12" fmla="*/ 6 w 12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6" y="48"/>
                  </a:moveTo>
                  <a:cubicBezTo>
                    <a:pt x="3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5"/>
                    <a:pt x="10" y="48"/>
                    <a:pt x="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sz="983">
                <a:latin typeface="+mj-lt"/>
              </a:endParaRPr>
            </a:p>
          </p:txBody>
        </p:sp>
        <p:sp>
          <p:nvSpPr>
            <p:cNvPr id="34" name="Freeform 109">
              <a:extLst>
                <a:ext uri="{FF2B5EF4-FFF2-40B4-BE49-F238E27FC236}">
                  <a16:creationId xmlns:a16="http://schemas.microsoft.com/office/drawing/2014/main" id="{7C8CB464-9894-0A4F-A61F-6075936F9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8" y="3031"/>
              <a:ext cx="55" cy="55"/>
            </a:xfrm>
            <a:custGeom>
              <a:avLst/>
              <a:gdLst>
                <a:gd name="T0" fmla="*/ 30 w 37"/>
                <a:gd name="T1" fmla="*/ 37 h 37"/>
                <a:gd name="T2" fmla="*/ 26 w 37"/>
                <a:gd name="T3" fmla="*/ 35 h 37"/>
                <a:gd name="T4" fmla="*/ 2 w 37"/>
                <a:gd name="T5" fmla="*/ 11 h 37"/>
                <a:gd name="T6" fmla="*/ 2 w 37"/>
                <a:gd name="T7" fmla="*/ 3 h 37"/>
                <a:gd name="T8" fmla="*/ 10 w 37"/>
                <a:gd name="T9" fmla="*/ 3 h 37"/>
                <a:gd name="T10" fmla="*/ 34 w 37"/>
                <a:gd name="T11" fmla="*/ 27 h 37"/>
                <a:gd name="T12" fmla="*/ 34 w 37"/>
                <a:gd name="T13" fmla="*/ 35 h 37"/>
                <a:gd name="T14" fmla="*/ 30 w 37"/>
                <a:gd name="T1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37">
                  <a:moveTo>
                    <a:pt x="30" y="37"/>
                  </a:moveTo>
                  <a:cubicBezTo>
                    <a:pt x="29" y="37"/>
                    <a:pt x="27" y="36"/>
                    <a:pt x="26" y="35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9"/>
                    <a:pt x="0" y="5"/>
                    <a:pt x="2" y="3"/>
                  </a:cubicBezTo>
                  <a:cubicBezTo>
                    <a:pt x="4" y="0"/>
                    <a:pt x="8" y="0"/>
                    <a:pt x="10" y="3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9"/>
                    <a:pt x="37" y="33"/>
                    <a:pt x="34" y="35"/>
                  </a:cubicBezTo>
                  <a:cubicBezTo>
                    <a:pt x="33" y="36"/>
                    <a:pt x="32" y="37"/>
                    <a:pt x="3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sz="983">
                <a:latin typeface="+mj-lt"/>
              </a:endParaRPr>
            </a:p>
          </p:txBody>
        </p:sp>
        <p:sp>
          <p:nvSpPr>
            <p:cNvPr id="35" name="Freeform 110">
              <a:extLst>
                <a:ext uri="{FF2B5EF4-FFF2-40B4-BE49-F238E27FC236}">
                  <a16:creationId xmlns:a16="http://schemas.microsoft.com/office/drawing/2014/main" id="{2CCABA76-9A98-BB4C-B3FC-B862CD138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3" y="3122"/>
              <a:ext cx="71" cy="17"/>
            </a:xfrm>
            <a:custGeom>
              <a:avLst/>
              <a:gdLst>
                <a:gd name="T0" fmla="*/ 42 w 48"/>
                <a:gd name="T1" fmla="*/ 12 h 12"/>
                <a:gd name="T2" fmla="*/ 6 w 48"/>
                <a:gd name="T3" fmla="*/ 12 h 12"/>
                <a:gd name="T4" fmla="*/ 0 w 48"/>
                <a:gd name="T5" fmla="*/ 6 h 12"/>
                <a:gd name="T6" fmla="*/ 6 w 48"/>
                <a:gd name="T7" fmla="*/ 0 h 12"/>
                <a:gd name="T8" fmla="*/ 42 w 48"/>
                <a:gd name="T9" fmla="*/ 0 h 12"/>
                <a:gd name="T10" fmla="*/ 48 w 48"/>
                <a:gd name="T11" fmla="*/ 6 h 12"/>
                <a:gd name="T12" fmla="*/ 42 w 4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2">
                  <a:moveTo>
                    <a:pt x="4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8" y="3"/>
                    <a:pt x="48" y="6"/>
                  </a:cubicBezTo>
                  <a:cubicBezTo>
                    <a:pt x="48" y="9"/>
                    <a:pt x="46" y="12"/>
                    <a:pt x="4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sz="983">
                <a:latin typeface="+mj-lt"/>
              </a:endParaRPr>
            </a:p>
          </p:txBody>
        </p:sp>
      </p:grp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E79E221C-AD88-EE43-8CD9-3E380F39B6FE}"/>
              </a:ext>
            </a:extLst>
          </p:cNvPr>
          <p:cNvSpPr txBox="1">
            <a:spLocks/>
          </p:cNvSpPr>
          <p:nvPr userDrawn="1"/>
        </p:nvSpPr>
        <p:spPr>
          <a:xfrm>
            <a:off x="5739280" y="6093074"/>
            <a:ext cx="1064785" cy="30003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99238" rtl="0" eaLnBrk="1" fontAlgn="auto" latinLnBrk="0" hangingPunct="1">
              <a:lnSpc>
                <a:spcPct val="90000"/>
              </a:lnSpc>
              <a:spcBef>
                <a:spcPts val="54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56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</a:rPr>
              <a:t>Clients: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256EBE4-DE83-6D44-879E-A00715AA5DE0}"/>
              </a:ext>
            </a:extLst>
          </p:cNvPr>
          <p:cNvSpPr/>
          <p:nvPr userDrawn="1"/>
        </p:nvSpPr>
        <p:spPr>
          <a:xfrm>
            <a:off x="10200225" y="867915"/>
            <a:ext cx="2000844" cy="275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9923" bIns="49923" rtlCol="0" anchor="ctr"/>
          <a:lstStyle/>
          <a:p>
            <a:pPr algn="ctr"/>
            <a:endParaRPr lang="en-US" sz="983"/>
          </a:p>
        </p:txBody>
      </p:sp>
      <p:sp>
        <p:nvSpPr>
          <p:cNvPr id="48" name="Content Placeholder 7">
            <a:extLst>
              <a:ext uri="{FF2B5EF4-FFF2-40B4-BE49-F238E27FC236}">
                <a16:creationId xmlns:a16="http://schemas.microsoft.com/office/drawing/2014/main" id="{F0439725-7A25-C44F-8E42-9195D9F44B14}"/>
              </a:ext>
            </a:extLst>
          </p:cNvPr>
          <p:cNvSpPr txBox="1">
            <a:spLocks/>
          </p:cNvSpPr>
          <p:nvPr userDrawn="1"/>
        </p:nvSpPr>
        <p:spPr>
          <a:xfrm>
            <a:off x="10226300" y="902245"/>
            <a:ext cx="2058521" cy="3092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99238" rtl="0" eaLnBrk="1" fontAlgn="auto" latinLnBrk="0" hangingPunct="1">
              <a:lnSpc>
                <a:spcPct val="90000"/>
              </a:lnSpc>
              <a:spcBef>
                <a:spcPts val="54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75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</a:rPr>
              <a:t>Industries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6567DC1-13AB-4647-A60F-123C4202029A}"/>
              </a:ext>
            </a:extLst>
          </p:cNvPr>
          <p:cNvSpPr/>
          <p:nvPr userDrawn="1"/>
        </p:nvSpPr>
        <p:spPr>
          <a:xfrm>
            <a:off x="10203467" y="2355397"/>
            <a:ext cx="2000228" cy="275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9923" bIns="49923" rtlCol="0" anchor="ctr"/>
          <a:lstStyle/>
          <a:p>
            <a:pPr algn="ctr"/>
            <a:endParaRPr lang="en-US" sz="983"/>
          </a:p>
        </p:txBody>
      </p:sp>
      <p:sp>
        <p:nvSpPr>
          <p:cNvPr id="50" name="Content Placeholder 7">
            <a:extLst>
              <a:ext uri="{FF2B5EF4-FFF2-40B4-BE49-F238E27FC236}">
                <a16:creationId xmlns:a16="http://schemas.microsoft.com/office/drawing/2014/main" id="{C790EF2B-2B79-2C42-8DD9-04F76778B2FB}"/>
              </a:ext>
            </a:extLst>
          </p:cNvPr>
          <p:cNvSpPr txBox="1">
            <a:spLocks/>
          </p:cNvSpPr>
          <p:nvPr userDrawn="1"/>
        </p:nvSpPr>
        <p:spPr>
          <a:xfrm>
            <a:off x="10229521" y="2376198"/>
            <a:ext cx="2013129" cy="3092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99238" rtl="0" eaLnBrk="1" fontAlgn="auto" latinLnBrk="0" hangingPunct="1">
              <a:lnSpc>
                <a:spcPct val="90000"/>
              </a:lnSpc>
              <a:spcBef>
                <a:spcPts val="54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75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</a:rPr>
              <a:t>Ecosystems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28D38A-763E-6F46-BA52-F4A03EF60557}"/>
              </a:ext>
            </a:extLst>
          </p:cNvPr>
          <p:cNvSpPr/>
          <p:nvPr userDrawn="1"/>
        </p:nvSpPr>
        <p:spPr>
          <a:xfrm>
            <a:off x="10195801" y="3997501"/>
            <a:ext cx="2000228" cy="275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9923" bIns="49923" rtlCol="0" anchor="ctr"/>
          <a:lstStyle/>
          <a:p>
            <a:pPr algn="ctr"/>
            <a:endParaRPr lang="en-US" sz="983"/>
          </a:p>
        </p:txBody>
      </p:sp>
      <p:sp>
        <p:nvSpPr>
          <p:cNvPr id="52" name="Content Placeholder 7">
            <a:extLst>
              <a:ext uri="{FF2B5EF4-FFF2-40B4-BE49-F238E27FC236}">
                <a16:creationId xmlns:a16="http://schemas.microsoft.com/office/drawing/2014/main" id="{D65DEB77-C108-1142-BF55-F787B23B9384}"/>
              </a:ext>
            </a:extLst>
          </p:cNvPr>
          <p:cNvSpPr txBox="1">
            <a:spLocks/>
          </p:cNvSpPr>
          <p:nvPr userDrawn="1"/>
        </p:nvSpPr>
        <p:spPr>
          <a:xfrm>
            <a:off x="10221857" y="4027213"/>
            <a:ext cx="2013129" cy="3092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99238" rtl="0" eaLnBrk="1" fontAlgn="auto" latinLnBrk="0" hangingPunct="1">
              <a:lnSpc>
                <a:spcPct val="90000"/>
              </a:lnSpc>
              <a:spcBef>
                <a:spcPts val="54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75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</a:rPr>
              <a:t>OneAccenture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99C57B6-DA44-F24D-8704-7F61137EB36A}"/>
              </a:ext>
            </a:extLst>
          </p:cNvPr>
          <p:cNvSpPr txBox="1"/>
          <p:nvPr userDrawn="1"/>
        </p:nvSpPr>
        <p:spPr>
          <a:xfrm>
            <a:off x="342204" y="6529943"/>
            <a:ext cx="2338245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1248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56"/>
              </a:spcAft>
              <a:buClrTx/>
              <a:buSzTx/>
              <a:buFontTx/>
              <a:buNone/>
              <a:tabLst/>
              <a:defRPr/>
            </a:pPr>
            <a:r>
              <a:rPr lang="en-GB" sz="383">
                <a:solidFill>
                  <a:schemeClr val="tx1">
                    <a:alpha val="75000"/>
                  </a:schemeClr>
                </a:solidFill>
              </a:rPr>
              <a:t>Copyright © 2023 Accenture. All rights reserved. </a:t>
            </a:r>
            <a:endParaRPr lang="en-US" sz="383" noProof="0">
              <a:solidFill>
                <a:schemeClr val="tx1">
                  <a:alpha val="75000"/>
                </a:schemeClr>
              </a:solidFill>
            </a:endParaRPr>
          </a:p>
        </p:txBody>
      </p:sp>
      <p:sp>
        <p:nvSpPr>
          <p:cNvPr id="59" name="Slide Number Placeholder 6">
            <a:extLst>
              <a:ext uri="{FF2B5EF4-FFF2-40B4-BE49-F238E27FC236}">
                <a16:creationId xmlns:a16="http://schemas.microsoft.com/office/drawing/2014/main" id="{E7D10AE7-4FD5-BB4C-9EBA-7503F1F6DD18}"/>
              </a:ext>
            </a:extLst>
          </p:cNvPr>
          <p:cNvSpPr txBox="1">
            <a:spLocks/>
          </p:cNvSpPr>
          <p:nvPr userDrawn="1"/>
        </p:nvSpPr>
        <p:spPr>
          <a:xfrm>
            <a:off x="11503674" y="6507825"/>
            <a:ext cx="381001" cy="20784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800" kern="1200" smtClean="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4812">
              <a:spcAft>
                <a:spcPts val="656"/>
              </a:spcAft>
            </a:pPr>
            <a:fld id="{CC9E6EB9-168E-4914-8CC7-2E853AFB4F1B}" type="slidenum">
              <a:rPr lang="en-US" sz="437">
                <a:solidFill>
                  <a:schemeClr val="tx1"/>
                </a:solidFill>
              </a:rPr>
              <a:pPr algn="r" defTabSz="124812">
                <a:spcAft>
                  <a:spcPts val="656"/>
                </a:spcAft>
              </a:pPr>
              <a:t>‹#›</a:t>
            </a:fld>
            <a:endParaRPr lang="en-US" sz="437">
              <a:solidFill>
                <a:schemeClr val="tx1"/>
              </a:solidFill>
            </a:endParaRPr>
          </a:p>
        </p:txBody>
      </p:sp>
      <p:sp>
        <p:nvSpPr>
          <p:cNvPr id="62" name="Text Placeholder 29">
            <a:extLst>
              <a:ext uri="{FF2B5EF4-FFF2-40B4-BE49-F238E27FC236}">
                <a16:creationId xmlns:a16="http://schemas.microsoft.com/office/drawing/2014/main" id="{C65A2923-531B-A847-AF2F-D244B7594DAA}"/>
              </a:ext>
            </a:extLst>
          </p:cNvPr>
          <p:cNvSpPr txBox="1">
            <a:spLocks/>
          </p:cNvSpPr>
          <p:nvPr userDrawn="1"/>
        </p:nvSpPr>
        <p:spPr>
          <a:xfrm>
            <a:off x="326660" y="6090619"/>
            <a:ext cx="1064785" cy="30003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99238" rtl="0" eaLnBrk="1" fontAlgn="auto" latinLnBrk="0" hangingPunct="1">
              <a:lnSpc>
                <a:spcPct val="90000"/>
              </a:lnSpc>
              <a:spcBef>
                <a:spcPts val="54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56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</a:rPr>
              <a:t>Contacts: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53EC543-3B9F-3342-A126-5A16377C2E97}"/>
              </a:ext>
            </a:extLst>
          </p:cNvPr>
          <p:cNvCxnSpPr>
            <a:cxnSpLocks/>
          </p:cNvCxnSpPr>
          <p:nvPr userDrawn="1"/>
        </p:nvCxnSpPr>
        <p:spPr>
          <a:xfrm>
            <a:off x="5532289" y="5958453"/>
            <a:ext cx="0" cy="588267"/>
          </a:xfrm>
          <a:prstGeom prst="line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D8FAC1A-3959-1944-92AB-8AA2573526AA}"/>
              </a:ext>
            </a:extLst>
          </p:cNvPr>
          <p:cNvCxnSpPr>
            <a:cxnSpLocks/>
          </p:cNvCxnSpPr>
          <p:nvPr userDrawn="1"/>
        </p:nvCxnSpPr>
        <p:spPr>
          <a:xfrm>
            <a:off x="10195300" y="868008"/>
            <a:ext cx="0" cy="5670323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Placeholder 29">
            <a:extLst>
              <a:ext uri="{FF2B5EF4-FFF2-40B4-BE49-F238E27FC236}">
                <a16:creationId xmlns:a16="http://schemas.microsoft.com/office/drawing/2014/main" id="{63675C25-C5C5-1743-A10D-23FE1A4E23F3}"/>
              </a:ext>
            </a:extLst>
          </p:cNvPr>
          <p:cNvSpPr txBox="1">
            <a:spLocks/>
          </p:cNvSpPr>
          <p:nvPr userDrawn="1"/>
        </p:nvSpPr>
        <p:spPr>
          <a:xfrm>
            <a:off x="246407" y="980781"/>
            <a:ext cx="4422764" cy="30003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99238" rtl="0" eaLnBrk="1" fontAlgn="auto" latinLnBrk="0" hangingPunct="1">
              <a:lnSpc>
                <a:spcPct val="90000"/>
              </a:lnSpc>
              <a:spcBef>
                <a:spcPts val="54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39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raphik"/>
                <a:ea typeface="+mn-ea"/>
                <a:cs typeface="+mn-cs"/>
              </a:rPr>
              <a:t>Overview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BE31C9-5ED6-D98A-3FB1-797B703657C2}"/>
              </a:ext>
            </a:extLst>
          </p:cNvPr>
          <p:cNvSpPr txBox="1"/>
          <p:nvPr userDrawn="1"/>
        </p:nvSpPr>
        <p:spPr>
          <a:xfrm>
            <a:off x="4017072" y="6658053"/>
            <a:ext cx="2963163" cy="15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37">
                <a:solidFill>
                  <a:schemeClr val="tx1">
                    <a:alpha val="75000"/>
                  </a:schemeClr>
                </a:solidFill>
              </a:rPr>
              <a:t> </a:t>
            </a:r>
            <a:r>
              <a:rPr lang="en-US" sz="437">
                <a:solidFill>
                  <a:schemeClr val="tx1">
                    <a:alpha val="75000"/>
                  </a:schemeClr>
                </a:solidFill>
              </a:rPr>
              <a:t>*** Confidential – For Internal Use Only. Do Not Share***</a:t>
            </a:r>
            <a:r>
              <a:rPr lang="en-GB" sz="437">
                <a:solidFill>
                  <a:schemeClr val="tx1">
                    <a:alpha val="75000"/>
                  </a:schemeClr>
                </a:solidFill>
              </a:rPr>
              <a:t> </a:t>
            </a:r>
            <a:endParaRPr lang="en-US" sz="983"/>
          </a:p>
        </p:txBody>
      </p:sp>
    </p:spTree>
    <p:extLst>
      <p:ext uri="{BB962C8B-B14F-4D97-AF65-F5344CB8AC3E}">
        <p14:creationId xmlns:p14="http://schemas.microsoft.com/office/powerpoint/2010/main" val="2068569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49" userDrawn="1">
          <p15:clr>
            <a:srgbClr val="5ACBF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05FAB-1B7C-879D-173D-919675169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B55E-BAE4-4CC7-8FA8-12340CA2F831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3D170E-A510-8AB6-5029-CC44A2623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854F92-740F-74EE-2EC0-8788C9996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DF85-A079-4376-9072-ECA566DA93CA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bg object 16">
            <a:extLst>
              <a:ext uri="{FF2B5EF4-FFF2-40B4-BE49-F238E27FC236}">
                <a16:creationId xmlns:a16="http://schemas.microsoft.com/office/drawing/2014/main" id="{05F528F9-A53A-AB08-E532-307CF8266C3D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8B835B5-0968-51D8-8F03-178BEAB78493}"/>
              </a:ext>
            </a:extLst>
          </p:cNvPr>
          <p:cNvSpPr/>
          <p:nvPr userDrawn="1"/>
        </p:nvSpPr>
        <p:spPr>
          <a:xfrm>
            <a:off x="179301" y="161367"/>
            <a:ext cx="11860305" cy="65352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992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8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07D817A5-A332-CA22-0221-B6637CF846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9" y="381006"/>
            <a:ext cx="11430000" cy="29135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1309"/>
            </a:lvl1pPr>
          </a:lstStyle>
          <a:p>
            <a:r>
              <a:rPr lang="en-US"/>
              <a:t>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EAE9F6E-8097-2646-1F55-DD2AC0D378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9" y="726148"/>
            <a:ext cx="11430000" cy="291353"/>
          </a:xfrm>
        </p:spPr>
        <p:txBody>
          <a:bodyPr/>
          <a:lstStyle>
            <a:lvl1pPr marL="0" indent="0">
              <a:buNone/>
              <a:defRPr sz="875"/>
            </a:lvl1pPr>
          </a:lstStyle>
          <a:p>
            <a:pPr lvl="0"/>
            <a:r>
              <a:rPr lang="en-US"/>
              <a:t>Strapline</a:t>
            </a:r>
          </a:p>
        </p:txBody>
      </p:sp>
      <p:sp>
        <p:nvSpPr>
          <p:cNvPr id="15" name="Footer Placeholder 12">
            <a:extLst>
              <a:ext uri="{FF2B5EF4-FFF2-40B4-BE49-F238E27FC236}">
                <a16:creationId xmlns:a16="http://schemas.microsoft.com/office/drawing/2014/main" id="{59FF3494-F89A-CBC5-31C5-87CCFE6D098A}"/>
              </a:ext>
            </a:extLst>
          </p:cNvPr>
          <p:cNvSpPr txBox="1">
            <a:spLocks/>
          </p:cNvSpPr>
          <p:nvPr userDrawn="1"/>
        </p:nvSpPr>
        <p:spPr>
          <a:xfrm>
            <a:off x="9458049" y="6472471"/>
            <a:ext cx="2608937" cy="1983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4812">
              <a:spcAft>
                <a:spcPts val="656"/>
              </a:spcAft>
              <a:defRPr/>
            </a:pPr>
            <a:r>
              <a:rPr lang="en-GB" sz="437">
                <a:solidFill>
                  <a:schemeClr val="tx1"/>
                </a:solidFill>
                <a:latin typeface="Graphik" panose="020B0503030202060203" pitchFamily="34" charset="0"/>
              </a:rPr>
              <a:t>Copyright © 2024 Accenture.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2642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83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4622809" y="0"/>
            <a:ext cx="7188201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7" y="528224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499238" rtl="0" eaLnBrk="1" latinLnBrk="0" hangingPunct="1">
              <a:defRPr lang="en-US" sz="765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7" y="5527524"/>
            <a:ext cx="3102015" cy="784379"/>
          </a:xfrm>
        </p:spPr>
        <p:txBody>
          <a:bodyPr/>
          <a:lstStyle>
            <a:lvl1pPr marL="0" indent="0" algn="l" defTabSz="499238" rtl="0" eaLnBrk="1" latinLnBrk="0" hangingPunct="1">
              <a:spcAft>
                <a:spcPts val="0"/>
              </a:spcAft>
              <a:buNone/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499238" rtl="0" eaLnBrk="1" latinLnBrk="0" hangingPunct="1">
              <a:spcAft>
                <a:spcPts val="0"/>
              </a:spcAft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499238" rtl="0" eaLnBrk="1" latinLnBrk="0" hangingPunct="1">
              <a:spcAft>
                <a:spcPts val="0"/>
              </a:spcAft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499238" rtl="0" eaLnBrk="1" latinLnBrk="0" hangingPunct="1">
              <a:spcAft>
                <a:spcPts val="0"/>
              </a:spcAft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499238" rtl="0" eaLnBrk="1" latinLnBrk="0" hangingPunct="1">
              <a:spcAft>
                <a:spcPts val="0"/>
              </a:spcAft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3" y="1429155"/>
            <a:ext cx="5152292" cy="2255711"/>
          </a:xfrm>
        </p:spPr>
        <p:txBody>
          <a:bodyPr anchor="b"/>
          <a:lstStyle>
            <a:lvl1pPr algn="l">
              <a:lnSpc>
                <a:spcPct val="90000"/>
              </a:lnSpc>
              <a:defRPr sz="2621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3" y="3871194"/>
            <a:ext cx="5152292" cy="1092847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1309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328"/>
              </a:spcAft>
              <a:defRPr lang="en-US" sz="1309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328"/>
              </a:spcAft>
              <a:defRPr lang="en-US" sz="1309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328"/>
              </a:spcAft>
              <a:defRPr lang="en-US" sz="1309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328"/>
              </a:spcAft>
              <a:defRPr lang="en-US" sz="1309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0" lvl="0" indent="0" algn="l" defTabSz="49923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6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499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37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437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98581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F7A32AC4-9BB0-683D-E485-186BBFFEAF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3AAD54-FC8A-8A8C-8966-633EF9122E36}"/>
              </a:ext>
            </a:extLst>
          </p:cNvPr>
          <p:cNvSpPr/>
          <p:nvPr userDrawn="1"/>
        </p:nvSpPr>
        <p:spPr>
          <a:xfrm>
            <a:off x="78609" y="73800"/>
            <a:ext cx="12034800" cy="671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9923" bIns="49923" rtlCol="0" anchor="ctr"/>
          <a:lstStyle/>
          <a:p>
            <a:pPr algn="ctr"/>
            <a:endParaRPr lang="en-GB" sz="983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5F5C5-1CE2-01B5-AD27-127E2F804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A4ED71-4A31-B4CE-C76F-5EADF1C82029}"/>
              </a:ext>
            </a:extLst>
          </p:cNvPr>
          <p:cNvSpPr/>
          <p:nvPr userDrawn="1"/>
        </p:nvSpPr>
        <p:spPr>
          <a:xfrm>
            <a:off x="8990788" y="6490029"/>
            <a:ext cx="2560320" cy="117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49923" tIns="24963" rIns="49923" bIns="24963" rtlCol="0" anchor="t" anchorCtr="0">
            <a:spAutoFit/>
          </a:bodyPr>
          <a:lstStyle/>
          <a:p>
            <a:pPr algn="ctr"/>
            <a:r>
              <a:rPr lang="en-US" sz="437">
                <a:solidFill>
                  <a:schemeClr val="tx1">
                    <a:lumMod val="50000"/>
                    <a:lumOff val="50000"/>
                  </a:schemeClr>
                </a:solidFill>
              </a:rPr>
              <a:t>Copyright © 2025 Accenture. All rights reserved.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ED66C9D-9178-790E-695B-B91BFCACE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0887" y="6490027"/>
            <a:ext cx="405340" cy="15959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ctr">
              <a:defRPr lang="en-US" sz="437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88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Greetings Slide - GT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9" y="2318278"/>
            <a:ext cx="7040756" cy="2221455"/>
          </a:xfrm>
        </p:spPr>
        <p:txBody>
          <a:bodyPr anchor="ctr"/>
          <a:lstStyle>
            <a:lvl1pPr algn="ctr">
              <a:defRPr sz="4805">
                <a:solidFill>
                  <a:schemeClr val="tx1"/>
                </a:solidFill>
              </a:defRPr>
            </a:lvl1pPr>
          </a:lstStyle>
          <a:p>
            <a:r>
              <a:rPr lang="en-GB"/>
              <a:t>Welcome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21F7E-CEFA-4A8F-862E-8631C40CEA2C}"/>
              </a:ext>
            </a:extLst>
          </p:cNvPr>
          <p:cNvSpPr txBox="1"/>
          <p:nvPr userDrawn="1"/>
        </p:nvSpPr>
        <p:spPr>
          <a:xfrm>
            <a:off x="0" y="-257906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4992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37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Format Background… &gt; Picture or texture fill &gt; Set to one of the dark or mid gradient options</a:t>
            </a:r>
            <a:endParaRPr kumimoji="0" lang="en-US" sz="437" b="0" i="0" u="none" strike="noStrike" kern="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144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9" y="381000"/>
            <a:ext cx="11430000" cy="762000"/>
          </a:xfrm>
          <a:ln/>
        </p:spPr>
        <p:txBody>
          <a:bodyPr vert="horz" lIns="0" tIns="0" rIns="0" bIns="0" rtlCol="0" anchor="t">
            <a:noAutofit/>
          </a:bodyPr>
          <a:lstStyle>
            <a:lvl1pPr>
              <a:defRPr lang="en-US" sz="1967" dirty="0">
                <a:solidFill>
                  <a:srgbClr val="000000"/>
                </a:solidFill>
                <a:latin typeface="Graphik" panose="020B0503030202060203" pitchFamily="34" charset="0"/>
              </a:defRPr>
            </a:lvl1pPr>
          </a:lstStyle>
          <a:p>
            <a:pPr lvl="0"/>
            <a:r>
              <a:rPr lang="en-US"/>
              <a:t>Click to edit 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DB538-6CDA-4E91-ADF3-0A0B05A041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9" y="850640"/>
            <a:ext cx="11430000" cy="457200"/>
          </a:xfrm>
          <a:ln/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85000"/>
              </a:lnSpc>
              <a:defRPr lang="en-US" sz="983" b="1" dirty="0">
                <a:solidFill>
                  <a:srgbClr val="A100FF"/>
                </a:solidFill>
                <a:latin typeface="Graphik Semibold" panose="020B0703030202060203" pitchFamily="34" charset="0"/>
              </a:defRPr>
            </a:lvl1pPr>
          </a:lstStyle>
          <a:p>
            <a:pPr lvl="0">
              <a:lnSpc>
                <a:spcPct val="80000"/>
              </a:lnSpc>
              <a:spcAft>
                <a:spcPts val="0"/>
              </a:spcAft>
            </a:pPr>
            <a:r>
              <a:rPr lang="en-US"/>
              <a:t>Click to edit subhead text</a:t>
            </a:r>
          </a:p>
        </p:txBody>
      </p:sp>
    </p:spTree>
    <p:extLst>
      <p:ext uri="{BB962C8B-B14F-4D97-AF65-F5344CB8AC3E}">
        <p14:creationId xmlns:p14="http://schemas.microsoft.com/office/powerpoint/2010/main" val="1586292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BF2C1-BAA9-4BAD-9934-C110D7303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7" y="6488234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437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4812">
              <a:spcAft>
                <a:spcPts val="656"/>
              </a:spcAft>
              <a:defRPr/>
            </a:pPr>
            <a:r>
              <a:rPr lang="en-GB"/>
              <a:t>Copyright © 2024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30600-A2B3-4AAD-808D-56DA9B773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32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I-Proposal: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22" y="2122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30" imgH="531" progId="TCLayout.ActiveDocument.1">
                  <p:embed/>
                </p:oleObj>
              </mc:Choice>
              <mc:Fallback>
                <p:oleObj name="think-cell Slide" r:id="rId4" imgW="530" imgH="53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2" y="2122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B1040696-6E0D-4069-812C-BEB01C95C263}"/>
              </a:ext>
            </a:extLst>
          </p:cNvPr>
          <p:cNvSpPr/>
          <p:nvPr userDrawn="1">
            <p:custDataLst>
              <p:tags r:id="rId2"/>
            </p:custDataLst>
          </p:nvPr>
        </p:nvSpPr>
        <p:spPr bwMode="gray">
          <a:xfrm>
            <a:off x="13" y="2"/>
            <a:ext cx="158751" cy="158751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en-US" sz="1309" b="0" i="0" baseline="0">
              <a:latin typeface="Arial Black" panose="020B0A04020102020204" pitchFamily="34" charset="0"/>
              <a:sym typeface="Arial Black" panose="020B0A040201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1072630" y="6371625"/>
            <a:ext cx="770949" cy="192287"/>
          </a:xfrm>
        </p:spPr>
        <p:txBody>
          <a:bodyPr/>
          <a:lstStyle>
            <a:lvl1pPr>
              <a:defRPr sz="491">
                <a:solidFill>
                  <a:schemeClr val="bg2"/>
                </a:solidFill>
              </a:defRPr>
            </a:lvl1pPr>
          </a:lstStyle>
          <a:p>
            <a:fld id="{0D558541-60C9-42A2-8392-FF12533A6B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 bwMode="gray">
          <a:xfrm>
            <a:off x="345017" y="332081"/>
            <a:ext cx="11498555" cy="58232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5017" y="909007"/>
            <a:ext cx="11498555" cy="332077"/>
          </a:xfrm>
        </p:spPr>
        <p:txBody>
          <a:bodyPr anchor="ctr"/>
          <a:lstStyle>
            <a:lvl1pPr>
              <a:lnSpc>
                <a:spcPct val="80000"/>
              </a:lnSpc>
              <a:spcBef>
                <a:spcPts val="0"/>
              </a:spcBef>
              <a:defRPr sz="1092" b="0" cap="all" spc="-81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82373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52B2A6BA-CF2D-F8E3-C9E3-1630976910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1951" y="549274"/>
            <a:ext cx="1243822" cy="50530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46E4763-F545-C94B-51CE-F4BC514CB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4969" y="2345642"/>
            <a:ext cx="6793919" cy="1994392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C002026-094D-D1B0-BDA1-62996F2413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69" y="4464055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accent2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</a:t>
            </a:r>
            <a:endParaRPr lang="en-U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1E81FC3-5B5A-36F1-7992-060E05D477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36108AED-3E3E-1C9D-6AD6-AB28DC816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E708D2-2EDE-1F9C-AAB4-CB6CA10B9067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178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31B3895-321B-8CAC-83C2-50F886A2CD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1951" y="2344151"/>
            <a:ext cx="6795392" cy="199439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424AF0-EE9F-A1A8-B5A5-CF437B9F5D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1951" y="4475703"/>
            <a:ext cx="6795392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accent2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</a:t>
            </a:r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349A45E5-70FE-79EB-8E7A-1A2061B62B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57A6BE55-E9EF-68A2-0448-87EF125B2B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3" name="Picture 2" descr="A picture containing icon&#10;&#10;AI-generated content may be incorrect.">
            <a:extLst>
              <a:ext uri="{FF2B5EF4-FFF2-40B4-BE49-F238E27FC236}">
                <a16:creationId xmlns:a16="http://schemas.microsoft.com/office/drawing/2014/main" id="{7BAE161E-0DDE-C6CA-FFE7-1D3E08460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1951" y="549273"/>
            <a:ext cx="1243822" cy="50530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B0C1E9F-F27D-9E07-1F11-E90018C51E6E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692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So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B5C60DC5-B3DA-C0FC-730C-90554D4470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1950" y="5917429"/>
            <a:ext cx="1243822" cy="50530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878D30E-951E-72C4-5535-66637753B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4970" y="2287873"/>
            <a:ext cx="8931530" cy="132959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775FD5F-4D58-7741-C57A-08997F3E1D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70" y="3741489"/>
            <a:ext cx="893153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accent2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</a:t>
            </a:r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EA105FD1-CA09-BDBB-C408-AB40400DB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1950" y="5176580"/>
            <a:ext cx="3655291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D266AB3E-F8D9-4648-CDC8-BDA8246735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401494"/>
            <a:ext cx="3655291" cy="184666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456DA4-2FAC-B424-EC94-03F9ACA44B43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075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icon&#10;&#10;AI-generated content may be incorrect.">
            <a:extLst>
              <a:ext uri="{FF2B5EF4-FFF2-40B4-BE49-F238E27FC236}">
                <a16:creationId xmlns:a16="http://schemas.microsoft.com/office/drawing/2014/main" id="{35147B7D-F77B-FED8-8216-29C79DAAB7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5382" y="5806598"/>
            <a:ext cx="1243822" cy="505303"/>
          </a:xfrm>
          <a:prstGeom prst="rect">
            <a:avLst/>
          </a:prstGeom>
        </p:spPr>
      </p:pic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69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1182796" y="2859791"/>
            <a:ext cx="8813534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38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accent2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6" y="5781214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A32C94E-D0E1-C1CB-C19E-E0A6ECEF0B69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6765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1182796" y="2859792"/>
            <a:ext cx="8813534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38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accent2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</a:t>
            </a:r>
            <a:endParaRPr lang="en-US"/>
          </a:p>
        </p:txBody>
      </p:sp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69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6" y="5781214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5" name="Picture 4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BFFFBBD3-E16F-EFDC-C87C-B89A8E9A6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5382" y="5806598"/>
            <a:ext cx="1243822" cy="50530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7185A5-F0F7-013E-E10E-335F06744350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913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9" y="0"/>
            <a:ext cx="71882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3" y="2318278"/>
            <a:ext cx="7040756" cy="2221455"/>
          </a:xfrm>
        </p:spPr>
        <p:txBody>
          <a:bodyPr anchor="ctr"/>
          <a:lstStyle>
            <a:lvl1pPr algn="l">
              <a:defRPr sz="3931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124812">
              <a:spcAft>
                <a:spcPts val="656"/>
              </a:spcAft>
            </a:pPr>
            <a:endParaRPr lang="en-US" sz="983" noProof="0"/>
          </a:p>
        </p:txBody>
      </p:sp>
    </p:spTree>
    <p:extLst>
      <p:ext uri="{BB962C8B-B14F-4D97-AF65-F5344CB8AC3E}">
        <p14:creationId xmlns:p14="http://schemas.microsoft.com/office/powerpoint/2010/main" val="2312035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376" userDrawn="1">
          <p15:clr>
            <a:srgbClr val="C35EA4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dark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DFF95F-BC04-BCE4-81EC-25C099CB74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AR" sz="24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0" y="1793449"/>
            <a:ext cx="3091443" cy="787908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3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3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3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3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3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3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3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3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3"/>
            <a:ext cx="0" cy="4719487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01AB161-4BFB-138B-C93C-DFFFE563C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600" y="2745679"/>
            <a:ext cx="3091443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EA0A3F89-649C-BCA9-F69D-4791BE39CE26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9" name="Picture 8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055F0092-DF0F-C246-F03A-537EB02C98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68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A4FF600-954F-A932-EB0A-7C9AF337B5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48" y="1793450"/>
            <a:ext cx="3098568" cy="787908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5D79A3D-AC3D-4EB4-AFB4-D6CEFA4231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948" y="2745679"/>
            <a:ext cx="3093440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3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3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3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3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3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3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3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3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3"/>
            <a:ext cx="0" cy="4719487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0819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39FCDF-0209-75C7-EEFD-72F454BE93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798FE22-CDE6-88FF-ACBC-FD9C36E03D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49" y="1341439"/>
            <a:ext cx="2329381" cy="47879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7CBA93D-A16D-15A7-59FB-5DA53C303F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59509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200" b="0" i="0">
                <a:solidFill>
                  <a:schemeClr val="tx1"/>
                </a:solidFill>
                <a:latin typeface="+mn-lt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9F85972-AC4E-08A3-B374-8C2AF42D54F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080176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200" b="0" i="0">
                <a:solidFill>
                  <a:schemeClr val="tx1"/>
                </a:solidFill>
                <a:latin typeface="+mn-lt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21799C-032C-A3F2-FCE9-D7BE2B106CC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406324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200" b="0" i="0">
                <a:solidFill>
                  <a:schemeClr val="tx1"/>
                </a:solidFill>
                <a:latin typeface="+mn-lt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63D9-F425-062E-85B6-BFD1ECBB98D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26991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200" b="0" i="0">
                <a:solidFill>
                  <a:schemeClr val="tx1"/>
                </a:solidFill>
                <a:latin typeface="+mn-lt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6063D68-A744-CDD7-FA67-D2E3EBBCDB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59508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accent2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764EE2-7F2F-45E2-82F3-AAF71D3E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562457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91D4CA2-E2F2-5487-46F9-665130B94B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80175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accent2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B5359CD-D0A3-6EBD-72CC-C75E6319F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883124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414973FE-1A5A-4784-BBEF-55CFBBF298D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06323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accent2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C62542-3EC7-23B4-6810-D7943AD8A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09272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4DD7065-8DBD-BB8F-6299-198F246266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26990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accent2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78B4AEA-422E-5B9F-1050-B102C345D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529939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8947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204A-4462-2F62-F226-525C357834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9ACF502-3E74-91C2-B945-4A140A77E4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50" y="1331548"/>
            <a:ext cx="3130551" cy="481230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6ED4F0B-36A9-C1D2-C829-FDA15A800F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6296" y="1399117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0A9406-C547-1F85-E71D-853495CEBBB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8043" y="139809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1C5D35-2D9B-01B4-73C2-EF565E27FB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6296" y="2376037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79B9814-F84A-3469-40B8-1C61FBBE11E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148043" y="237523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731C7DC5-DAD9-9025-120D-FBB8C142A6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6296" y="3350384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E139AE-63B6-C2C1-4D09-17C298F69AB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48043" y="3352372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lang="en-US" sz="1600" b="0" i="0" kern="1200" dirty="0">
                <a:solidFill>
                  <a:schemeClr val="tx1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EA33AE2-AAF8-CAB9-E244-AD70E24C3E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26296" y="4335521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7111FC3-B91A-E597-25A2-DCDF58B1DF3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148043" y="432951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lang="en-US" sz="1600" b="0" i="0" kern="1200" dirty="0">
                <a:solidFill>
                  <a:schemeClr val="tx1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8EC9E534-1AD8-73C5-C5AC-15F48DA342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26296" y="5307673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702F099-923C-04BF-8A6D-959AE146329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148043" y="530665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lang="en-US" sz="1600" b="0" i="0" kern="1200" dirty="0">
                <a:solidFill>
                  <a:schemeClr val="tx1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</p:spTree>
    <p:extLst>
      <p:ext uri="{BB962C8B-B14F-4D97-AF65-F5344CB8AC3E}">
        <p14:creationId xmlns:p14="http://schemas.microsoft.com/office/powerpoint/2010/main" val="35024837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3779B6AC-D9F3-C99C-1CA1-420EF07A12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5382" y="5806598"/>
            <a:ext cx="1243822" cy="505303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B28B826-EFF3-117E-A205-62F240EBE2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1182796" y="3112013"/>
            <a:ext cx="5715000" cy="199439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1547BE7-16A3-D21E-ADAC-48D17CDF30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5219056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accent2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</a:t>
            </a:r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C59DBC-B2E5-1892-B37B-68897D161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9497" y="2433053"/>
            <a:ext cx="1090042" cy="1231106"/>
          </a:xfrm>
        </p:spPr>
        <p:txBody>
          <a:bodyPr wrap="none" anchor="b">
            <a:spAutoFit/>
          </a:bodyPr>
          <a:lstStyle>
            <a:lvl1pPr>
              <a:defRPr sz="8000" b="0" i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825AE7-14C8-983C-C1B3-C9775887F5FB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664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image dark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C4C3A204-A518-8B79-DCCD-13CD4E5743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2" y="3626135"/>
            <a:ext cx="4205323" cy="1181862"/>
          </a:xfrm>
          <a:prstGeom prst="rect">
            <a:avLst/>
          </a:prstGeom>
        </p:spPr>
        <p:txBody>
          <a:bodyPr anchor="b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7" y="549275"/>
            <a:ext cx="6278331" cy="575944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72726BC-B615-3428-7DAF-2FCAE36D3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29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accent2"/>
                </a:solidFill>
                <a:latin typeface="+mn-lt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462BA77-FAF3-D3DC-18C0-2C2257012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447"/>
            <a:ext cx="1090042" cy="1231106"/>
          </a:xfrm>
        </p:spPr>
        <p:txBody>
          <a:bodyPr wrap="none" anchor="b">
            <a:spAutoFit/>
          </a:bodyPr>
          <a:lstStyle>
            <a:lvl1pPr>
              <a:defRPr sz="8000" b="0" i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9017E74-C690-EF85-4C2D-25D3ED0FF55F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913F49-5BA2-8E8F-A2DA-575035657F85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608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: image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F18E800-DE3F-7813-356B-5ABD491337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2" y="3626135"/>
            <a:ext cx="4205323" cy="1181862"/>
          </a:xfrm>
          <a:prstGeom prst="rect">
            <a:avLst/>
          </a:prstGeom>
        </p:spPr>
        <p:txBody>
          <a:bodyPr anchor="b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C1C7CFCC-2C79-7017-C82B-A74A232851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7" y="549275"/>
            <a:ext cx="6278331" cy="5759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631764B-7AB2-0534-6571-AAD04310DA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29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823CF50-4615-0652-00EC-47F06086B3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447"/>
            <a:ext cx="1090042" cy="1231106"/>
          </a:xfrm>
        </p:spPr>
        <p:txBody>
          <a:bodyPr wrap="none" anchor="b">
            <a:spAutoFit/>
          </a:bodyPr>
          <a:lstStyle>
            <a:lvl1pPr>
              <a:defRPr sz="8000" b="0" i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22616434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21612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9232075D-D11E-C3AF-A625-B7D1AE1CA3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38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dark mod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6325E3FE-E322-E468-99F4-AB54161673A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399DA3F-4572-D252-06D8-F77FDA3E4F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46A6073-19DD-BFEA-265B-416448C27F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79" y="1866147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5F341DC-1615-BF26-3E11-E7C93BBCA3B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1E65BC6-F788-3A86-EAB2-5E9C6AA562A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CC817BB1-741A-B4D2-8998-7808F772A72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2995DA47-C5B7-57CE-BB2F-D8DF22C66EE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79" y="2917024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8A59011-034B-A4E1-6C3C-7B8CC2C9083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5334FA3-2E0A-0615-2560-B2DC41B4690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3791AE70-D198-977B-3194-D99863B9AF2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E93286B5-3D1C-B060-1798-83F5D175BF0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79" y="3967901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5F5DE397-D6A0-D7D6-85BF-7FE7AFED826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7D3162B-A725-7B11-308B-B829F919CAF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84C73AF-390F-770C-CE5B-5193037C14B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0C635698-D554-679D-6A5E-E4E69ABF662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79" y="5021786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1036F6C-1EB0-4671-DED0-7D383AB6A05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pic>
        <p:nvPicPr>
          <p:cNvPr id="2" name="Picture 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F8ACE284-B93E-0006-FF7A-1EFEF555D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24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83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4622809" y="0"/>
            <a:ext cx="7188201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7" y="528224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499238" rtl="0" eaLnBrk="1" latinLnBrk="0" hangingPunct="1">
              <a:defRPr lang="en-US" sz="765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7" y="5527524"/>
            <a:ext cx="3102015" cy="784379"/>
          </a:xfrm>
        </p:spPr>
        <p:txBody>
          <a:bodyPr/>
          <a:lstStyle>
            <a:lvl1pPr marL="0" indent="0" algn="l" defTabSz="499238" rtl="0" eaLnBrk="1" latinLnBrk="0" hangingPunct="1">
              <a:spcAft>
                <a:spcPts val="0"/>
              </a:spcAft>
              <a:buNone/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499238" rtl="0" eaLnBrk="1" latinLnBrk="0" hangingPunct="1">
              <a:spcAft>
                <a:spcPts val="0"/>
              </a:spcAft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499238" rtl="0" eaLnBrk="1" latinLnBrk="0" hangingPunct="1">
              <a:spcAft>
                <a:spcPts val="0"/>
              </a:spcAft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499238" rtl="0" eaLnBrk="1" latinLnBrk="0" hangingPunct="1">
              <a:spcAft>
                <a:spcPts val="0"/>
              </a:spcAft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499238" rtl="0" eaLnBrk="1" latinLnBrk="0" hangingPunct="1">
              <a:spcAft>
                <a:spcPts val="0"/>
              </a:spcAft>
              <a:defRPr lang="en-US" sz="765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3" y="1429155"/>
            <a:ext cx="5152292" cy="2255711"/>
          </a:xfrm>
        </p:spPr>
        <p:txBody>
          <a:bodyPr anchor="b"/>
          <a:lstStyle>
            <a:lvl1pPr algn="l">
              <a:lnSpc>
                <a:spcPct val="90000"/>
              </a:lnSpc>
              <a:defRPr sz="2621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3" y="3871194"/>
            <a:ext cx="5152292" cy="1092847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1309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328"/>
              </a:spcAft>
              <a:defRPr lang="en-US" sz="1309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328"/>
              </a:spcAft>
              <a:defRPr lang="en-US" sz="1309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328"/>
              </a:spcAft>
              <a:defRPr lang="en-US" sz="1309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328"/>
              </a:spcAft>
              <a:defRPr lang="en-US" sz="1309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0" lvl="0" indent="0" algn="l" defTabSz="49923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6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499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37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437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98581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light mo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2419F48-27CD-9483-1EC7-3FB199CA40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491F38-EA5D-D7B9-CAB2-157B785C36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70E8484-BCCD-6724-FC4D-BC84FAAE73C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88AF1FA-5C2F-7A4F-3490-6716382D7C6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40C38646-2C59-7604-F628-AACD4C03C39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AC48787-061F-65B7-CA0E-CA985E032C3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C40C10B-9AA5-FB91-4468-195612A4AAB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1860888-916F-055D-8C9B-DC5AE56B0E7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FE20C7-1104-B877-56C6-12779547D57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79" y="1866147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8345CBF-50C2-FB65-17ED-3D6DA4271A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98D04DC-A35C-18BC-A09D-06ED6125A3F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79" y="2917024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F859FF9-60D5-2DBD-4D3D-49BD3A4EC22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9BE62818-1BA0-8973-B3E1-B2AA7A6835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79" y="3967901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AF3CEC-3718-6D4C-CF1D-F7582BAC713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3CD5EEB-45B3-CF04-96A5-62C5367B83C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79" y="5021786"/>
            <a:ext cx="1163099" cy="393954"/>
          </a:xfrm>
        </p:spPr>
        <p:txBody>
          <a:bodyPr/>
          <a:lstStyle>
            <a:lvl1pPr>
              <a:defRPr lang="en-AR" sz="1600" b="0" i="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E87FBBF5-4C4B-2BA9-7671-182C65D1DBA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478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E6475EA-05F8-881F-8077-6C5A702451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371601"/>
            <a:ext cx="11077726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+mn-lt"/>
              </a:defRPr>
            </a:lvl1pPr>
            <a:lvl2pPr>
              <a:defRPr sz="1400" b="0" i="0">
                <a:latin typeface="+mn-lt"/>
              </a:defRPr>
            </a:lvl2pPr>
            <a:lvl3pPr>
              <a:defRPr sz="1400" b="0" i="0">
                <a:latin typeface="+mn-lt"/>
              </a:defRPr>
            </a:lvl3pPr>
            <a:lvl4pPr>
              <a:defRPr sz="1050" b="0" i="0">
                <a:latin typeface="+mn-lt"/>
              </a:defRPr>
            </a:lvl4pPr>
            <a:lvl5pPr>
              <a:defRPr sz="1050" b="0" i="0">
                <a:latin typeface="+mn-lt"/>
              </a:defRPr>
            </a:lvl5pPr>
            <a:lvl6pPr>
              <a:defRPr sz="1400" b="0" i="0">
                <a:latin typeface="+mn-lt"/>
              </a:defRPr>
            </a:lvl6pPr>
            <a:lvl7pPr>
              <a:defRPr sz="1100" b="0" i="0">
                <a:latin typeface="+mn-lt"/>
              </a:defRPr>
            </a:lvl7pPr>
            <a:lvl9pPr>
              <a:defRPr sz="1100" b="0" i="0">
                <a:latin typeface="+mn-lt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6027634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C11A26-2DA7-C2CB-5CA4-C2226E6943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7772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2BD5E18-7BA8-5728-2FF2-876642FDAD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77727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chemeClr val="tx1"/>
                </a:solidFill>
                <a:latin typeface="+mn-lt"/>
              </a:defRPr>
            </a:lvl1pPr>
            <a:lvl2pPr>
              <a:defRPr sz="1400" b="0" i="0">
                <a:solidFill>
                  <a:schemeClr val="tx1"/>
                </a:solidFill>
                <a:latin typeface="+mn-lt"/>
              </a:defRPr>
            </a:lvl2pPr>
            <a:lvl3pPr>
              <a:defRPr sz="1400" b="0" i="0">
                <a:solidFill>
                  <a:schemeClr val="tx1"/>
                </a:solidFill>
                <a:latin typeface="+mn-lt"/>
              </a:defRPr>
            </a:lvl3pPr>
            <a:lvl4pPr>
              <a:defRPr sz="1050" b="0" i="0">
                <a:solidFill>
                  <a:schemeClr val="tx1"/>
                </a:solidFill>
                <a:latin typeface="+mn-lt"/>
              </a:defRPr>
            </a:lvl4pPr>
            <a:lvl5pPr>
              <a:defRPr sz="1050" b="0" i="0">
                <a:solidFill>
                  <a:schemeClr val="tx1"/>
                </a:solidFill>
                <a:latin typeface="+mn-lt"/>
              </a:defRPr>
            </a:lvl5pPr>
            <a:lvl6pPr>
              <a:defRPr sz="1400" b="0" i="0">
                <a:solidFill>
                  <a:schemeClr val="tx1"/>
                </a:solidFill>
                <a:latin typeface="+mn-lt"/>
              </a:defRPr>
            </a:lvl6pPr>
            <a:lvl7pPr>
              <a:defRPr sz="1100" b="0" i="0">
                <a:solidFill>
                  <a:schemeClr val="tx1"/>
                </a:solidFill>
                <a:latin typeface="+mn-lt"/>
              </a:defRPr>
            </a:lvl7pPr>
            <a:lvl9pPr>
              <a:defRPr sz="1100" b="0" i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pic>
        <p:nvPicPr>
          <p:cNvPr id="2" name="Picture 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DB801696-BAA5-4A07-6F15-3CC5F93E7D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62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1: dark mo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98A5B9C-C3DA-AD99-4E28-C97B8A81C3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84673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+mn-lt"/>
              </a:defRPr>
            </a:lvl1pPr>
            <a:lvl2pPr>
              <a:defRPr sz="1400" b="0" i="0">
                <a:solidFill>
                  <a:srgbClr val="FFFFFF"/>
                </a:solidFill>
                <a:latin typeface="+mn-lt"/>
              </a:defRPr>
            </a:lvl2pPr>
            <a:lvl3pPr>
              <a:defRPr sz="1400" b="0" i="0">
                <a:solidFill>
                  <a:srgbClr val="FFFFFF"/>
                </a:solidFill>
                <a:latin typeface="+mn-lt"/>
              </a:defRPr>
            </a:lvl3pPr>
            <a:lvl4pPr>
              <a:defRPr sz="1050" b="0" i="0">
                <a:solidFill>
                  <a:srgbClr val="FFFFFF"/>
                </a:solidFill>
                <a:latin typeface="+mn-lt"/>
              </a:defRPr>
            </a:lvl4pPr>
            <a:lvl5pPr>
              <a:defRPr sz="1050" b="0" i="0">
                <a:solidFill>
                  <a:srgbClr val="FFFFFF"/>
                </a:solidFill>
                <a:latin typeface="+mn-lt"/>
              </a:defRPr>
            </a:lvl5pPr>
            <a:lvl6pPr>
              <a:defRPr sz="1400" b="0" i="0">
                <a:solidFill>
                  <a:srgbClr val="FFFFFF"/>
                </a:solidFill>
                <a:latin typeface="+mn-lt"/>
              </a:defRPr>
            </a:lvl6pPr>
            <a:lvl7pPr>
              <a:defRPr sz="1100" b="0" i="0">
                <a:solidFill>
                  <a:srgbClr val="FFFFFF"/>
                </a:solidFill>
                <a:latin typeface="+mn-lt"/>
              </a:defRPr>
            </a:lvl7pPr>
            <a:lvl9pPr>
              <a:defRPr sz="1100" b="0" i="0">
                <a:solidFill>
                  <a:srgbClr val="FFFFFF"/>
                </a:solidFill>
                <a:latin typeface="+mn-lt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pic>
        <p:nvPicPr>
          <p:cNvPr id="2" name="Picture 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EDF901E7-72E3-292D-EDE3-412B7EB241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469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6DC0A-3CA3-F5A5-5E70-94036764CF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C44ACB-E461-9710-1A88-433105BDF5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+mn-lt"/>
              </a:defRPr>
            </a:lvl1pPr>
            <a:lvl2pPr>
              <a:defRPr sz="1400" b="0" i="0">
                <a:latin typeface="+mn-lt"/>
              </a:defRPr>
            </a:lvl2pPr>
            <a:lvl3pPr>
              <a:defRPr sz="1400" b="0" i="0">
                <a:latin typeface="+mn-lt"/>
              </a:defRPr>
            </a:lvl3pPr>
            <a:lvl4pPr>
              <a:defRPr sz="1050" b="0" i="0">
                <a:latin typeface="+mn-lt"/>
              </a:defRPr>
            </a:lvl4pPr>
            <a:lvl5pPr>
              <a:defRPr sz="1050" b="0" i="0">
                <a:latin typeface="+mn-lt"/>
              </a:defRPr>
            </a:lvl5pPr>
            <a:lvl6pPr>
              <a:defRPr sz="1400" b="0" i="0">
                <a:latin typeface="+mn-lt"/>
              </a:defRPr>
            </a:lvl6pPr>
            <a:lvl7pPr>
              <a:defRPr sz="1100" b="0" i="0">
                <a:latin typeface="+mn-lt"/>
              </a:defRPr>
            </a:lvl7pPr>
            <a:lvl9pPr>
              <a:defRPr sz="1100" b="0" i="0">
                <a:latin typeface="+mn-lt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1069293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DB73B016-14F1-76F3-AF33-93292F228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C3F8CBC-7C73-A273-514B-A95005E2DF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+mn-lt"/>
              </a:defRPr>
            </a:lvl1pPr>
            <a:lvl2pPr>
              <a:defRPr sz="1400" b="0" i="0">
                <a:solidFill>
                  <a:srgbClr val="FFFFFF"/>
                </a:solidFill>
                <a:latin typeface="+mn-lt"/>
              </a:defRPr>
            </a:lvl2pPr>
            <a:lvl3pPr>
              <a:defRPr sz="1400" b="0" i="0">
                <a:solidFill>
                  <a:srgbClr val="FFFFFF"/>
                </a:solidFill>
                <a:latin typeface="+mn-lt"/>
              </a:defRPr>
            </a:lvl3pPr>
            <a:lvl4pPr>
              <a:defRPr sz="1050" b="0" i="0">
                <a:solidFill>
                  <a:srgbClr val="FFFFFF"/>
                </a:solidFill>
                <a:latin typeface="+mn-lt"/>
              </a:defRPr>
            </a:lvl4pPr>
            <a:lvl5pPr>
              <a:defRPr sz="1050" b="0" i="0">
                <a:solidFill>
                  <a:srgbClr val="FFFFFF"/>
                </a:solidFill>
                <a:latin typeface="+mn-lt"/>
              </a:defRPr>
            </a:lvl5pPr>
            <a:lvl6pPr>
              <a:defRPr sz="1400" b="0" i="0">
                <a:solidFill>
                  <a:srgbClr val="FFFFFF"/>
                </a:solidFill>
                <a:latin typeface="+mn-lt"/>
              </a:defRPr>
            </a:lvl6pPr>
            <a:lvl7pPr>
              <a:defRPr sz="1100" b="0" i="0">
                <a:solidFill>
                  <a:srgbClr val="FFFFFF"/>
                </a:solidFill>
                <a:latin typeface="+mn-lt"/>
              </a:defRPr>
            </a:lvl7pPr>
            <a:lvl9pPr>
              <a:defRPr sz="1100" b="0" i="0">
                <a:solidFill>
                  <a:srgbClr val="FFFFFF"/>
                </a:solidFill>
                <a:latin typeface="+mn-lt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pic>
        <p:nvPicPr>
          <p:cNvPr id="3" name="Picture 2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509B04B4-06B3-6A69-7EDE-E87730084C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7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48701463-9442-1142-516A-464964799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+mn-lt"/>
              </a:defRPr>
            </a:lvl1pPr>
            <a:lvl2pPr>
              <a:spcAft>
                <a:spcPts val="600"/>
              </a:spcAft>
              <a:defRPr sz="1400" b="0" i="0">
                <a:latin typeface="+mn-lt"/>
              </a:defRPr>
            </a:lvl2pPr>
            <a:lvl3pPr>
              <a:spcAft>
                <a:spcPts val="600"/>
              </a:spcAft>
              <a:defRPr sz="1400" b="0" i="0">
                <a:latin typeface="+mn-lt"/>
              </a:defRPr>
            </a:lvl3pPr>
            <a:lvl4pPr>
              <a:spcAft>
                <a:spcPts val="600"/>
              </a:spcAft>
              <a:defRPr sz="1200" b="0" i="0">
                <a:latin typeface="+mn-lt"/>
              </a:defRPr>
            </a:lvl4pPr>
            <a:lvl5pPr>
              <a:spcAft>
                <a:spcPts val="600"/>
              </a:spcAft>
              <a:defRPr sz="1200" b="0" i="0">
                <a:latin typeface="+mn-lt"/>
              </a:defRPr>
            </a:lvl5pPr>
            <a:lvl6pPr>
              <a:defRPr sz="11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042C45C-90BD-45D8-3274-EC8F9C34884E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+mn-lt"/>
              </a:defRPr>
            </a:lvl1pPr>
            <a:lvl2pPr>
              <a:spcAft>
                <a:spcPts val="600"/>
              </a:spcAft>
              <a:defRPr sz="1400" b="0" i="0">
                <a:latin typeface="+mn-lt"/>
              </a:defRPr>
            </a:lvl2pPr>
            <a:lvl3pPr>
              <a:spcAft>
                <a:spcPts val="600"/>
              </a:spcAft>
              <a:defRPr sz="1400" b="0" i="0">
                <a:latin typeface="+mn-lt"/>
              </a:defRPr>
            </a:lvl3pPr>
            <a:lvl4pPr>
              <a:spcAft>
                <a:spcPts val="600"/>
              </a:spcAft>
              <a:defRPr sz="1200" b="0" i="0">
                <a:latin typeface="+mn-lt"/>
              </a:defRPr>
            </a:lvl4pPr>
            <a:lvl5pPr>
              <a:spcAft>
                <a:spcPts val="600"/>
              </a:spcAft>
              <a:defRPr sz="1200" b="0" i="0">
                <a:latin typeface="+mn-lt"/>
              </a:defRPr>
            </a:lvl5pPr>
            <a:lvl6pPr>
              <a:defRPr sz="11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959475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ADD1F44-0234-2D57-4413-4FC6C13C95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3A63DC6-F1D4-F48E-63CC-C7FB269035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D1F96AC0-D13D-0E71-5754-A36D3204D2C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+mn-lt"/>
              </a:defRPr>
            </a:lvl1pPr>
            <a:lvl2pPr>
              <a:spcAft>
                <a:spcPts val="600"/>
              </a:spcAft>
              <a:defRPr sz="1400" b="0" i="0">
                <a:latin typeface="+mn-lt"/>
              </a:defRPr>
            </a:lvl2pPr>
            <a:lvl3pPr>
              <a:spcAft>
                <a:spcPts val="600"/>
              </a:spcAft>
              <a:defRPr sz="1400" b="0" i="0">
                <a:latin typeface="+mn-lt"/>
              </a:defRPr>
            </a:lvl3pPr>
            <a:lvl4pPr>
              <a:spcAft>
                <a:spcPts val="600"/>
              </a:spcAft>
              <a:defRPr sz="1200" b="0" i="0">
                <a:latin typeface="+mn-lt"/>
              </a:defRPr>
            </a:lvl4pPr>
            <a:lvl5pPr>
              <a:spcAft>
                <a:spcPts val="600"/>
              </a:spcAft>
              <a:defRPr sz="1200" b="0" i="0">
                <a:latin typeface="+mn-lt"/>
              </a:defRPr>
            </a:lvl5pPr>
            <a:lvl6pPr>
              <a:defRPr sz="14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2746C65-211F-F944-7DC6-636860898795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+mn-lt"/>
              </a:defRPr>
            </a:lvl1pPr>
            <a:lvl2pPr>
              <a:spcAft>
                <a:spcPts val="600"/>
              </a:spcAft>
              <a:defRPr sz="1400" b="0" i="0">
                <a:latin typeface="+mn-lt"/>
              </a:defRPr>
            </a:lvl2pPr>
            <a:lvl3pPr>
              <a:spcAft>
                <a:spcPts val="600"/>
              </a:spcAft>
              <a:defRPr sz="1400" b="0" i="0">
                <a:latin typeface="+mn-lt"/>
              </a:defRPr>
            </a:lvl3pPr>
            <a:lvl4pPr>
              <a:spcAft>
                <a:spcPts val="600"/>
              </a:spcAft>
              <a:defRPr sz="1200" b="0" i="0">
                <a:latin typeface="+mn-lt"/>
              </a:defRPr>
            </a:lvl4pPr>
            <a:lvl5pPr>
              <a:spcAft>
                <a:spcPts val="600"/>
              </a:spcAft>
              <a:defRPr sz="1200" b="0" i="0">
                <a:latin typeface="+mn-lt"/>
              </a:defRPr>
            </a:lvl5pPr>
            <a:lvl6pPr>
              <a:defRPr sz="14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9535897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2E7AEC39-79BA-E7A3-BBD2-6D1623631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6" y="572599"/>
            <a:ext cx="4958430" cy="11818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6AA3A1C-64F6-5ED3-5870-9290D090DB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9" name="Text Placeholder 3a">
            <a:extLst>
              <a:ext uri="{FF2B5EF4-FFF2-40B4-BE49-F238E27FC236}">
                <a16:creationId xmlns:a16="http://schemas.microsoft.com/office/drawing/2014/main" id="{5D9B6009-93F7-0EA3-7688-ED060527BD2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168501"/>
            <a:ext cx="4951564" cy="6323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0" i="0"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DD884840-889C-7E2B-A21E-B460E6632A5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2857534"/>
            <a:ext cx="4951564" cy="3247991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+mn-lt"/>
              </a:defRPr>
            </a:lvl1pPr>
            <a:lvl2pPr>
              <a:spcAft>
                <a:spcPts val="600"/>
              </a:spcAft>
              <a:defRPr sz="1400" b="0" i="0">
                <a:latin typeface="+mn-lt"/>
              </a:defRPr>
            </a:lvl2pPr>
            <a:lvl3pPr>
              <a:spcAft>
                <a:spcPts val="600"/>
              </a:spcAft>
              <a:defRPr sz="1400" b="0" i="0">
                <a:latin typeface="+mn-lt"/>
              </a:defRPr>
            </a:lvl3pPr>
            <a:lvl4pPr>
              <a:spcAft>
                <a:spcPts val="600"/>
              </a:spcAft>
              <a:defRPr sz="1200" b="0" i="0">
                <a:latin typeface="+mn-lt"/>
              </a:defRPr>
            </a:lvl4pPr>
            <a:lvl5pPr>
              <a:spcAft>
                <a:spcPts val="600"/>
              </a:spcAft>
              <a:defRPr sz="1200" b="0" i="0">
                <a:latin typeface="+mn-lt"/>
              </a:defRPr>
            </a:lvl5pPr>
            <a:lvl6pPr>
              <a:defRPr sz="1100" b="0" i="0">
                <a:latin typeface="+mn-lt"/>
              </a:defRPr>
            </a:lvl6pPr>
          </a:lstStyle>
          <a:p>
            <a:pPr lvl="0"/>
            <a:r>
              <a:rPr lang="en-US"/>
              <a:t>Place text her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0AA4D52-B7EF-3A7F-8F6B-EE17D2CD81D7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75961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1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E54C0EC-61DC-B59E-7818-7970359D57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9CD64B-978B-B166-4177-22D54438A4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4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3a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4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1424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+mn-lt"/>
              </a:defRPr>
            </a:lvl1pPr>
            <a:lvl2pPr>
              <a:spcAft>
                <a:spcPts val="600"/>
              </a:spcAft>
              <a:defRPr sz="1400" b="0" i="0">
                <a:latin typeface="+mn-lt"/>
              </a:defRPr>
            </a:lvl2pPr>
            <a:lvl3pPr>
              <a:spcAft>
                <a:spcPts val="600"/>
              </a:spcAft>
              <a:defRPr sz="1400" b="0" i="0">
                <a:latin typeface="+mn-lt"/>
              </a:defRPr>
            </a:lvl3pPr>
            <a:lvl4pPr>
              <a:spcAft>
                <a:spcPts val="600"/>
              </a:spcAft>
              <a:defRPr sz="1200" b="0" i="0">
                <a:latin typeface="+mn-lt"/>
              </a:defRPr>
            </a:lvl4pPr>
            <a:lvl5pPr>
              <a:spcAft>
                <a:spcPts val="600"/>
              </a:spcAft>
              <a:defRPr sz="1200" b="0" i="0">
                <a:latin typeface="+mn-lt"/>
              </a:defRPr>
            </a:lvl5pPr>
            <a:lvl6pPr>
              <a:defRPr sz="11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12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408212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408212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+mn-lt"/>
              </a:defRPr>
            </a:lvl1pPr>
            <a:lvl2pPr>
              <a:spcAft>
                <a:spcPts val="600"/>
              </a:spcAft>
              <a:defRPr sz="1400" b="0" i="0">
                <a:latin typeface="+mn-lt"/>
              </a:defRPr>
            </a:lvl2pPr>
            <a:lvl3pPr>
              <a:spcAft>
                <a:spcPts val="600"/>
              </a:spcAft>
              <a:defRPr sz="1400" b="0" i="0">
                <a:latin typeface="+mn-lt"/>
              </a:defRPr>
            </a:lvl3pPr>
            <a:lvl4pPr>
              <a:spcAft>
                <a:spcPts val="600"/>
              </a:spcAft>
              <a:defRPr sz="1200" b="0" i="0">
                <a:latin typeface="+mn-lt"/>
              </a:defRPr>
            </a:lvl4pPr>
            <a:lvl5pPr>
              <a:spcAft>
                <a:spcPts val="600"/>
              </a:spcAft>
              <a:defRPr sz="1200" b="0" i="0">
                <a:latin typeface="+mn-lt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+mn-lt"/>
              </a:defRPr>
            </a:lvl1pPr>
            <a:lvl2pPr>
              <a:spcAft>
                <a:spcPts val="600"/>
              </a:spcAft>
              <a:defRPr sz="1400" b="0" i="0">
                <a:latin typeface="+mn-lt"/>
              </a:defRPr>
            </a:lvl2pPr>
            <a:lvl3pPr>
              <a:spcAft>
                <a:spcPts val="600"/>
              </a:spcAft>
              <a:defRPr sz="1400" b="0" i="0">
                <a:latin typeface="+mn-lt"/>
              </a:defRPr>
            </a:lvl3pPr>
            <a:lvl4pPr>
              <a:spcAft>
                <a:spcPts val="600"/>
              </a:spcAft>
              <a:defRPr sz="1200" b="0" i="0">
                <a:latin typeface="+mn-lt"/>
              </a:defRPr>
            </a:lvl4pPr>
            <a:lvl5pPr>
              <a:spcAft>
                <a:spcPts val="600"/>
              </a:spcAft>
              <a:defRPr sz="1200" b="0" i="0">
                <a:latin typeface="+mn-lt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428233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56F40B5-5AB4-1FB9-184A-05868B2505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3"/>
          </a:xfrm>
        </p:spPr>
        <p:txBody>
          <a:bodyPr/>
          <a:lstStyle>
            <a:lvl1pPr marL="0" indent="0" algn="ctr">
              <a:buNone/>
              <a:defRPr sz="1309"/>
            </a:lvl1pPr>
            <a:lvl2pPr marL="249620" indent="0" algn="ctr">
              <a:buNone/>
              <a:defRPr sz="1092"/>
            </a:lvl2pPr>
            <a:lvl3pPr marL="499238" indent="0" algn="ctr">
              <a:buNone/>
              <a:defRPr sz="983"/>
            </a:lvl3pPr>
            <a:lvl4pPr marL="748860" indent="0" algn="ctr">
              <a:buNone/>
              <a:defRPr sz="875"/>
            </a:lvl4pPr>
            <a:lvl5pPr marL="998479" indent="0" algn="ctr">
              <a:buNone/>
              <a:defRPr sz="875"/>
            </a:lvl5pPr>
            <a:lvl6pPr marL="1248099" indent="0" algn="ctr">
              <a:buNone/>
              <a:defRPr sz="875"/>
            </a:lvl6pPr>
            <a:lvl7pPr marL="1497720" indent="0" algn="ctr">
              <a:buNone/>
              <a:defRPr sz="875"/>
            </a:lvl7pPr>
            <a:lvl8pPr marL="1747342" indent="0" algn="ctr">
              <a:buNone/>
              <a:defRPr sz="875"/>
            </a:lvl8pPr>
            <a:lvl9pPr marL="1996961" indent="0" algn="ctr">
              <a:buNone/>
              <a:defRPr sz="8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5F5C5-1CE2-01B5-AD27-127E2F804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337E473-1F84-2333-B96A-EB4017403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9" y="3651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A4ED71-4A31-B4CE-C76F-5EADF1C82029}"/>
              </a:ext>
            </a:extLst>
          </p:cNvPr>
          <p:cNvSpPr/>
          <p:nvPr userDrawn="1"/>
        </p:nvSpPr>
        <p:spPr>
          <a:xfrm>
            <a:off x="8990788" y="6490029"/>
            <a:ext cx="2560320" cy="117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49923" tIns="24963" rIns="49923" bIns="24963" rtlCol="0" anchor="t" anchorCtr="0">
            <a:spAutoFit/>
          </a:bodyPr>
          <a:lstStyle/>
          <a:p>
            <a:pPr algn="ctr"/>
            <a:r>
              <a:rPr lang="en-US" sz="437">
                <a:solidFill>
                  <a:schemeClr val="tx1">
                    <a:lumMod val="50000"/>
                    <a:lumOff val="50000"/>
                  </a:schemeClr>
                </a:solidFill>
              </a:rPr>
              <a:t>Copyright © 2025 Accenture. All rights reserved.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ED66C9D-9178-790E-695B-B91BFCACE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0887" y="6490027"/>
            <a:ext cx="405340" cy="15959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ctr">
              <a:defRPr lang="en-US" sz="437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439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DE0ACE9-87AB-DC33-60CB-7857735C0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10921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6979C23-8BE9-7323-535F-C9F3337F59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7772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1844800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2302000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561427" y="3124961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+mn-lt"/>
              </a:defRPr>
            </a:lvl1pPr>
            <a:lvl2pPr>
              <a:spcAft>
                <a:spcPts val="600"/>
              </a:spcAft>
              <a:defRPr sz="1200" b="0" i="0">
                <a:latin typeface="+mn-lt"/>
              </a:defRPr>
            </a:lvl2pPr>
            <a:lvl3pPr>
              <a:spcAft>
                <a:spcPts val="600"/>
              </a:spcAft>
              <a:defRPr sz="1200" b="0" i="0">
                <a:latin typeface="+mn-lt"/>
              </a:defRPr>
            </a:lvl3pPr>
            <a:lvl4pPr>
              <a:spcAft>
                <a:spcPts val="600"/>
              </a:spcAft>
              <a:defRPr sz="1100" b="0" i="0">
                <a:latin typeface="+mn-lt"/>
              </a:defRPr>
            </a:lvl4pPr>
            <a:lvl5pPr>
              <a:spcAft>
                <a:spcPts val="600"/>
              </a:spcAft>
              <a:defRPr sz="1100" b="0" i="0">
                <a:latin typeface="+mn-lt"/>
              </a:defRPr>
            </a:lvl5pPr>
            <a:lvl6pPr>
              <a:defRPr sz="9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  <a:r>
              <a:rPr lang="en-US" err="1"/>
              <a:t>leve</a:t>
            </a:r>
            <a:endParaRPr lang="en-US"/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403235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3403235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79F7D08-14C4-9387-451B-BF223111972A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3403235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+mn-lt"/>
              </a:defRPr>
            </a:lvl1pPr>
            <a:lvl2pPr>
              <a:spcAft>
                <a:spcPts val="600"/>
              </a:spcAft>
              <a:defRPr sz="1200" b="0" i="0">
                <a:latin typeface="+mn-lt"/>
              </a:defRPr>
            </a:lvl2pPr>
            <a:lvl3pPr>
              <a:spcAft>
                <a:spcPts val="600"/>
              </a:spcAft>
              <a:defRPr sz="1200" b="0" i="0">
                <a:latin typeface="+mn-lt"/>
              </a:defRPr>
            </a:lvl3pPr>
            <a:lvl4pPr>
              <a:spcAft>
                <a:spcPts val="600"/>
              </a:spcAft>
              <a:defRPr sz="1100" b="0" i="0">
                <a:latin typeface="+mn-lt"/>
              </a:defRPr>
            </a:lvl4pPr>
            <a:lvl5pPr>
              <a:spcAft>
                <a:spcPts val="600"/>
              </a:spcAft>
              <a:defRPr sz="1100" b="0" i="0">
                <a:latin typeface="+mn-lt"/>
              </a:defRPr>
            </a:lvl5pPr>
            <a:lvl6pPr>
              <a:defRPr sz="9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6245043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245043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AD7E4C39-2249-402B-D65E-2FB4E6A324A7}"/>
              </a:ext>
            </a:extLst>
          </p:cNvPr>
          <p:cNvSpPr>
            <a:spLocks noGrp="1"/>
          </p:cNvSpPr>
          <p:nvPr>
            <p:ph sz="half" idx="39" hasCustomPrompt="1"/>
          </p:nvPr>
        </p:nvSpPr>
        <p:spPr>
          <a:xfrm>
            <a:off x="6245043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+mn-lt"/>
              </a:defRPr>
            </a:lvl1pPr>
            <a:lvl2pPr>
              <a:spcAft>
                <a:spcPts val="600"/>
              </a:spcAft>
              <a:defRPr sz="1200" b="0" i="0">
                <a:latin typeface="+mn-lt"/>
              </a:defRPr>
            </a:lvl2pPr>
            <a:lvl3pPr>
              <a:spcAft>
                <a:spcPts val="600"/>
              </a:spcAft>
              <a:defRPr sz="1200" b="0" i="0">
                <a:latin typeface="+mn-lt"/>
              </a:defRPr>
            </a:lvl3pPr>
            <a:lvl4pPr>
              <a:spcAft>
                <a:spcPts val="600"/>
              </a:spcAft>
              <a:defRPr sz="1100" b="0" i="0">
                <a:latin typeface="+mn-lt"/>
              </a:defRPr>
            </a:lvl4pPr>
            <a:lvl5pPr>
              <a:spcAft>
                <a:spcPts val="600"/>
              </a:spcAft>
              <a:defRPr sz="1100" b="0" i="0">
                <a:latin typeface="+mn-lt"/>
              </a:defRPr>
            </a:lvl5pPr>
            <a:lvl6pPr>
              <a:defRPr sz="9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9086850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9086850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6" name="Content Placeholder 5">
            <a:extLst>
              <a:ext uri="{FF2B5EF4-FFF2-40B4-BE49-F238E27FC236}">
                <a16:creationId xmlns:a16="http://schemas.microsoft.com/office/drawing/2014/main" id="{D4259B04-F910-6FD9-9F42-BCED33ECAEA9}"/>
              </a:ext>
            </a:extLst>
          </p:cNvPr>
          <p:cNvSpPr>
            <a:spLocks noGrp="1"/>
          </p:cNvSpPr>
          <p:nvPr>
            <p:ph sz="half" idx="42" hasCustomPrompt="1"/>
          </p:nvPr>
        </p:nvSpPr>
        <p:spPr>
          <a:xfrm>
            <a:off x="9086850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+mn-lt"/>
              </a:defRPr>
            </a:lvl1pPr>
            <a:lvl2pPr>
              <a:spcAft>
                <a:spcPts val="600"/>
              </a:spcAft>
              <a:defRPr sz="1200" b="0" i="0">
                <a:latin typeface="+mn-lt"/>
              </a:defRPr>
            </a:lvl2pPr>
            <a:lvl3pPr>
              <a:spcAft>
                <a:spcPts val="600"/>
              </a:spcAft>
              <a:defRPr sz="1200" b="0" i="0">
                <a:latin typeface="+mn-lt"/>
              </a:defRPr>
            </a:lvl3pPr>
            <a:lvl4pPr>
              <a:spcAft>
                <a:spcPts val="600"/>
              </a:spcAft>
              <a:defRPr sz="1100" b="0" i="0">
                <a:latin typeface="+mn-lt"/>
              </a:defRPr>
            </a:lvl4pPr>
            <a:lvl5pPr>
              <a:spcAft>
                <a:spcPts val="600"/>
              </a:spcAft>
              <a:defRPr sz="1100" b="0" i="0">
                <a:latin typeface="+mn-lt"/>
              </a:defRPr>
            </a:lvl5pPr>
            <a:lvl6pPr>
              <a:defRPr sz="9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 </a:t>
            </a:r>
          </a:p>
        </p:txBody>
      </p:sp>
    </p:spTree>
    <p:extLst>
      <p:ext uri="{BB962C8B-B14F-4D97-AF65-F5344CB8AC3E}">
        <p14:creationId xmlns:p14="http://schemas.microsoft.com/office/powerpoint/2010/main" val="4086310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743A-ADC6-831B-B51D-02359B5DA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R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89688D-4CDD-6E55-2855-3448FFAECBE1}"/>
              </a:ext>
            </a:extLst>
          </p:cNvPr>
          <p:cNvCxnSpPr>
            <a:cxnSpLocks/>
          </p:cNvCxnSpPr>
          <p:nvPr userDrawn="1"/>
        </p:nvCxnSpPr>
        <p:spPr>
          <a:xfrm>
            <a:off x="550863" y="2386126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D4217-E551-509C-58B9-B95944CCB63E}"/>
              </a:ext>
            </a:extLst>
          </p:cNvPr>
          <p:cNvCxnSpPr>
            <a:cxnSpLocks/>
          </p:cNvCxnSpPr>
          <p:nvPr userDrawn="1"/>
        </p:nvCxnSpPr>
        <p:spPr>
          <a:xfrm>
            <a:off x="550863" y="3393857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3E1FBEF-5FF1-E9BB-F6B9-7326BB5CB8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6150898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38" name="Text Placeholder 3a">
            <a:extLst>
              <a:ext uri="{FF2B5EF4-FFF2-40B4-BE49-F238E27FC236}">
                <a16:creationId xmlns:a16="http://schemas.microsoft.com/office/drawing/2014/main" id="{B9824907-86E3-1531-50ED-112E1C8CF38B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52785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F08F731E-CEF1-4878-3FD0-FAD6C27FD3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43153" y="2525284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0" name="Text Placeholder 3a">
            <a:extLst>
              <a:ext uri="{FF2B5EF4-FFF2-40B4-BE49-F238E27FC236}">
                <a16:creationId xmlns:a16="http://schemas.microsoft.com/office/drawing/2014/main" id="{26505188-6359-30FA-BD41-1EE3AE7460F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948122" y="252785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3a">
            <a:extLst>
              <a:ext uri="{FF2B5EF4-FFF2-40B4-BE49-F238E27FC236}">
                <a16:creationId xmlns:a16="http://schemas.microsoft.com/office/drawing/2014/main" id="{2F8B0EA0-CACA-263A-C93F-CBC13D1410B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575960" y="354110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C42FCDB-4459-39E5-63C4-5DCECB1F820C}"/>
              </a:ext>
            </a:extLst>
          </p:cNvPr>
          <p:cNvCxnSpPr>
            <a:cxnSpLocks/>
          </p:cNvCxnSpPr>
          <p:nvPr userDrawn="1"/>
        </p:nvCxnSpPr>
        <p:spPr>
          <a:xfrm>
            <a:off x="563412" y="4412630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D9BC5705-EC9D-D2BB-D13E-6DCF41A2CFB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55702" y="3538534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5" name="Text Placeholder 3a">
            <a:extLst>
              <a:ext uri="{FF2B5EF4-FFF2-40B4-BE49-F238E27FC236}">
                <a16:creationId xmlns:a16="http://schemas.microsoft.com/office/drawing/2014/main" id="{63F87C57-352F-9F6B-1FEC-F82F24A89FD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60671" y="354110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691468D-335A-5F09-ECAE-A20FF3432172}"/>
              </a:ext>
            </a:extLst>
          </p:cNvPr>
          <p:cNvCxnSpPr>
            <a:cxnSpLocks/>
          </p:cNvCxnSpPr>
          <p:nvPr userDrawn="1"/>
        </p:nvCxnSpPr>
        <p:spPr>
          <a:xfrm>
            <a:off x="563411" y="5409319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a">
            <a:extLst>
              <a:ext uri="{FF2B5EF4-FFF2-40B4-BE49-F238E27FC236}">
                <a16:creationId xmlns:a16="http://schemas.microsoft.com/office/drawing/2014/main" id="{6A205F7E-A1D0-35BC-AC88-4EDB1ABA180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75959" y="454332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0" name="Text Placeholder 47">
            <a:extLst>
              <a:ext uri="{FF2B5EF4-FFF2-40B4-BE49-F238E27FC236}">
                <a16:creationId xmlns:a16="http://schemas.microsoft.com/office/drawing/2014/main" id="{976843C5-C03A-A8D3-E5FA-0F07BFBDD7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55701" y="454074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1" name="Text Placeholder 3a">
            <a:extLst>
              <a:ext uri="{FF2B5EF4-FFF2-40B4-BE49-F238E27FC236}">
                <a16:creationId xmlns:a16="http://schemas.microsoft.com/office/drawing/2014/main" id="{99F72155-DC8E-FD59-347A-8E42F753924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960670" y="454332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2" name="Text Placeholder 3a">
            <a:extLst>
              <a:ext uri="{FF2B5EF4-FFF2-40B4-BE49-F238E27FC236}">
                <a16:creationId xmlns:a16="http://schemas.microsoft.com/office/drawing/2014/main" id="{46463B47-CA2F-FBD9-29CC-24F465D0AE42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88508" y="555657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AE0584A6-3ABE-9106-5EC5-8BBE05F01F0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68250" y="555399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5" name="Text Placeholder 3a">
            <a:extLst>
              <a:ext uri="{FF2B5EF4-FFF2-40B4-BE49-F238E27FC236}">
                <a16:creationId xmlns:a16="http://schemas.microsoft.com/office/drawing/2014/main" id="{670F6FAD-5A3C-11EB-6E81-8B16B52F81E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973219" y="555657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4016167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pl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0" y="0"/>
            <a:ext cx="48768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8" y="572600"/>
            <a:ext cx="3984536" cy="11818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55048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598336"/>
            <a:ext cx="3148429" cy="3512832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pic>
        <p:nvPicPr>
          <p:cNvPr id="4" name="Picture 3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1CC0CE77-03EC-E7F9-EF86-6490950342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4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is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000A6-6DCD-FF31-392B-5CD7870A03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1219963"/>
            <a:ext cx="5175672" cy="118186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B306C-DA4C-EE64-1727-749659F0A7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3411" y="2472896"/>
            <a:ext cx="517160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lang="en-US" sz="1800" b="0" i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3998977"/>
            <a:ext cx="176330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4456176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2843427" y="3998851"/>
            <a:ext cx="176330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2843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118171" y="3998851"/>
            <a:ext cx="176330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125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7407427" y="3998851"/>
            <a:ext cx="176330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407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6E3600-1199-1547-D313-449C38319BD9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689427" y="3998851"/>
            <a:ext cx="176330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D84B231-1D63-35B5-7ECE-7094A7C3BD42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689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tx1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83FD05-DB3B-FD57-46A5-ACA36397CB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92901" y="0"/>
            <a:ext cx="5499100" cy="3429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06160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xt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6757704" cy="7879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330533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7" name="Text Placeholder 47">
            <a:extLst>
              <a:ext uri="{FF2B5EF4-FFF2-40B4-BE49-F238E27FC236}">
                <a16:creationId xmlns:a16="http://schemas.microsoft.com/office/drawing/2014/main" id="{8ED52606-50DB-73E6-95EA-D88B274B22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35240" y="2330533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8" name="Text Placeholder 3a">
            <a:extLst>
              <a:ext uri="{FF2B5EF4-FFF2-40B4-BE49-F238E27FC236}">
                <a16:creationId xmlns:a16="http://schemas.microsoft.com/office/drawing/2014/main" id="{AA248D68-4226-2C8B-DAF1-EBBE3A60A94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135240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B0F19C31-6554-B271-0340-EE09C970123A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32093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5D3D732C-3732-CD02-EAC3-668BD05D5A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6898434" cy="7879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71331"/>
            <a:ext cx="6898434" cy="4258007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+mn-lt"/>
              </a:defRPr>
            </a:lvl1pPr>
            <a:lvl2pPr>
              <a:spcAft>
                <a:spcPts val="600"/>
              </a:spcAft>
              <a:defRPr sz="1400" b="0" i="0">
                <a:latin typeface="+mn-lt"/>
              </a:defRPr>
            </a:lvl2pPr>
            <a:lvl3pPr>
              <a:spcAft>
                <a:spcPts val="600"/>
              </a:spcAft>
              <a:defRPr sz="1400" b="0" i="0">
                <a:latin typeface="+mn-lt"/>
              </a:defRPr>
            </a:lvl3pPr>
            <a:lvl4pPr>
              <a:spcAft>
                <a:spcPts val="600"/>
              </a:spcAft>
              <a:defRPr sz="1200" b="0" i="0">
                <a:latin typeface="+mn-lt"/>
              </a:defRPr>
            </a:lvl4pPr>
            <a:lvl5pPr>
              <a:spcAft>
                <a:spcPts val="600"/>
              </a:spcAft>
              <a:defRPr sz="1200" b="0" i="0">
                <a:latin typeface="+mn-lt"/>
              </a:defRPr>
            </a:lvl5pPr>
            <a:lvl6pPr>
              <a:defRPr sz="1100" b="0" i="0">
                <a:latin typeface="+mn-lt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3" name="Text Placeholder 47">
            <a:extLst>
              <a:ext uri="{FF2B5EF4-FFF2-40B4-BE49-F238E27FC236}">
                <a16:creationId xmlns:a16="http://schemas.microsoft.com/office/drawing/2014/main" id="{48660C5F-04AB-D437-8D1D-398DD42B66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92709" y="2254789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87445057-4F7B-3130-60F5-D78783A2220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92709" y="3223267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7153D109-A742-E656-63F7-1203E6EBAA1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92709" y="4191745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922D4837-A73E-8289-1E8F-AD0D5C3080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2977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white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50722-1BF3-D08F-D5F2-F357EE4FD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838703"/>
            <a:ext cx="4489017" cy="78790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3827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BE08F-518C-6621-8CFD-4A6B4150BC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838703"/>
            <a:ext cx="4489017" cy="78790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5E3D15D-8C37-9915-8ED3-632625C6F4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6" name="Picture 5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5EDAC2C6-2F7D-A96C-AF61-B8D27A6FB1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784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gradi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292A3-796A-5092-2636-A42C4142BA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838703"/>
            <a:ext cx="4489017" cy="78790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176B75E-8527-3123-1BF5-5C5B849F38C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2250694F-F294-16BF-824E-C65B31D7824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6" name="Picture 5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44897AAB-BE5F-141A-EDB4-78EAC0BEE3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5744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1802674"/>
            <a:ext cx="5098087" cy="2859966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65F763E4-6449-FB61-1EC3-49C208D39C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24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210CAFBF-C58F-4622-A43C-A537DB4845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93" y="1591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73" imgH="573" progId="TCLayout.ActiveDocument.1">
                  <p:embed/>
                </p:oleObj>
              </mc:Choice>
              <mc:Fallback>
                <p:oleObj name="think-cell Slide" r:id="rId3" imgW="573" imgH="573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210CAFBF-C58F-4622-A43C-A537DB4845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3" y="1591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5CA9F-5CD4-5C41-9FA1-2ADA17355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6531E-0223-844C-BCDD-BECF101A32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BC5269F-CDD1-D0A8-32FC-B71775499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70" y="549281"/>
            <a:ext cx="11090276" cy="768537"/>
          </a:xfrm>
        </p:spPr>
        <p:txBody>
          <a:bodyPr vert="horz"/>
          <a:lstStyle/>
          <a:p>
            <a:r>
              <a:rPr lang="en-US"/>
              <a:t>Place headline here – </a:t>
            </a:r>
            <a:r>
              <a:rPr lang="en-US" err="1"/>
              <a:t>Graphik</a:t>
            </a:r>
            <a:r>
              <a:rPr lang="en-US"/>
              <a:t> Medium 28pt</a:t>
            </a:r>
          </a:p>
        </p:txBody>
      </p:sp>
      <p:sp>
        <p:nvSpPr>
          <p:cNvPr id="2" name="Marcador de texto 4">
            <a:extLst>
              <a:ext uri="{FF2B5EF4-FFF2-40B4-BE49-F238E27FC236}">
                <a16:creationId xmlns:a16="http://schemas.microsoft.com/office/drawing/2014/main" id="{D1759EB3-01F4-0101-E1E9-974A8E08F3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869" y="896814"/>
            <a:ext cx="11327305" cy="373725"/>
          </a:xfr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328"/>
              </a:spcAft>
              <a:buFontTx/>
              <a:buNone/>
              <a:defRPr sz="765" b="0" i="0">
                <a:solidFill>
                  <a:srgbClr val="460073"/>
                </a:solidFill>
                <a:latin typeface="Graphik Medium" panose="020B0603030202060203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75805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49" userDrawn="1">
          <p15:clr>
            <a:srgbClr val="5ACBF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gradi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761EBD1-EAAC-E1FA-6310-1DCDC89C8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2005263"/>
            <a:ext cx="5098087" cy="2454788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9AA3B26C-CA7F-B4DF-EE34-75C3462C65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0F9A526-39EE-8272-4753-D784C27C5191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5" name="Picture 4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B987E428-D1B0-CF51-D501-4119426676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92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dark mo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39540C7-90CF-ACE6-34AE-174CDEB46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1941095"/>
            <a:ext cx="5098087" cy="2583124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5" name="Picture Placeholder 18">
            <a:extLst>
              <a:ext uri="{FF2B5EF4-FFF2-40B4-BE49-F238E27FC236}">
                <a16:creationId xmlns:a16="http://schemas.microsoft.com/office/drawing/2014/main" id="{0E1008B6-7792-F7C1-448D-E26EBA7F66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03B290-6E83-1A46-D0DD-7EDFE2CF4967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4" name="Picture 3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B82A293C-36D0-F2EE-4DF8-1DDB9E53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63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4A5B-9D05-0703-63C7-382088724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936556"/>
            <a:ext cx="7200000" cy="984885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E121F1-B169-11A8-1F63-C705FECD0AAA}"/>
              </a:ext>
            </a:extLst>
          </p:cNvPr>
          <p:cNvSpPr txBox="1">
            <a:spLocks/>
          </p:cNvSpPr>
          <p:nvPr userDrawn="1"/>
        </p:nvSpPr>
        <p:spPr>
          <a:xfrm>
            <a:off x="11484000" y="6384001"/>
            <a:ext cx="3276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914377" rtl="0" eaLnBrk="1" latinLnBrk="0" hangingPunct="1">
              <a:spcAft>
                <a:spcPts val="1200"/>
              </a:spcAft>
              <a:defRPr/>
            </a:pPr>
            <a:fld id="{73F1C454-A9D8-014C-8BFC-BAC2D203B5DF}" type="slidenum">
              <a:rPr lang="en-US" sz="8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marL="0" algn="r" defTabSz="914377" rtl="0" eaLnBrk="1" latinLnBrk="0" hangingPunct="1">
                <a:spcAft>
                  <a:spcPts val="1200"/>
                </a:spcAft>
                <a:defRPr/>
              </a:pPr>
              <a:t>‹#›</a:t>
            </a:fld>
            <a:endParaRPr lang="en-US" sz="800" b="0" i="0" kern="120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128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  <p15:guide id="2" pos="2880">
          <p15:clr>
            <a:srgbClr val="C35EA4"/>
          </p15:clr>
        </p15:guide>
        <p15:guide id="3" orient="horz" pos="2707">
          <p15:clr>
            <a:srgbClr val="C35EA4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: dark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E36F867-B36A-BD05-3724-F673E9B7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936556"/>
            <a:ext cx="7200000" cy="984885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6D94838E-FC9B-7D11-0B27-05F3B48DF76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  <p:pic>
        <p:nvPicPr>
          <p:cNvPr id="4" name="Picture 3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68B66B0D-3254-E5DE-F0D7-8179A037AF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BF33D07-AC3A-8474-4869-1FED19599017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995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C386F6A9-4F1A-3944-E7D3-E26B3E55A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4D946-575C-A63A-1F36-F73012F28CC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3411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4122B155-BA05-874A-7587-FD87E46FA2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3411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925431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530D0-8A8F-68C0-4E3A-39EE60F2A5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25431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</a:pPr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287451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220583F-078A-E528-E802-2F888AD1F0C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87451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</a:pPr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649471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54AA6FC-4B12-B058-1F73-83023D3E1D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49471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</a:pPr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011492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E7585F8-AF83-86FE-9FDC-FCBB8F0FDCB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011492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solidFill>
                  <a:schemeClr val="tx1"/>
                </a:solidFill>
                <a:latin typeface="+mn-lt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</a:pPr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2858122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31352EF7-C8C2-5E64-698B-A2C388CB7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6" y="572600"/>
            <a:ext cx="11070889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017757-DC7D-283B-40ED-71A3ADDFA6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63944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64646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b="0" i="0">
                <a:latin typeface="Arial" panose="020B0604020202020204" pitchFamily="34" charset="0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190AA3D-F653-7DE3-E814-C735080B2F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4645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1pPr>
            <a:lvl2pPr marL="0" indent="0">
              <a:spcAft>
                <a:spcPts val="800"/>
              </a:spcAft>
              <a:buNone/>
              <a:defRPr lang="en-US" sz="1100" b="0" i="0" kern="120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569554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b="0" i="0">
                <a:latin typeface="Arial" panose="020B0604020202020204" pitchFamily="34" charset="0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45C65E-741B-B706-0B82-1C81A0F6B5D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69554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1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1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7" name="Picture Placeholder 6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657446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b="0" i="0">
                <a:latin typeface="Arial" panose="020B0604020202020204" pitchFamily="34" charset="0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20C257B-A255-A185-7414-40904B81A8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74463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1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1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957937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b="0" i="0">
                <a:latin typeface="Arial" panose="020B0604020202020204" pitchFamily="34" charset="0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CCAA45-3EAB-F22C-1634-630066DF8C2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79371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1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1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414200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BC12817E-BFFB-996F-0414-D71850F8BB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1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7959CF-959A-6AC4-94D1-25F08AB1C4F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1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934D7-8F0E-DAC2-009E-72AA89D1034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6FFCC06-23AF-63BD-C570-7D17CA07D430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2A42FC0-DC57-2DAF-9A2D-A7CC2A4D243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5D1459B-043F-093D-F414-47A4829412A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83C65DB-7D3F-C47F-0688-6ED36B4BC35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C9ABC01-5EC3-7241-7C4A-88F421331E7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4690F9A-3FD8-58C2-C4B6-728AA0AC2DB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8B4CF385-9FC6-70A9-2E90-C43EAE77F5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A8CE1B5A-4E28-77C8-EB90-DDA864C98E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17BC01F-7509-B7D1-2FF2-419E3035A67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5E87864-3492-16F6-7D53-F48ECFF71B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882B210-0FE9-9013-3A4F-EBDFFF0F91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4111514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2">
            <a:extLst>
              <a:ext uri="{FF2B5EF4-FFF2-40B4-BE49-F238E27FC236}">
                <a16:creationId xmlns:a16="http://schemas.microsoft.com/office/drawing/2014/main" id="{D9DE4A47-B387-28A0-0CCF-3D113159B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C79C29FA-AFA2-CB0C-7716-CE3754DCAD2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63" name="Picture Placeholder 2">
            <a:extLst>
              <a:ext uri="{FF2B5EF4-FFF2-40B4-BE49-F238E27FC236}">
                <a16:creationId xmlns:a16="http://schemas.microsoft.com/office/drawing/2014/main" id="{B6B30F3E-6876-0883-BD26-A4FC5D74BFEB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4">
            <a:extLst>
              <a:ext uri="{FF2B5EF4-FFF2-40B4-BE49-F238E27FC236}">
                <a16:creationId xmlns:a16="http://schemas.microsoft.com/office/drawing/2014/main" id="{68CBCB53-EDC2-430A-6091-471E4A3C0E6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6">
            <a:extLst>
              <a:ext uri="{FF2B5EF4-FFF2-40B4-BE49-F238E27FC236}">
                <a16:creationId xmlns:a16="http://schemas.microsoft.com/office/drawing/2014/main" id="{637BE686-D971-81F4-FECC-526CEF4F381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8">
            <a:extLst>
              <a:ext uri="{FF2B5EF4-FFF2-40B4-BE49-F238E27FC236}">
                <a16:creationId xmlns:a16="http://schemas.microsoft.com/office/drawing/2014/main" id="{BA07AFEE-DC74-E7A8-BDBA-BFFE9BF24CD9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10">
            <a:extLst>
              <a:ext uri="{FF2B5EF4-FFF2-40B4-BE49-F238E27FC236}">
                <a16:creationId xmlns:a16="http://schemas.microsoft.com/office/drawing/2014/main" id="{90E75D7F-D480-7A96-4F8E-3631E15DA2AD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12">
            <a:extLst>
              <a:ext uri="{FF2B5EF4-FFF2-40B4-BE49-F238E27FC236}">
                <a16:creationId xmlns:a16="http://schemas.microsoft.com/office/drawing/2014/main" id="{183F93F6-A09B-A2EF-64C2-4902846E241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678182CD-97A5-B632-A606-E290F2E8F00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4">
            <a:extLst>
              <a:ext uri="{FF2B5EF4-FFF2-40B4-BE49-F238E27FC236}">
                <a16:creationId xmlns:a16="http://schemas.microsoft.com/office/drawing/2014/main" id="{BC20362B-D8E4-FBCA-BA42-83663531AA4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5">
            <a:extLst>
              <a:ext uri="{FF2B5EF4-FFF2-40B4-BE49-F238E27FC236}">
                <a16:creationId xmlns:a16="http://schemas.microsoft.com/office/drawing/2014/main" id="{27B74B01-5E96-C593-2AE8-1AC067D6CF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77DA96FA-342F-3709-1656-B7FC6C905D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3" name="Text Placeholder 7">
            <a:extLst>
              <a:ext uri="{FF2B5EF4-FFF2-40B4-BE49-F238E27FC236}">
                <a16:creationId xmlns:a16="http://schemas.microsoft.com/office/drawing/2014/main" id="{DED6B8B6-1CF0-A57B-C39A-E87D9D3570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0A4ACC4B-F1AD-98A5-3F4F-0528E81C50E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pic>
        <p:nvPicPr>
          <p:cNvPr id="2" name="Picture 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40BEE837-22CC-6B89-B570-77AB1DE7E0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62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dark mo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2">
            <a:extLst>
              <a:ext uri="{FF2B5EF4-FFF2-40B4-BE49-F238E27FC236}">
                <a16:creationId xmlns:a16="http://schemas.microsoft.com/office/drawing/2014/main" id="{EE96B902-DA40-F453-88BF-C5A865B07A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BAE735C4-1315-5604-E715-00812A74737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PLACE SUBTITLE HERE</a:t>
            </a:r>
            <a:endParaRPr lang="en-US"/>
          </a:p>
        </p:txBody>
      </p:sp>
      <p:sp>
        <p:nvSpPr>
          <p:cNvPr id="61" name="Picture Placeholder 2">
            <a:extLst>
              <a:ext uri="{FF2B5EF4-FFF2-40B4-BE49-F238E27FC236}">
                <a16:creationId xmlns:a16="http://schemas.microsoft.com/office/drawing/2014/main" id="{F0E9B0EE-00BA-77AC-391E-0B1F0E1E8A9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E38C952C-69EF-B109-2D9A-0E1226273D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0" i="0">
                <a:solidFill>
                  <a:schemeClr val="accent2"/>
                </a:solidFill>
                <a:latin typeface="Elza Text Medium" panose="00000600000000000000" pitchFamily="50" charset="0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8A6DE4FC-AD43-5522-F3DC-8CCFCDC5C1A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DE8A2EE3-FD03-89B1-82A0-A678E022E3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3" name="Picture Placeholder 6">
            <a:extLst>
              <a:ext uri="{FF2B5EF4-FFF2-40B4-BE49-F238E27FC236}">
                <a16:creationId xmlns:a16="http://schemas.microsoft.com/office/drawing/2014/main" id="{1BD069D5-BE5E-6066-FCA3-0DF229CA234F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F179A0E0-1EF9-E854-A005-C3FFC783DAD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4" name="Picture Placeholder 8">
            <a:extLst>
              <a:ext uri="{FF2B5EF4-FFF2-40B4-BE49-F238E27FC236}">
                <a16:creationId xmlns:a16="http://schemas.microsoft.com/office/drawing/2014/main" id="{9411D50B-1629-1008-57E7-75FEA9042E4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98575771-F64F-E2C2-0963-4F7DA15F533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5" name="Picture Placeholder 10">
            <a:extLst>
              <a:ext uri="{FF2B5EF4-FFF2-40B4-BE49-F238E27FC236}">
                <a16:creationId xmlns:a16="http://schemas.microsoft.com/office/drawing/2014/main" id="{ADF38582-16D1-8220-29AD-F720575DB7C5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1" name="Text Placeholder 7">
            <a:extLst>
              <a:ext uri="{FF2B5EF4-FFF2-40B4-BE49-F238E27FC236}">
                <a16:creationId xmlns:a16="http://schemas.microsoft.com/office/drawing/2014/main" id="{6067F82A-448D-AF56-DCF9-8FC95A5EA8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6" name="Picture Placeholder 12">
            <a:extLst>
              <a:ext uri="{FF2B5EF4-FFF2-40B4-BE49-F238E27FC236}">
                <a16:creationId xmlns:a16="http://schemas.microsoft.com/office/drawing/2014/main" id="{97C37837-0060-AD69-31D2-1F8111CE8665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C90D0832-8997-2CF3-4C1C-76EC7DBBE3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 marL="0" indent="0" algn="l" defTabSz="228594" rtl="0" eaLnBrk="1" latinLnBrk="0" hangingPunct="1">
              <a:spcBef>
                <a:spcPts val="0"/>
              </a:spcBef>
              <a:spcAft>
                <a:spcPts val="800"/>
              </a:spcAft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+mn-lt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+mn-lt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pic>
        <p:nvPicPr>
          <p:cNvPr id="2" name="Picture 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47E40C0E-65E3-D228-319E-5BB2DE41F3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26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team + column Content: team + column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">
            <a:extLst>
              <a:ext uri="{FF2B5EF4-FFF2-40B4-BE49-F238E27FC236}">
                <a16:creationId xmlns:a16="http://schemas.microsoft.com/office/drawing/2014/main" id="{B87DF950-8C59-5635-493B-47BF5B6B0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63409" y="1355292"/>
            <a:ext cx="3540355" cy="4757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+mn-lt"/>
              </a:defRPr>
            </a:lvl1pPr>
            <a:lvl2pPr>
              <a:defRPr sz="1600" b="0" i="0">
                <a:latin typeface="+mn-lt"/>
              </a:defRPr>
            </a:lvl2pPr>
            <a:lvl3pPr>
              <a:defRPr sz="1600" b="0" i="0">
                <a:latin typeface="+mn-lt"/>
              </a:defRPr>
            </a:lvl3pPr>
            <a:lvl4pPr>
              <a:defRPr sz="1400" b="0" i="0">
                <a:latin typeface="+mn-lt"/>
              </a:defRPr>
            </a:lvl4pPr>
            <a:lvl5pPr>
              <a:defRPr sz="1400" b="0" i="0">
                <a:latin typeface="+mn-lt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7B8B3ED-3C30-8209-EC37-30BECCCAC6DF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0100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D6DEAA1-1809-9174-41B2-A167C7EF0B6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160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DC7F0577-7039-34CE-9E81-1E1B5179E19A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532027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EEA45CAC-A034-EBF8-A42A-D240A01CA2B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32027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89183D5-43A1-CED9-DE7A-152AD40F1DB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8313954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4B252BC-9982-2E12-F243-0ED078DBC2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13954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5DC001A2-2BC9-E92E-1900-07D1D55C844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095882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C6F0EDA-C6BC-1437-B68C-8779352D0B2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95882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6" name="Picture Placeholder 6">
            <a:extLst>
              <a:ext uri="{FF2B5EF4-FFF2-40B4-BE49-F238E27FC236}">
                <a16:creationId xmlns:a16="http://schemas.microsoft.com/office/drawing/2014/main" id="{A515A847-B8F1-0835-FEF9-D0644A3666A3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4750100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EE6421DF-C4CF-347F-3F9F-B7C15DD342D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51160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AFFDAEDA-7A67-EFF8-97FE-53895BDD7346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532027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33C744BB-1061-9BD7-2063-D4FC3BA87A0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32027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CDEC200D-4F91-75FF-B3FC-CC83B1D2B426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8313954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FB23E977-71EF-1003-3CEF-A8A4D0D7990C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313954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9" name="Picture Placeholder 12">
            <a:extLst>
              <a:ext uri="{FF2B5EF4-FFF2-40B4-BE49-F238E27FC236}">
                <a16:creationId xmlns:a16="http://schemas.microsoft.com/office/drawing/2014/main" id="{0C873EF1-166E-2DEB-DEA4-F4E92E72812A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095882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3B567A05-2B76-107C-E1AA-BD5AA1C1C53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095882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</p:spTree>
    <p:extLst>
      <p:ext uri="{BB962C8B-B14F-4D97-AF65-F5344CB8AC3E}">
        <p14:creationId xmlns:p14="http://schemas.microsoft.com/office/powerpoint/2010/main" val="662741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E5E2A6-2A24-49E2-9D88-94CB5B5F0A7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Copyright © 2020 Accenture. All rights reserved.</a:t>
            </a: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0FCF244E-2D87-4DAB-B529-36E1AA8CB9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06205" y="6519015"/>
            <a:ext cx="385711" cy="206375"/>
          </a:xfrm>
          <a:prstGeom prst="rect">
            <a:avLst/>
          </a:prstGeom>
        </p:spPr>
        <p:txBody>
          <a:bodyPr/>
          <a:lstStyle>
            <a:lvl1pPr>
              <a:defRPr sz="437">
                <a:solidFill>
                  <a:schemeClr val="tx1">
                    <a:alpha val="40000"/>
                  </a:schemeClr>
                </a:solidFill>
              </a:defRPr>
            </a:lvl1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6D6E342-7CEB-4142-85CE-07746AED5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9" y="381008"/>
            <a:ext cx="11430000" cy="983263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r>
              <a:rPr kumimoji="0" lang="en-GB" sz="196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Insert main title at 36pt, min 30pt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4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+ column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2">
            <a:extLst>
              <a:ext uri="{FF2B5EF4-FFF2-40B4-BE49-F238E27FC236}">
                <a16:creationId xmlns:a16="http://schemas.microsoft.com/office/drawing/2014/main" id="{AF158A12-E108-974D-4A28-D2DDBC9F2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02CBC2-D34A-FE3B-A3F7-4E4A194F26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63409" y="1355292"/>
            <a:ext cx="3540355" cy="4757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+mn-lt"/>
              </a:defRPr>
            </a:lvl1pPr>
            <a:lvl2pPr>
              <a:defRPr sz="1600" b="0" i="0">
                <a:latin typeface="+mn-lt"/>
              </a:defRPr>
            </a:lvl2pPr>
            <a:lvl3pPr>
              <a:defRPr sz="1600" b="0" i="0">
                <a:latin typeface="+mn-lt"/>
              </a:defRPr>
            </a:lvl3pPr>
            <a:lvl4pPr>
              <a:defRPr sz="1400" b="0" i="0">
                <a:latin typeface="+mn-lt"/>
              </a:defRPr>
            </a:lvl4pPr>
            <a:lvl5pPr>
              <a:defRPr sz="1400" b="0" i="0">
                <a:latin typeface="+mn-lt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59" name="Picture Placeholder 6">
            <a:extLst>
              <a:ext uri="{FF2B5EF4-FFF2-40B4-BE49-F238E27FC236}">
                <a16:creationId xmlns:a16="http://schemas.microsoft.com/office/drawing/2014/main" id="{D9BDCE52-89A2-2B74-090A-1C2EF4190943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0100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0" name="Picture Placeholder 8">
            <a:extLst>
              <a:ext uri="{FF2B5EF4-FFF2-40B4-BE49-F238E27FC236}">
                <a16:creationId xmlns:a16="http://schemas.microsoft.com/office/drawing/2014/main" id="{719A3D27-6186-F931-9BF2-812767B56DF4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532027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1" name="Picture Placeholder 10">
            <a:extLst>
              <a:ext uri="{FF2B5EF4-FFF2-40B4-BE49-F238E27FC236}">
                <a16:creationId xmlns:a16="http://schemas.microsoft.com/office/drawing/2014/main" id="{221FD96F-56ED-3F4E-D5EC-ECE899136886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8313954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12">
            <a:extLst>
              <a:ext uri="{FF2B5EF4-FFF2-40B4-BE49-F238E27FC236}">
                <a16:creationId xmlns:a16="http://schemas.microsoft.com/office/drawing/2014/main" id="{BE2DD9EE-FBA3-C33C-873A-4515866F5D79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095882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6">
            <a:extLst>
              <a:ext uri="{FF2B5EF4-FFF2-40B4-BE49-F238E27FC236}">
                <a16:creationId xmlns:a16="http://schemas.microsoft.com/office/drawing/2014/main" id="{B77582B8-1D1F-CACA-D550-1CD5A949EEA4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4750100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17E0A0A0-43CE-5971-7C1E-E8F5AFA224E0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532027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Picture Placeholder 10">
            <a:extLst>
              <a:ext uri="{FF2B5EF4-FFF2-40B4-BE49-F238E27FC236}">
                <a16:creationId xmlns:a16="http://schemas.microsoft.com/office/drawing/2014/main" id="{40572D3B-08EC-27FB-6A1E-C67DB00074BA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8313954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0" name="Picture Placeholder 12">
            <a:extLst>
              <a:ext uri="{FF2B5EF4-FFF2-40B4-BE49-F238E27FC236}">
                <a16:creationId xmlns:a16="http://schemas.microsoft.com/office/drawing/2014/main" id="{D5EF76A9-F22D-ED1F-C0F0-815EF85BAB71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095882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EDE1E1C-A17A-6673-F251-3E95D2B9A94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160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EB75AE2-2832-8C3E-9FFF-A5DFC859EF2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32027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9767B47-D047-556C-4306-FDB23A31369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13954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FA34033-541B-ACBB-7450-5B6532CB8D0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95882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C7EC0A-DE98-38CE-AFC3-B90030BE5ED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51160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A955C-7D16-1E89-F214-1FE4ABD4D8D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32027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562963-2880-9DF0-CBA4-3B8CB37B8C6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313954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1BD90B-C753-B163-80B8-1E78E44062C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095882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pic>
        <p:nvPicPr>
          <p:cNvPr id="12" name="Picture 1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E5F42FCE-4E56-D355-4532-1D8081FE3C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742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567" y="1608762"/>
            <a:ext cx="4684835" cy="46999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+mn-lt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+mn-lt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+mn-lt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+mn-lt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549276"/>
            <a:ext cx="5541431" cy="5759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5DA1A25-51CF-5AD1-5E56-0DCBF1E1C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467" y="572599"/>
            <a:ext cx="4684836" cy="11818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32412D-AD03-BACB-C691-EC79CDF8A06A}"/>
              </a:ext>
            </a:extLst>
          </p:cNvPr>
          <p:cNvSpPr txBox="1"/>
          <p:nvPr userDrawn="1"/>
        </p:nvSpPr>
        <p:spPr>
          <a:xfrm>
            <a:off x="5618375" y="268663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547019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099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28236719-F299-27AE-8104-D07B5280084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6C9FFF-540B-B570-4E7C-61946F91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6" y="837073"/>
            <a:ext cx="4595950" cy="1551194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5230204-CC18-5C95-0BFC-9C8E11430B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6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+mn-lt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+mn-lt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+mn-lt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+mn-lt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pic>
        <p:nvPicPr>
          <p:cNvPr id="2" name="Picture 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16A98105-D36C-E6A2-6F8A-880FDA03D2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B73C91-74C0-2E96-FAC2-6E7CBDE83393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964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dark mo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E30B0B1B-B70F-0FD3-F9A3-B0EE6C801E7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100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89B75D-7DDF-ED09-FE69-8B56D6AED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6" y="837073"/>
            <a:ext cx="4595950" cy="1551194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B4655C9C-EA3F-C392-C162-DB5AFB9184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6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+mn-lt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+mn-lt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+mn-lt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+mn-lt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29128A2-7647-DB1F-6198-C2A2C402A7BC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  <p:pic>
        <p:nvPicPr>
          <p:cNvPr id="2" name="Picture 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73257E40-12E5-B1CF-0C0B-9DC6DDAB9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6CC3AB-05EB-B6DD-75AA-6E599D3D6D49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91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us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5552C60D-F6B3-15A8-3518-C6B4BC2F4D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040827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8BB12B5F-02FD-86E4-33E5-F8118970C9C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8516471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8" name="Picture Placeholder 18">
            <a:extLst>
              <a:ext uri="{FF2B5EF4-FFF2-40B4-BE49-F238E27FC236}">
                <a16:creationId xmlns:a16="http://schemas.microsoft.com/office/drawing/2014/main" id="{D9945356-3D82-526D-F3EC-EF9A544BCDC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 bwMode="gray">
          <a:xfrm>
            <a:off x="5040827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043D01E8-2D14-8582-D392-AC17CD2A419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 bwMode="gray">
          <a:xfrm>
            <a:off x="8516471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BDC0A4D-E346-3CCE-788C-9669BEFC9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9" y="1351442"/>
            <a:ext cx="4118519" cy="2954655"/>
          </a:xfrm>
          <a:prstGeom prst="rect">
            <a:avLst/>
          </a:prstGeo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602F9E-5DF1-F42B-7D21-8791F0ABAE8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068197" y="2302697"/>
            <a:ext cx="3082698" cy="904614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Elza Text Medium" panose="00000600000000000000" pitchFamily="50" charset="0"/>
                <a:cs typeface="Arial" panose="020B0604020202020204" pitchFamily="34" charset="0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286CD00-6CFB-20C2-A09E-D720E036052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516471" y="2302697"/>
            <a:ext cx="3082698" cy="904614"/>
          </a:xfrm>
        </p:spPr>
        <p:txBody>
          <a:bodyPr/>
          <a:lstStyle>
            <a:lvl1pPr>
              <a:defRPr lang="en-US" sz="1400" b="0" kern="1200" dirty="0" smtClean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C3EB0FF-A89F-1F16-2674-8CA149E690B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068197" y="5404111"/>
            <a:ext cx="3082698" cy="904614"/>
          </a:xfrm>
        </p:spPr>
        <p:txBody>
          <a:bodyPr/>
          <a:lstStyle>
            <a:lvl1pPr>
              <a:defRPr lang="en-US" sz="1400" b="0" kern="1200" dirty="0" smtClean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CFC039C-2FE3-6F68-1711-363159A29E21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516471" y="5404111"/>
            <a:ext cx="3082698" cy="904614"/>
          </a:xfrm>
        </p:spPr>
        <p:txBody>
          <a:bodyPr/>
          <a:lstStyle>
            <a:lvl1pPr>
              <a:defRPr lang="en-US" sz="1400" b="0" kern="1200" dirty="0" smtClean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Arial" panose="020B0604020202020204" pitchFamily="34" charset="0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2006139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light and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1" y="1085532"/>
            <a:ext cx="5292575" cy="984885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PLACE HEADLINE HERE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0"/>
            <a:ext cx="3048024" cy="3089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5" y="319269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E13751C-7DFF-BC74-C2E3-F873D7210D7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89456"/>
            <a:ext cx="3048000" cy="30398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marL="228594" lvl="0" indent="-228594" algn="ctr"/>
            <a:r>
              <a:rPr lang="en-GB"/>
              <a:t>Drag picture to placeholder </a:t>
            </a:r>
          </a:p>
          <a:p>
            <a:pPr marL="228594" lvl="0" indent="-228594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89456"/>
            <a:ext cx="3047968" cy="30398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7CEAEA-C612-CFB5-8548-FA7A606FA7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8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15EB609-6106-F616-161A-9233408C623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89456"/>
            <a:ext cx="3047944" cy="30398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Arial" panose="020B0604020202020204" pitchFamily="34" charset="0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DB439E6-E715-1347-EEE3-DF2D5F246A0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Bottom tag">
            <a:extLst>
              <a:ext uri="{FF2B5EF4-FFF2-40B4-BE49-F238E27FC236}">
                <a16:creationId xmlns:a16="http://schemas.microsoft.com/office/drawing/2014/main" id="{F77F3A03-358C-60D3-DCF9-8A5F83118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Arial" panose="020B0604020202020204" pitchFamily="34" charset="0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5A95B4E2-055A-BEE2-36E8-45DD70D13404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6" name="Picture 5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8D9A5B41-0D3A-A56D-41C5-73405DA9FC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88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dark and pur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1" y="1085532"/>
            <a:ext cx="5312727" cy="984885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PLACE HEADLINE HERE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6032" y="-1"/>
            <a:ext cx="3048024" cy="30740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10" y="3038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02CA0A6-65B9-D658-1AEC-00085854F84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56" y="3074022"/>
            <a:ext cx="3048000" cy="30553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marL="228594" lvl="0" indent="-228594" algn="ctr"/>
            <a:r>
              <a:rPr lang="en-GB"/>
              <a:t>Drag picture to placeholder </a:t>
            </a:r>
          </a:p>
          <a:p>
            <a:pPr marL="228594" lvl="0" indent="-228594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74022"/>
            <a:ext cx="3047968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Arial" panose="020B0604020202020204" pitchFamily="34" charset="0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FC923C6-9E63-5C37-D6CE-0C0C7F31BA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8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E3ED24E-CC9B-F99D-ABD2-271CAAC31C7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74022"/>
            <a:ext cx="3047944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1" b="0" i="0">
              <a:latin typeface="Arial" panose="020B0604020202020204" pitchFamily="34" charset="0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B939A4D-3841-382E-4112-16375BBF9CD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automatic">
            <a:extLst>
              <a:ext uri="{FF2B5EF4-FFF2-40B4-BE49-F238E27FC236}">
                <a16:creationId xmlns:a16="http://schemas.microsoft.com/office/drawing/2014/main" id="{DFF01EE3-5EDD-45BD-F1D7-076E2C959D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2" name="Picture 1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EEF50F32-0139-EF8C-D92B-2BBD718A63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9658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light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5FC628-50A5-B1A6-05ED-725C3D17E4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461" y="472551"/>
            <a:ext cx="2285996" cy="820674"/>
          </a:xfrm>
        </p:spPr>
        <p:txBody>
          <a:bodyPr tIns="0" anchor="ctr">
            <a:spAutoFit/>
          </a:bodyPr>
          <a:lstStyle>
            <a:lvl1pPr marL="0" indent="0"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00x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5" y="381002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5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FAE69D-63C7-3796-16D2-0EA82AB2766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5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BA5E-9C63-BA7D-B45C-5186452F24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A7B63BD-36F9-7F57-E2CF-44D615E0F8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5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C27019-ACF1-C483-EFEB-3CC77DD9EFC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EF1A1C24-C0B7-DF19-B492-C0ED29CE9A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Bottom tag">
            <a:extLst>
              <a:ext uri="{FF2B5EF4-FFF2-40B4-BE49-F238E27FC236}">
                <a16:creationId xmlns:a16="http://schemas.microsoft.com/office/drawing/2014/main" id="{5F2E67CA-5DA7-3CD1-C175-808A139DD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Arial" panose="020B0604020202020204" pitchFamily="34" charset="0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C826E34F-821D-D174-AEA1-2830AED1A7A3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14" name="Picture 13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CDD1F4FE-6ABF-6C98-D103-3BB419A465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035B181-9E6D-0E54-CC4E-A24BFE670326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694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dark 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0CDE8D91-A0EC-6264-EF38-70D7273556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461" y="397304"/>
            <a:ext cx="2285996" cy="910593"/>
          </a:xfrm>
        </p:spPr>
        <p:txBody>
          <a:bodyPr anchor="ctr">
            <a:noAutofit/>
          </a:bodyPr>
          <a:lstStyle>
            <a:lvl1pPr marL="0" indent="0"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00x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5" y="381002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5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accent2"/>
                </a:solidFill>
                <a:latin typeface="Elza Text Medium" panose="00000600000000000000" pitchFamily="50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C6AFAE1-C867-607D-7626-06B37DD8931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5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4F0D47A-40F3-3312-FD52-DB56907BD07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AF65655-CFF6-96F8-B90D-8BE8496D68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5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6B6460F-92C4-7868-A99F-7C747B39009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Bottom tag">
            <a:extLst>
              <a:ext uri="{FF2B5EF4-FFF2-40B4-BE49-F238E27FC236}">
                <a16:creationId xmlns:a16="http://schemas.microsoft.com/office/drawing/2014/main" id="{C7D43BFE-04FF-915B-AF75-EF92EB85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Arial" panose="020B0604020202020204" pitchFamily="34" charset="0"/>
            </a:endParaRPr>
          </a:p>
        </p:txBody>
      </p:sp>
      <p:sp>
        <p:nvSpPr>
          <p:cNvPr id="6" name="slide number automatic">
            <a:extLst>
              <a:ext uri="{FF2B5EF4-FFF2-40B4-BE49-F238E27FC236}">
                <a16:creationId xmlns:a16="http://schemas.microsoft.com/office/drawing/2014/main" id="{FC53484B-EB21-70B6-32DD-8344CAE70A1C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0DFD68-7311-16D8-3418-1A322FD33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124800"/>
            <a:ext cx="12192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483AF7A3-AE56-7FEC-FA70-365236BD4A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3079B4A-69C4-4F21-7928-AD604387024C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679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alutation: gradi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772D35A-1963-BF72-AA80-2201D2B017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1348" y="1459230"/>
            <a:ext cx="8587287" cy="2954655"/>
          </a:xfrm>
          <a:prstGeom prst="rect">
            <a:avLst/>
          </a:prstGeom>
        </p:spPr>
        <p:txBody>
          <a:bodyPr wrap="none" anchor="b"/>
          <a:lstStyle>
            <a:lvl1pPr algn="l"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</a:t>
            </a:r>
            <a:br>
              <a:rPr lang="en-US"/>
            </a:br>
            <a:r>
              <a:rPr lang="en-US"/>
              <a:t>STYLE</a:t>
            </a: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DD78C6E-A2CA-C7D3-D53E-97A08AAAEAD8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3" name="Picture 2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351117AA-F787-3F9B-073E-3F39180FFE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C2FBEB-7283-8CFB-3F3C-5038CD43FA0B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840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2 - Headlin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5" y="381001"/>
            <a:ext cx="11429999" cy="990603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6" y="1371601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309" b="1">
                <a:latin typeface="+mj-lt"/>
              </a:defRPr>
            </a:lvl1pPr>
            <a:lvl2pPr marL="249620" indent="0">
              <a:buNone/>
              <a:defRPr sz="1092" b="1"/>
            </a:lvl2pPr>
            <a:lvl3pPr marL="499238" indent="0">
              <a:buNone/>
              <a:defRPr sz="983" b="1"/>
            </a:lvl3pPr>
            <a:lvl4pPr marL="748860" indent="0">
              <a:buNone/>
              <a:defRPr sz="875" b="1"/>
            </a:lvl4pPr>
            <a:lvl5pPr marL="998479" indent="0">
              <a:buNone/>
              <a:defRPr sz="875" b="1"/>
            </a:lvl5pPr>
            <a:lvl6pPr marL="1248099" indent="0">
              <a:buNone/>
              <a:defRPr sz="875" b="1"/>
            </a:lvl6pPr>
            <a:lvl7pPr marL="1497720" indent="0">
              <a:buNone/>
              <a:defRPr sz="875" b="1"/>
            </a:lvl7pPr>
            <a:lvl8pPr marL="1747342" indent="0">
              <a:buNone/>
              <a:defRPr sz="875" b="1"/>
            </a:lvl8pPr>
            <a:lvl9pPr marL="1996961" indent="0">
              <a:buNone/>
              <a:defRPr sz="875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1E44A-D007-46D2-9E20-283025607FF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86503" y="1371601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309" b="1">
                <a:latin typeface="+mj-lt"/>
              </a:defRPr>
            </a:lvl1pPr>
            <a:lvl2pPr marL="249620" indent="0">
              <a:buNone/>
              <a:defRPr sz="1092" b="1"/>
            </a:lvl2pPr>
            <a:lvl3pPr marL="499238" indent="0">
              <a:buNone/>
              <a:defRPr sz="983" b="1"/>
            </a:lvl3pPr>
            <a:lvl4pPr marL="748860" indent="0">
              <a:buNone/>
              <a:defRPr sz="875" b="1"/>
            </a:lvl4pPr>
            <a:lvl5pPr marL="998479" indent="0">
              <a:buNone/>
              <a:defRPr sz="875" b="1"/>
            </a:lvl5pPr>
            <a:lvl6pPr marL="1248099" indent="0">
              <a:buNone/>
              <a:defRPr sz="875" b="1"/>
            </a:lvl6pPr>
            <a:lvl7pPr marL="1497720" indent="0">
              <a:buNone/>
              <a:defRPr sz="875" b="1"/>
            </a:lvl7pPr>
            <a:lvl8pPr marL="1747342" indent="0">
              <a:buNone/>
              <a:defRPr sz="875" b="1"/>
            </a:lvl8pPr>
            <a:lvl9pPr marL="1996961" indent="0">
              <a:buNone/>
              <a:defRPr sz="875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B6533C5-6F53-46C1-904B-4A15BC734E7D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381006" y="5874033"/>
            <a:ext cx="5524500" cy="437873"/>
          </a:xfrm>
        </p:spPr>
        <p:txBody>
          <a:bodyPr anchor="t"/>
          <a:lstStyle>
            <a:lvl1pPr marL="0" indent="0" defTabSz="124812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 sz="656" b="0"/>
            </a:lvl1pPr>
            <a:lvl2pPr marL="249620" indent="0">
              <a:buNone/>
              <a:defRPr sz="1092" b="1"/>
            </a:lvl2pPr>
            <a:lvl3pPr marL="499238" indent="0">
              <a:buNone/>
              <a:defRPr sz="983" b="1"/>
            </a:lvl3pPr>
            <a:lvl4pPr marL="748860" indent="0">
              <a:buNone/>
              <a:defRPr sz="875" b="1"/>
            </a:lvl4pPr>
            <a:lvl5pPr marL="998479" indent="0">
              <a:buNone/>
              <a:defRPr sz="875" b="1"/>
            </a:lvl5pPr>
            <a:lvl6pPr marL="1248099" indent="0">
              <a:buNone/>
              <a:defRPr sz="875" b="1"/>
            </a:lvl6pPr>
            <a:lvl7pPr marL="1497720" indent="0">
              <a:buNone/>
              <a:defRPr sz="875" b="1"/>
            </a:lvl7pPr>
            <a:lvl8pPr marL="1747342" indent="0">
              <a:buNone/>
              <a:defRPr sz="875" b="1"/>
            </a:lvl8pPr>
            <a:lvl9pPr marL="1996961" indent="0">
              <a:buNone/>
              <a:defRPr sz="875" b="1"/>
            </a:lvl9pPr>
          </a:lstStyle>
          <a:p>
            <a:pPr lvl="0"/>
            <a:r>
              <a:rPr lang="en-US"/>
              <a:t>Place more info here 12pt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42901BF-D744-42DD-805A-32CB37B9D8B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286503" y="5874033"/>
            <a:ext cx="5524500" cy="437873"/>
          </a:xfrm>
        </p:spPr>
        <p:txBody>
          <a:bodyPr vert="horz" lIns="0" tIns="0" rIns="0" bIns="0" rtlCol="0" anchor="t">
            <a:noAutofit/>
          </a:bodyPr>
          <a:lstStyle>
            <a:lvl1pPr marL="0" indent="0" defTabSz="124812">
              <a:buNone/>
              <a:defRPr lang="en-US" sz="656" dirty="0"/>
            </a:lvl1pPr>
          </a:lstStyle>
          <a:p>
            <a:pPr lvl="0"/>
            <a:r>
              <a:rPr lang="en-US"/>
              <a:t>Place more info here 12pt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6" y="2194569"/>
            <a:ext cx="5524500" cy="3679465"/>
          </a:xfrm>
        </p:spPr>
        <p:txBody>
          <a:bodyPr/>
          <a:lstStyle>
            <a:lvl1pPr>
              <a:spcAft>
                <a:spcPts val="328"/>
              </a:spcAft>
              <a:defRPr sz="983"/>
            </a:lvl1pPr>
            <a:lvl2pPr>
              <a:spcAft>
                <a:spcPts val="328"/>
              </a:spcAft>
              <a:defRPr sz="983"/>
            </a:lvl2pPr>
            <a:lvl3pPr>
              <a:spcAft>
                <a:spcPts val="328"/>
              </a:spcAft>
              <a:defRPr sz="983"/>
            </a:lvl3pPr>
            <a:lvl4pPr>
              <a:spcAft>
                <a:spcPts val="328"/>
              </a:spcAft>
              <a:defRPr sz="875"/>
            </a:lvl4pPr>
            <a:lvl5pPr>
              <a:spcAft>
                <a:spcPts val="328"/>
              </a:spcAft>
              <a:defRPr sz="875"/>
            </a:lvl5pPr>
            <a:lvl6pPr>
              <a:defRPr sz="656"/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3" y="2194569"/>
            <a:ext cx="5524500" cy="3679465"/>
          </a:xfrm>
        </p:spPr>
        <p:txBody>
          <a:bodyPr/>
          <a:lstStyle>
            <a:lvl1pPr>
              <a:spcAft>
                <a:spcPts val="328"/>
              </a:spcAft>
              <a:defRPr sz="983"/>
            </a:lvl1pPr>
            <a:lvl2pPr>
              <a:spcAft>
                <a:spcPts val="328"/>
              </a:spcAft>
              <a:defRPr sz="983"/>
            </a:lvl2pPr>
            <a:lvl3pPr>
              <a:spcAft>
                <a:spcPts val="328"/>
              </a:spcAft>
              <a:defRPr sz="983"/>
            </a:lvl3pPr>
            <a:lvl4pPr>
              <a:spcAft>
                <a:spcPts val="328"/>
              </a:spcAft>
              <a:defRPr sz="875"/>
            </a:lvl4pPr>
            <a:lvl5pPr>
              <a:spcAft>
                <a:spcPts val="328"/>
              </a:spcAft>
              <a:defRPr sz="875"/>
            </a:lvl5pPr>
            <a:lvl6pPr>
              <a:defRPr sz="656"/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163385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49" userDrawn="1">
          <p15:clr>
            <a:srgbClr val="5ACBF0"/>
          </p15:clr>
        </p15:guide>
        <p15:guide id="2" pos="4217" userDrawn="1">
          <p15:clr>
            <a:srgbClr val="5ACBF0"/>
          </p15:clr>
        </p15:guide>
        <p15:guide id="3" pos="4489" userDrawn="1">
          <p15:clr>
            <a:srgbClr val="5ACBF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: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406901E-2FDA-B887-CCF5-FADFC0C3B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353239"/>
            <a:ext cx="4895849" cy="1477328"/>
          </a:xfrm>
          <a:prstGeom prst="rect">
            <a:avLst/>
          </a:prstGeom>
        </p:spPr>
        <p:txBody>
          <a:bodyPr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SALUTATION STYLE</a:t>
            </a:r>
            <a:endParaRPr lang="en-US"/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540D3C9F-6433-4B02-3A65-24CE972551FF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+mj-lt"/>
            </a:endParaRPr>
          </a:p>
        </p:txBody>
      </p:sp>
      <p:pic>
        <p:nvPicPr>
          <p:cNvPr id="3" name="Picture 2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59482105-D9C9-3CF8-07CB-81A9D3B6E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848" y="6283578"/>
            <a:ext cx="969732" cy="39395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859286-56F4-F723-7FA1-408A60E4F712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004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4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7309C-C72B-87F3-7990-4AA92BC6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BBE2E-DEA4-F5A7-F772-80DB444AE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DA4F7-2F28-29F9-D63C-00E8B9D72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FF99B-B039-4C52-8CF3-15D5BBC24930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D7E92-108A-B075-5655-280B7321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05E2D-7FCF-903A-A3B7-74C77C5B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E5A7F-0756-4D61-83E2-A34212940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0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9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58.xml"/><Relationship Id="rId42" Type="http://schemas.openxmlformats.org/officeDocument/2006/relationships/slideLayout" Target="../slideLayouts/slideLayout66.xml"/><Relationship Id="rId47" Type="http://schemas.openxmlformats.org/officeDocument/2006/relationships/slideLayout" Target="../slideLayouts/slideLayout71.xml"/><Relationship Id="rId50" Type="http://schemas.openxmlformats.org/officeDocument/2006/relationships/slideLayout" Target="../slideLayouts/slideLayout74.xml"/><Relationship Id="rId55" Type="http://schemas.openxmlformats.org/officeDocument/2006/relationships/slideLayout" Target="../slideLayouts/slideLayout79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32" Type="http://schemas.openxmlformats.org/officeDocument/2006/relationships/slideLayout" Target="../slideLayouts/slideLayout56.xml"/><Relationship Id="rId37" Type="http://schemas.openxmlformats.org/officeDocument/2006/relationships/slideLayout" Target="../slideLayouts/slideLayout61.xml"/><Relationship Id="rId40" Type="http://schemas.openxmlformats.org/officeDocument/2006/relationships/slideLayout" Target="../slideLayouts/slideLayout64.xml"/><Relationship Id="rId45" Type="http://schemas.openxmlformats.org/officeDocument/2006/relationships/slideLayout" Target="../slideLayouts/slideLayout69.xml"/><Relationship Id="rId53" Type="http://schemas.openxmlformats.org/officeDocument/2006/relationships/slideLayout" Target="../slideLayouts/slideLayout77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Relationship Id="rId30" Type="http://schemas.openxmlformats.org/officeDocument/2006/relationships/slideLayout" Target="../slideLayouts/slideLayout54.xml"/><Relationship Id="rId35" Type="http://schemas.openxmlformats.org/officeDocument/2006/relationships/slideLayout" Target="../slideLayouts/slideLayout59.xml"/><Relationship Id="rId43" Type="http://schemas.openxmlformats.org/officeDocument/2006/relationships/slideLayout" Target="../slideLayouts/slideLayout67.xml"/><Relationship Id="rId48" Type="http://schemas.openxmlformats.org/officeDocument/2006/relationships/slideLayout" Target="../slideLayouts/slideLayout72.xml"/><Relationship Id="rId56" Type="http://schemas.openxmlformats.org/officeDocument/2006/relationships/slideLayout" Target="../slideLayouts/slideLayout80.xml"/><Relationship Id="rId8" Type="http://schemas.openxmlformats.org/officeDocument/2006/relationships/slideLayout" Target="../slideLayouts/slideLayout32.xml"/><Relationship Id="rId51" Type="http://schemas.openxmlformats.org/officeDocument/2006/relationships/slideLayout" Target="../slideLayouts/slideLayout75.xml"/><Relationship Id="rId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33" Type="http://schemas.openxmlformats.org/officeDocument/2006/relationships/slideLayout" Target="../slideLayouts/slideLayout57.xml"/><Relationship Id="rId38" Type="http://schemas.openxmlformats.org/officeDocument/2006/relationships/slideLayout" Target="../slideLayouts/slideLayout62.xml"/><Relationship Id="rId46" Type="http://schemas.openxmlformats.org/officeDocument/2006/relationships/slideLayout" Target="../slideLayouts/slideLayout70.xml"/><Relationship Id="rId59" Type="http://schemas.openxmlformats.org/officeDocument/2006/relationships/image" Target="../media/image1.png"/><Relationship Id="rId20" Type="http://schemas.openxmlformats.org/officeDocument/2006/relationships/slideLayout" Target="../slideLayouts/slideLayout44.xml"/><Relationship Id="rId41" Type="http://schemas.openxmlformats.org/officeDocument/2006/relationships/slideLayout" Target="../slideLayouts/slideLayout65.xml"/><Relationship Id="rId54" Type="http://schemas.openxmlformats.org/officeDocument/2006/relationships/slideLayout" Target="../slideLayouts/slideLayout78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36" Type="http://schemas.openxmlformats.org/officeDocument/2006/relationships/slideLayout" Target="../slideLayouts/slideLayout60.xml"/><Relationship Id="rId49" Type="http://schemas.openxmlformats.org/officeDocument/2006/relationships/slideLayout" Target="../slideLayouts/slideLayout73.xml"/><Relationship Id="rId57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34.xml"/><Relationship Id="rId31" Type="http://schemas.openxmlformats.org/officeDocument/2006/relationships/slideLayout" Target="../slideLayouts/slideLayout55.xml"/><Relationship Id="rId44" Type="http://schemas.openxmlformats.org/officeDocument/2006/relationships/slideLayout" Target="../slideLayouts/slideLayout68.xml"/><Relationship Id="rId52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9" y="381005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9" y="1371608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52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499238" rtl="0" eaLnBrk="1" latinLnBrk="0" hangingPunct="1">
              <a:defRPr lang="en-US" sz="437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9624E0B2-760E-457A-8367-213CE89D6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7" y="6488234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437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4812">
              <a:spcAft>
                <a:spcPts val="656"/>
              </a:spcAft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9DFD1-72F5-4590-A067-19F2501AA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4753" y="6490025"/>
            <a:ext cx="326255" cy="201168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437">
                <a:solidFill>
                  <a:schemeClr val="tx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picture containing icon&#10;&#10;AI-generated content may be incorrect.">
            <a:extLst>
              <a:ext uri="{FF2B5EF4-FFF2-40B4-BE49-F238E27FC236}">
                <a16:creationId xmlns:a16="http://schemas.microsoft.com/office/drawing/2014/main" id="{D7FBD7CB-1752-4CF8-D355-8F79802B3059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538681" y="6370256"/>
            <a:ext cx="1666372" cy="29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00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6" r:id="rId1"/>
    <p:sldLayoutId id="2147484257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</p:sldLayoutIdLst>
  <p:hf hdr="0" ftr="0" dt="0"/>
  <p:txStyles>
    <p:titleStyle>
      <a:lvl1pPr algn="l" defTabSz="499238" rtl="0" eaLnBrk="1" latinLnBrk="0" hangingPunct="1">
        <a:lnSpc>
          <a:spcPct val="80000"/>
        </a:lnSpc>
        <a:spcBef>
          <a:spcPct val="0"/>
        </a:spcBef>
        <a:buNone/>
        <a:defRPr sz="19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4812" indent="-124812" algn="l" defTabSz="124812" rtl="0" eaLnBrk="1" latinLnBrk="0" hangingPunct="1">
        <a:lnSpc>
          <a:spcPct val="100000"/>
        </a:lnSpc>
        <a:spcBef>
          <a:spcPts val="0"/>
        </a:spcBef>
        <a:spcAft>
          <a:spcPts val="328"/>
        </a:spcAft>
        <a:buFont typeface="Graphik" panose="020B0604020202020204" pitchFamily="34" charset="0"/>
        <a:buChar char="•"/>
        <a:defRPr sz="1092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49620" indent="-124812" algn="l" defTabSz="124812" rtl="0" eaLnBrk="1" latinLnBrk="0" hangingPunct="1">
        <a:lnSpc>
          <a:spcPct val="100000"/>
        </a:lnSpc>
        <a:spcBef>
          <a:spcPts val="0"/>
        </a:spcBef>
        <a:spcAft>
          <a:spcPts val="328"/>
        </a:spcAft>
        <a:buClrTx/>
        <a:buFont typeface="Graphik" panose="020B0503030202060203" pitchFamily="34" charset="0"/>
        <a:buChar char="–"/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374431" indent="-124812" algn="l" defTabSz="124812" rtl="0" eaLnBrk="1" latinLnBrk="0" hangingPunct="1">
        <a:lnSpc>
          <a:spcPct val="100000"/>
        </a:lnSpc>
        <a:spcBef>
          <a:spcPts val="0"/>
        </a:spcBef>
        <a:spcAft>
          <a:spcPts val="328"/>
        </a:spcAft>
        <a:buFont typeface="Graphik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499238" indent="-124812" algn="l" defTabSz="124812" rtl="0" eaLnBrk="1" latinLnBrk="0" hangingPunct="1">
        <a:lnSpc>
          <a:spcPct val="100000"/>
        </a:lnSpc>
        <a:spcBef>
          <a:spcPts val="0"/>
        </a:spcBef>
        <a:spcAft>
          <a:spcPts val="328"/>
        </a:spcAft>
        <a:buFont typeface="Graphik" panose="020B0503030202060203" pitchFamily="34" charset="0"/>
        <a:buChar char="–"/>
        <a:defRPr sz="983" kern="1200">
          <a:solidFill>
            <a:schemeClr val="tx1"/>
          </a:solidFill>
          <a:latin typeface="+mn-lt"/>
          <a:ea typeface="+mn-ea"/>
          <a:cs typeface="+mn-cs"/>
        </a:defRPr>
      </a:lvl4pPr>
      <a:lvl5pPr marL="624051" indent="-124812" algn="l" defTabSz="124812" rtl="0" eaLnBrk="1" latinLnBrk="0" hangingPunct="1">
        <a:lnSpc>
          <a:spcPct val="100000"/>
        </a:lnSpc>
        <a:spcBef>
          <a:spcPts val="0"/>
        </a:spcBef>
        <a:spcAft>
          <a:spcPts val="328"/>
        </a:spcAft>
        <a:buFont typeface="Graphik" panose="020B0604020202020204" pitchFamily="34" charset="0"/>
        <a:buChar char="•"/>
        <a:defRPr sz="983" kern="1200">
          <a:solidFill>
            <a:schemeClr val="tx1"/>
          </a:solidFill>
          <a:latin typeface="+mn-lt"/>
          <a:ea typeface="+mn-ea"/>
          <a:cs typeface="+mn-cs"/>
        </a:defRPr>
      </a:lvl5pPr>
      <a:lvl6pPr marL="6068" indent="0" algn="l" defTabSz="124812" rtl="0" eaLnBrk="1" latinLnBrk="0" hangingPunct="1">
        <a:lnSpc>
          <a:spcPct val="90000"/>
        </a:lnSpc>
        <a:spcBef>
          <a:spcPts val="0"/>
        </a:spcBef>
        <a:spcAft>
          <a:spcPts val="328"/>
        </a:spcAft>
        <a:buFont typeface="Graphik" panose="020B0503030202060203" pitchFamily="34" charset="0"/>
        <a:buNone/>
        <a:tabLst/>
        <a:defRPr sz="875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124812" rtl="0" eaLnBrk="1" latinLnBrk="0" hangingPunct="1">
        <a:lnSpc>
          <a:spcPct val="90000"/>
        </a:lnSpc>
        <a:spcBef>
          <a:spcPts val="0"/>
        </a:spcBef>
        <a:spcAft>
          <a:spcPts val="328"/>
        </a:spcAft>
        <a:buFont typeface="Graphik" panose="020B0604020202020204" pitchFamily="34" charset="0"/>
        <a:buNone/>
        <a:defRPr sz="656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124812" rtl="0" eaLnBrk="1" latinLnBrk="0" hangingPunct="1">
        <a:lnSpc>
          <a:spcPct val="90000"/>
        </a:lnSpc>
        <a:spcBef>
          <a:spcPts val="0"/>
        </a:spcBef>
        <a:spcAft>
          <a:spcPts val="328"/>
        </a:spcAft>
        <a:buFont typeface="Graphik" panose="020B0604020202020204" pitchFamily="34" charset="0"/>
        <a:buNone/>
        <a:defRPr sz="547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4812" rtl="0" eaLnBrk="1" latinLnBrk="0" hangingPunct="1">
        <a:lnSpc>
          <a:spcPct val="90000"/>
        </a:lnSpc>
        <a:spcBef>
          <a:spcPts val="0"/>
        </a:spcBef>
        <a:spcAft>
          <a:spcPts val="328"/>
        </a:spcAft>
        <a:buFont typeface="Graphik" panose="020B0604020202020204" pitchFamily="34" charset="0"/>
        <a:buNone/>
        <a:defRPr sz="437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9238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1pPr>
      <a:lvl2pPr marL="249620" algn="l" defTabSz="499238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2pPr>
      <a:lvl3pPr marL="499238" algn="l" defTabSz="499238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3pPr>
      <a:lvl4pPr marL="748860" algn="l" defTabSz="499238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4pPr>
      <a:lvl5pPr marL="998479" algn="l" defTabSz="499238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5pPr>
      <a:lvl6pPr marL="1248099" algn="l" defTabSz="499238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6pPr>
      <a:lvl7pPr marL="1497720" algn="l" defTabSz="499238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7pPr>
      <a:lvl8pPr marL="1747342" algn="l" defTabSz="499238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8pPr>
      <a:lvl9pPr marL="1996961" algn="l" defTabSz="499238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C35EA4"/>
          </p15:clr>
        </p15:guide>
        <p15:guide id="2" orient="horz" pos="3976" userDrawn="1">
          <p15:clr>
            <a:srgbClr val="C35EA4"/>
          </p15:clr>
        </p15:guide>
        <p15:guide id="3" pos="240" userDrawn="1">
          <p15:clr>
            <a:srgbClr val="C35EA4"/>
          </p15:clr>
        </p15:guide>
        <p15:guide id="4" pos="7440" userDrawn="1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AI-generated content may be incorrect.">
            <a:extLst>
              <a:ext uri="{FF2B5EF4-FFF2-40B4-BE49-F238E27FC236}">
                <a16:creationId xmlns:a16="http://schemas.microsoft.com/office/drawing/2014/main" id="{0E7F4211-C3EE-BABD-46D4-6974D707FAE9}"/>
              </a:ext>
            </a:extLst>
          </p:cNvPr>
          <p:cNvPicPr>
            <a:picLocks noChangeAspect="1"/>
          </p:cNvPicPr>
          <p:nvPr userDrawn="1"/>
        </p:nvPicPr>
        <p:blipFill>
          <a:blip r:embed="rId59"/>
          <a:stretch>
            <a:fillRect/>
          </a:stretch>
        </p:blipFill>
        <p:spPr>
          <a:xfrm>
            <a:off x="553175" y="6281857"/>
            <a:ext cx="969735" cy="393955"/>
          </a:xfrm>
          <a:prstGeom prst="rect">
            <a:avLst/>
          </a:prstGeom>
        </p:spPr>
      </p:pic>
      <p:sp>
        <p:nvSpPr>
          <p:cNvPr id="26" name="slide number automatic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/>
        </p:nvSpPr>
        <p:spPr>
          <a:xfrm>
            <a:off x="11692378" y="6417279"/>
            <a:ext cx="11862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alpha val="75000"/>
                  </a:schemeClr>
                </a:solidFill>
                <a:latin typeface="+mn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alpha val="75000"/>
                </a:schemeClr>
              </a:solidFill>
              <a:latin typeface="+mn-lt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0" y="55808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Eighth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DFC45D-4523-D2EB-DE80-33E564F451B9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76200">
            <a:solidFill>
              <a:srgbClr val="EE31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10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3" r:id="rId1"/>
    <p:sldLayoutId id="2147484324" r:id="rId2"/>
    <p:sldLayoutId id="2147484325" r:id="rId3"/>
    <p:sldLayoutId id="2147484326" r:id="rId4"/>
    <p:sldLayoutId id="2147484327" r:id="rId5"/>
    <p:sldLayoutId id="2147484328" r:id="rId6"/>
    <p:sldLayoutId id="2147484329" r:id="rId7"/>
    <p:sldLayoutId id="2147484330" r:id="rId8"/>
    <p:sldLayoutId id="2147484331" r:id="rId9"/>
    <p:sldLayoutId id="2147484332" r:id="rId10"/>
    <p:sldLayoutId id="2147484333" r:id="rId11"/>
    <p:sldLayoutId id="2147484334" r:id="rId12"/>
    <p:sldLayoutId id="2147484335" r:id="rId13"/>
    <p:sldLayoutId id="2147484336" r:id="rId14"/>
    <p:sldLayoutId id="2147484337" r:id="rId15"/>
    <p:sldLayoutId id="2147484338" r:id="rId16"/>
    <p:sldLayoutId id="2147484339" r:id="rId17"/>
    <p:sldLayoutId id="2147484340" r:id="rId18"/>
    <p:sldLayoutId id="2147484341" r:id="rId19"/>
    <p:sldLayoutId id="2147484342" r:id="rId20"/>
    <p:sldLayoutId id="2147484343" r:id="rId21"/>
    <p:sldLayoutId id="2147484344" r:id="rId22"/>
    <p:sldLayoutId id="2147484345" r:id="rId23"/>
    <p:sldLayoutId id="2147484346" r:id="rId24"/>
    <p:sldLayoutId id="2147484347" r:id="rId25"/>
    <p:sldLayoutId id="2147484348" r:id="rId26"/>
    <p:sldLayoutId id="2147484349" r:id="rId27"/>
    <p:sldLayoutId id="2147484350" r:id="rId28"/>
    <p:sldLayoutId id="2147484351" r:id="rId29"/>
    <p:sldLayoutId id="2147484352" r:id="rId30"/>
    <p:sldLayoutId id="2147484353" r:id="rId31"/>
    <p:sldLayoutId id="2147484354" r:id="rId32"/>
    <p:sldLayoutId id="2147484355" r:id="rId33"/>
    <p:sldLayoutId id="2147484356" r:id="rId34"/>
    <p:sldLayoutId id="2147484357" r:id="rId35"/>
    <p:sldLayoutId id="2147484358" r:id="rId36"/>
    <p:sldLayoutId id="2147484359" r:id="rId37"/>
    <p:sldLayoutId id="2147484360" r:id="rId38"/>
    <p:sldLayoutId id="2147484361" r:id="rId39"/>
    <p:sldLayoutId id="2147484362" r:id="rId40"/>
    <p:sldLayoutId id="2147484363" r:id="rId41"/>
    <p:sldLayoutId id="2147484364" r:id="rId42"/>
    <p:sldLayoutId id="2147484365" r:id="rId43"/>
    <p:sldLayoutId id="2147484366" r:id="rId44"/>
    <p:sldLayoutId id="2147484367" r:id="rId45"/>
    <p:sldLayoutId id="2147484368" r:id="rId46"/>
    <p:sldLayoutId id="2147484369" r:id="rId47"/>
    <p:sldLayoutId id="2147484370" r:id="rId48"/>
    <p:sldLayoutId id="2147484371" r:id="rId49"/>
    <p:sldLayoutId id="2147484372" r:id="rId50"/>
    <p:sldLayoutId id="2147484373" r:id="rId51"/>
    <p:sldLayoutId id="2147484374" r:id="rId52"/>
    <p:sldLayoutId id="2147484375" r:id="rId53"/>
    <p:sldLayoutId id="2147484376" r:id="rId54"/>
    <p:sldLayoutId id="2147484377" r:id="rId55"/>
    <p:sldLayoutId id="2147484378" r:id="rId56"/>
    <p:sldLayoutId id="2147484379" r:id="rId57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 spc="3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000" b="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nworks.com/" TargetMode="Externa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333E857-7967-241E-0626-B41102864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970E8ED-5EA1-0C95-6E8A-AA59A601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2345642"/>
            <a:ext cx="6793919" cy="1994392"/>
          </a:xfrm>
        </p:spPr>
        <p:txBody>
          <a:bodyPr/>
          <a:lstStyle/>
          <a:p>
            <a:r>
              <a:rPr lang="en-US" dirty="0"/>
              <a:t>TNWORKS: Aligning Tennessee’s workforce ecosystem</a:t>
            </a:r>
          </a:p>
        </p:txBody>
      </p:sp>
    </p:spTree>
    <p:extLst>
      <p:ext uri="{BB962C8B-B14F-4D97-AF65-F5344CB8AC3E}">
        <p14:creationId xmlns:p14="http://schemas.microsoft.com/office/powerpoint/2010/main" val="2372065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1C5CB29-0470-6C29-EF4F-2E92EEBCC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121C8-2174-F119-9520-8418A532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787908"/>
          </a:xfrm>
        </p:spPr>
        <p:txBody>
          <a:bodyPr/>
          <a:lstStyle/>
          <a:p>
            <a:r>
              <a:rPr lang="en-US"/>
              <a:t>WORKFORCE OPPORTUNITIES FOR TENNESSEE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9B38BB-4344-8AF5-DF4E-807C6A4D87AE}"/>
              </a:ext>
            </a:extLst>
          </p:cNvPr>
          <p:cNvSpPr/>
          <p:nvPr/>
        </p:nvSpPr>
        <p:spPr>
          <a:xfrm>
            <a:off x="360939" y="1563655"/>
            <a:ext cx="5532496" cy="2759537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23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levance Sans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E9E82F-2CA1-CBE1-6D49-3D50DA92498D}"/>
              </a:ext>
            </a:extLst>
          </p:cNvPr>
          <p:cNvSpPr txBox="1"/>
          <p:nvPr/>
        </p:nvSpPr>
        <p:spPr>
          <a:xfrm>
            <a:off x="5936735" y="1693523"/>
            <a:ext cx="4537136" cy="34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23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4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Our Challenge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999E57-8D2B-1163-4FEA-BDFB68F7738F}"/>
              </a:ext>
            </a:extLst>
          </p:cNvPr>
          <p:cNvSpPr txBox="1"/>
          <p:nvPr/>
        </p:nvSpPr>
        <p:spPr>
          <a:xfrm>
            <a:off x="5936736" y="2678475"/>
            <a:ext cx="5723658" cy="1489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6369" marR="0" lvl="0" indent="-106369" algn="l" defTabSz="34038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35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Support Tennessee's </a:t>
            </a:r>
            <a:r>
              <a:rPr kumimoji="0" lang="en-US" sz="1235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vision of making the state #1 in economic</a:t>
            </a:r>
            <a:r>
              <a:rPr kumimoji="0" lang="en-US" sz="1235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 </a:t>
            </a:r>
            <a:r>
              <a:rPr kumimoji="0" lang="en-US" sz="1235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success</a:t>
            </a:r>
            <a:r>
              <a:rPr kumimoji="0" lang="en-US" sz="1235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 for both businesses and residents​</a:t>
            </a:r>
          </a:p>
          <a:p>
            <a:pPr marL="106369" marR="0" lvl="0" indent="-106369" algn="l" defTabSz="34038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35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Provide a </a:t>
            </a:r>
            <a:r>
              <a:rPr kumimoji="0" lang="en-US" sz="1235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seamless, business-friendly experience </a:t>
            </a:r>
            <a:r>
              <a:rPr kumimoji="0" lang="en-US" sz="1235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​</a:t>
            </a:r>
          </a:p>
          <a:p>
            <a:pPr marL="106369" marR="0" lvl="0" indent="-106369" algn="l" defTabSz="34038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35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Eliminate fragmented service delivery </a:t>
            </a:r>
            <a:r>
              <a:rPr kumimoji="0" lang="en-US" sz="1235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across state agencies ​</a:t>
            </a:r>
          </a:p>
          <a:p>
            <a:pPr marL="106369" marR="0" lvl="0" indent="-106369" algn="l" defTabSz="34038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35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Align</a:t>
            </a:r>
            <a:r>
              <a:rPr kumimoji="0" lang="en-US" sz="1235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 workforce development with economic development </a:t>
            </a:r>
            <a:r>
              <a:rPr kumimoji="0" lang="en-US" sz="1235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priorities</a:t>
            </a:r>
            <a:endParaRPr kumimoji="0" lang="en-US" sz="1364" b="0" i="0" u="none" strike="noStrike" kern="1200" cap="none" spc="0" normalizeH="0" baseline="0" noProof="0">
              <a:ln>
                <a:noFill/>
              </a:ln>
              <a:solidFill>
                <a:srgbClr val="1A3673"/>
              </a:solidFill>
              <a:effectLst/>
              <a:uLnTx/>
              <a:uFillTx/>
              <a:latin typeface="Elza Text Ligh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881D8C-9A8A-68D9-4DCC-B83F3B3BEFEB}"/>
              </a:ext>
            </a:extLst>
          </p:cNvPr>
          <p:cNvCxnSpPr>
            <a:cxnSpLocks/>
          </p:cNvCxnSpPr>
          <p:nvPr/>
        </p:nvCxnSpPr>
        <p:spPr>
          <a:xfrm>
            <a:off x="5936735" y="2001359"/>
            <a:ext cx="4987636" cy="0"/>
          </a:xfrm>
          <a:prstGeom prst="line">
            <a:avLst/>
          </a:prstGeom>
          <a:ln w="63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F7AE6C-9D63-75D9-2C43-559F3A597B58}"/>
              </a:ext>
            </a:extLst>
          </p:cNvPr>
          <p:cNvCxnSpPr>
            <a:cxnSpLocks/>
          </p:cNvCxnSpPr>
          <p:nvPr/>
        </p:nvCxnSpPr>
        <p:spPr>
          <a:xfrm>
            <a:off x="5936735" y="4380669"/>
            <a:ext cx="5611091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26B0DCB-D3CF-E4E9-1B25-A6A3A4F880A6}"/>
              </a:ext>
            </a:extLst>
          </p:cNvPr>
          <p:cNvSpPr/>
          <p:nvPr/>
        </p:nvSpPr>
        <p:spPr>
          <a:xfrm>
            <a:off x="531607" y="2008931"/>
            <a:ext cx="5235348" cy="2121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l" defTabSz="3403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Medium"/>
              </a:rPr>
              <a:t>Core and emerging industries are growing</a:t>
            </a:r>
          </a:p>
          <a:p>
            <a:pPr marL="105410" indent="-105410" defTabSz="340382">
              <a:buFont typeface="Wingdings" panose="05000000000000000000" pitchFamily="2" charset="2"/>
              <a:buChar char="§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Manufacturing, </a:t>
            </a:r>
            <a:r>
              <a:rPr lang="en-US" sz="1200">
                <a:solidFill>
                  <a:srgbClr val="171F3A"/>
                </a:solidFill>
                <a:latin typeface="Elza Text Light"/>
              </a:rPr>
              <a:t>nuclear, healthcare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, logistics, and tech services are among the top, fastest-growing sectors 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srgbClr val="171F3A"/>
              </a:solidFill>
              <a:effectLst/>
              <a:uLnTx/>
              <a:uFillTx/>
              <a:latin typeface="Elza Text Light"/>
            </a:endParaRPr>
          </a:p>
          <a:p>
            <a:pPr marL="0" marR="0" lvl="0" indent="0" algn="l" defTabSz="623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71F3A"/>
              </a:solidFill>
              <a:effectLst/>
              <a:uLnTx/>
              <a:uFillTx/>
              <a:latin typeface="Elza Text Light"/>
              <a:ea typeface="+mn-ea"/>
              <a:cs typeface="+mn-cs"/>
            </a:endParaRPr>
          </a:p>
          <a:p>
            <a:pPr marL="0" marR="0" lvl="0" indent="0" algn="l" defTabSz="3403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Medium"/>
              </a:rPr>
              <a:t>AI, automation, and technology are innovating</a:t>
            </a:r>
            <a:endParaRPr lang="en-US" sz="1400" b="1" i="0" u="none" strike="noStrike" kern="1200" cap="none" spc="0" normalizeH="0" baseline="0" noProof="0">
              <a:ln>
                <a:noFill/>
              </a:ln>
              <a:solidFill>
                <a:srgbClr val="171F3A"/>
              </a:solidFill>
              <a:effectLst/>
              <a:uLnTx/>
              <a:uFillTx/>
              <a:latin typeface="Elza Text Medium"/>
            </a:endParaRPr>
          </a:p>
          <a:p>
            <a:pPr marL="105410" marR="0" lvl="0" indent="-105410" algn="l" defTabSz="3403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University of Tennessee’s AI Tennessee Initiative: A new research and education initiative focused on the TN’s unique AI strengths and opportunities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srgbClr val="171F3A"/>
              </a:solidFill>
              <a:effectLst/>
              <a:uLnTx/>
              <a:uFillTx/>
              <a:latin typeface="Elza Text Light"/>
            </a:endParaRPr>
          </a:p>
          <a:p>
            <a:pPr marL="105410" marR="0" lvl="0" indent="-105410" algn="l" defTabSz="3403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Tennessee’s IT strategy to position the state as a leader in enabling technologies, service delivery, and security and data privacy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srgbClr val="171F3A"/>
              </a:solidFill>
              <a:effectLst/>
              <a:uLnTx/>
              <a:uFillTx/>
              <a:latin typeface="Elza Text Light"/>
            </a:endParaRPr>
          </a:p>
          <a:p>
            <a:pPr marL="105410" marR="0" lvl="0" indent="-105410" algn="l" defTabSz="3403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Increased focus on private investments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srgbClr val="171F3A"/>
              </a:solidFill>
              <a:effectLst/>
              <a:uLnTx/>
              <a:uFillTx/>
              <a:latin typeface="Elza Text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3D62D3-2213-9ED2-ABC8-656D7B75E136}"/>
              </a:ext>
            </a:extLst>
          </p:cNvPr>
          <p:cNvSpPr txBox="1"/>
          <p:nvPr/>
        </p:nvSpPr>
        <p:spPr>
          <a:xfrm>
            <a:off x="531606" y="1657231"/>
            <a:ext cx="610033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23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36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Medium" panose="00000600000000000000" pitchFamily="50" charset="0"/>
                <a:ea typeface="+mn-ea"/>
                <a:cs typeface="+mn-cs"/>
              </a:rPr>
              <a:t>Macroenvironment of Tennessee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3878C1-8F18-9CDC-0838-AB261EAFBAE3}"/>
              </a:ext>
            </a:extLst>
          </p:cNvPr>
          <p:cNvCxnSpPr>
            <a:cxnSpLocks/>
          </p:cNvCxnSpPr>
          <p:nvPr/>
        </p:nvCxnSpPr>
        <p:spPr>
          <a:xfrm>
            <a:off x="594076" y="2001359"/>
            <a:ext cx="4987636" cy="0"/>
          </a:xfrm>
          <a:prstGeom prst="line">
            <a:avLst/>
          </a:prstGeom>
          <a:ln w="63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F119FF5-3BBF-90A1-61E8-6F8B570DDD2A}"/>
              </a:ext>
            </a:extLst>
          </p:cNvPr>
          <p:cNvSpPr txBox="1"/>
          <p:nvPr/>
        </p:nvSpPr>
        <p:spPr>
          <a:xfrm>
            <a:off x="5936735" y="2029577"/>
            <a:ext cx="5085752" cy="5958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23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Medium" panose="00000600000000000000" pitchFamily="50" charset="0"/>
                <a:ea typeface="+mn-ea"/>
                <a:cs typeface="+mn-cs"/>
              </a:rPr>
              <a:t>State Point-of-View: Competing for Talent and Employers in a Shifting Economy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D93DD7F-9DA8-B76F-1A24-3A52663AB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3502" b="17635"/>
          <a:stretch>
            <a:fillRect/>
          </a:stretch>
        </p:blipFill>
        <p:spPr bwMode="auto">
          <a:xfrm flipH="1">
            <a:off x="360939" y="4333357"/>
            <a:ext cx="5532496" cy="190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FD56E1F-AD52-C682-9442-D3D263F3D21A}"/>
              </a:ext>
            </a:extLst>
          </p:cNvPr>
          <p:cNvSpPr/>
          <p:nvPr/>
        </p:nvSpPr>
        <p:spPr>
          <a:xfrm>
            <a:off x="5936735" y="4057027"/>
            <a:ext cx="4922010" cy="302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23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64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Our Solution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D28BBA-FFF4-6794-ACFD-8A0E5ED2AA83}"/>
              </a:ext>
            </a:extLst>
          </p:cNvPr>
          <p:cNvCxnSpPr>
            <a:cxnSpLocks/>
          </p:cNvCxnSpPr>
          <p:nvPr/>
        </p:nvCxnSpPr>
        <p:spPr>
          <a:xfrm>
            <a:off x="5936735" y="4340412"/>
            <a:ext cx="5611091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01B1F60-1E74-BCDE-B5F5-BCC8FAED5ABD}"/>
              </a:ext>
            </a:extLst>
          </p:cNvPr>
          <p:cNvSpPr txBox="1"/>
          <p:nvPr/>
        </p:nvSpPr>
        <p:spPr>
          <a:xfrm>
            <a:off x="5936736" y="4999674"/>
            <a:ext cx="5723658" cy="92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6369" marR="0" lvl="0" indent="-106369" algn="l" defTabSz="34038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4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Critical need for </a:t>
            </a:r>
            <a:r>
              <a:rPr kumimoji="0" lang="en-US" sz="124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consistent, coordinated, accessible, and forward-looking support </a:t>
            </a:r>
            <a:r>
              <a:rPr kumimoji="0" lang="en-US" sz="124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from the State in navigating workforce-related programs and services​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D412B6-5AB9-908A-87A5-9F0145353EE3}"/>
              </a:ext>
            </a:extLst>
          </p:cNvPr>
          <p:cNvSpPr txBox="1"/>
          <p:nvPr/>
        </p:nvSpPr>
        <p:spPr>
          <a:xfrm>
            <a:off x="5936735" y="4360328"/>
            <a:ext cx="5085752" cy="59580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defTabSz="62343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Medium" panose="00000600000000000000" pitchFamily="50" charset="0"/>
              </a:defRPr>
            </a:lvl1pPr>
          </a:lstStyle>
          <a:p>
            <a:r>
              <a:rPr lang="en-US"/>
              <a:t>Employer Point-of-View: Enhanced Workforce Support</a:t>
            </a:r>
          </a:p>
        </p:txBody>
      </p:sp>
    </p:spTree>
    <p:extLst>
      <p:ext uri="{BB962C8B-B14F-4D97-AF65-F5344CB8AC3E}">
        <p14:creationId xmlns:p14="http://schemas.microsoft.com/office/powerpoint/2010/main" val="309840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7B7C6DD-1BC2-8C3C-9DFA-0F0581847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EB4EED5-E8DE-4AC0-09C3-8463CA42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WORKFORCE SOLUTION - TNWORKS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8A41C-E3DA-058E-8CB1-E41408DF863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/>
              <a:t>Born through multi-agency collaboration, TNWorks was created to be Tennessee's single source for workforce needs.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9BDC6C-6B80-D4F8-4DCF-42C70FFCAE0B}"/>
              </a:ext>
            </a:extLst>
          </p:cNvPr>
          <p:cNvSpPr>
            <a:spLocks/>
          </p:cNvSpPr>
          <p:nvPr/>
        </p:nvSpPr>
        <p:spPr bwMode="auto">
          <a:xfrm>
            <a:off x="556467" y="1996270"/>
            <a:ext cx="11091617" cy="89932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schemeClr val="bg1">
                <a:lumMod val="65000"/>
                <a:alpha val="28000"/>
              </a:schemeClr>
            </a:outerShdw>
          </a:effectLst>
        </p:spPr>
        <p:txBody>
          <a:bodyPr wrap="square" tIns="91440" bIns="91440" anchor="ctr"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Elza Text Medium" panose="00000600000000000000" pitchFamily="50" charset="0"/>
                <a:ea typeface="+mn-ea"/>
                <a:cs typeface="+mn-cs"/>
              </a:rPr>
              <a:t>Our Vision: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Tennessee (TN) is #1 in the country in economic success for both business and Tennesseans.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BF620C7-9CBC-AC78-7915-3ED892C2593F}"/>
              </a:ext>
            </a:extLst>
          </p:cNvPr>
          <p:cNvGrpSpPr/>
          <p:nvPr/>
        </p:nvGrpSpPr>
        <p:grpSpPr>
          <a:xfrm>
            <a:off x="563411" y="3175490"/>
            <a:ext cx="11303697" cy="2487192"/>
            <a:chOff x="515163" y="2226221"/>
            <a:chExt cx="11303697" cy="2487192"/>
          </a:xfrm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FA32625F-F856-BB3C-758A-6E59F3BE065E}"/>
                </a:ext>
              </a:extLst>
            </p:cNvPr>
            <p:cNvSpPr/>
            <p:nvPr/>
          </p:nvSpPr>
          <p:spPr>
            <a:xfrm>
              <a:off x="515163" y="2478239"/>
              <a:ext cx="2652114" cy="2235174"/>
            </a:xfrm>
            <a:prstGeom prst="hexagon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b"/>
            <a:lstStyle/>
            <a:p>
              <a:pPr marL="0" marR="0" lvl="0" indent="0" algn="ctr" defTabSz="914400" rtl="0" eaLnBrk="0" fontAlgn="auto" latinLnBrk="0" hangingPunct="0">
                <a:lnSpc>
                  <a:spcPct val="85000"/>
                </a:lnSpc>
                <a:spcBef>
                  <a:spcPts val="1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C516F4-C42A-51BC-5349-AAD67E6FF3CE}"/>
                </a:ext>
              </a:extLst>
            </p:cNvPr>
            <p:cNvSpPr txBox="1"/>
            <p:nvPr/>
          </p:nvSpPr>
          <p:spPr>
            <a:xfrm>
              <a:off x="3349788" y="2226221"/>
              <a:ext cx="8469072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Medium" panose="00000600000000000000" pitchFamily="50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Medium" panose="00000600000000000000" pitchFamily="50" charset="0"/>
                  <a:ea typeface="+mn-ea"/>
                  <a:cs typeface="+mn-cs"/>
                </a:rPr>
                <a:t>The primary goals of the new TNWorks team are to: 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Light"/>
                  <a:ea typeface="+mn-ea"/>
                  <a:cs typeface="+mn-cs"/>
                </a:rPr>
                <a:t>Translate the state’s vision and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Medium" panose="00000600000000000000" pitchFamily="50" charset="0"/>
                  <a:ea typeface="+mn-ea"/>
                  <a:cs typeface="+mn-cs"/>
                </a:rPr>
                <a:t>workforce strategy into action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Light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Light"/>
                  <a:ea typeface="+mn-ea"/>
                  <a:cs typeface="+mn-cs"/>
                </a:rPr>
                <a:t>and economic development results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Light"/>
                  <a:ea typeface="+mn-ea"/>
                  <a:cs typeface="+mn-cs"/>
                </a:rPr>
                <a:t>Serve as a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Medium" panose="00000600000000000000" pitchFamily="50" charset="0"/>
                  <a:ea typeface="+mn-ea"/>
                  <a:cs typeface="+mn-cs"/>
                </a:rPr>
                <a:t>special projects' hub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Medium" panose="00000600000000000000" pitchFamily="50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Light"/>
                  <a:ea typeface="+mn-ea"/>
                  <a:cs typeface="+mn-cs"/>
                </a:rPr>
                <a:t>for priority industries and key statewide initiatives and engage employers related to those initiatives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Light"/>
                  <a:ea typeface="+mn-ea"/>
                  <a:cs typeface="+mn-cs"/>
                </a:rPr>
                <a:t>Develop and cultivate a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Medium" panose="00000600000000000000" pitchFamily="50" charset="0"/>
                  <a:ea typeface="+mn-ea"/>
                  <a:cs typeface="+mn-cs"/>
                </a:rPr>
                <a:t>compelling brand 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Light"/>
                  <a:ea typeface="+mn-ea"/>
                  <a:cs typeface="+mn-cs"/>
                </a:rPr>
                <a:t>for TNWorks in the market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Medium" panose="00000600000000000000" pitchFamily="50" charset="0"/>
                  <a:ea typeface="+mn-ea"/>
                  <a:cs typeface="+mn-cs"/>
                </a:rPr>
                <a:t>Coordinate the activities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Light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71F3A"/>
                  </a:solidFill>
                  <a:effectLst/>
                  <a:uLnTx/>
                  <a:uFillTx/>
                  <a:latin typeface="Elza Text Light"/>
                  <a:ea typeface="+mn-ea"/>
                  <a:cs typeface="+mn-cs"/>
                </a:rPr>
                <a:t>of key economic development and workforce development partners to meet the needs of TN businesses and people </a:t>
              </a:r>
            </a:p>
          </p:txBody>
        </p:sp>
      </p:grpSp>
      <p:pic>
        <p:nvPicPr>
          <p:cNvPr id="15" name="Picture 14" descr="A picture containing text, clipart, vector graphics&#10;&#10;AI-generated content may be incorrect.">
            <a:extLst>
              <a:ext uri="{FF2B5EF4-FFF2-40B4-BE49-F238E27FC236}">
                <a16:creationId xmlns:a16="http://schemas.microsoft.com/office/drawing/2014/main" id="{14847E07-96CA-779B-A633-E2219F569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503" y="4197765"/>
            <a:ext cx="1709930" cy="69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5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22FF653-14EF-F6BA-4E10-124720EEB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3BC377-EA0F-2766-E730-029396DB3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TNWORKS AS THE ONE-STOP-SHOP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1F032F-4CA5-B50F-1AA1-C13FEA6D0D80}"/>
              </a:ext>
            </a:extLst>
          </p:cNvPr>
          <p:cNvSpPr txBox="1"/>
          <p:nvPr/>
        </p:nvSpPr>
        <p:spPr>
          <a:xfrm>
            <a:off x="8630620" y="4560994"/>
            <a:ext cx="2990705" cy="986285"/>
          </a:xfrm>
          <a:prstGeom prst="rect">
            <a:avLst/>
          </a:prstGeom>
          <a:noFill/>
        </p:spPr>
        <p:txBody>
          <a:bodyPr wrap="square" lIns="62345" tIns="31173" rIns="62345" bIns="31173" anchor="t">
            <a:spAutoFit/>
          </a:bodyPr>
          <a:lstStyle/>
          <a:p>
            <a:pPr algn="ctr" defTabSz="499238" fontAlgn="b">
              <a:defRPr/>
            </a:pPr>
            <a:r>
              <a:rPr lang="en-US" sz="1200" b="1">
                <a:solidFill>
                  <a:srgbClr val="171F3A"/>
                </a:solidFill>
                <a:latin typeface="Elza Text Light"/>
              </a:rPr>
              <a:t>State agencies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work with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TNWorks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 staff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and the employer to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custom-fit the State's support package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 and provide other workforce solutions to meet the employer’s workforce needs and manage program implementation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1CAE8A-987A-90F7-CE87-491D7824BF9C}"/>
              </a:ext>
            </a:extLst>
          </p:cNvPr>
          <p:cNvSpPr txBox="1"/>
          <p:nvPr/>
        </p:nvSpPr>
        <p:spPr>
          <a:xfrm>
            <a:off x="8630620" y="2866969"/>
            <a:ext cx="2990705" cy="801619"/>
          </a:xfrm>
          <a:prstGeom prst="rect">
            <a:avLst/>
          </a:prstGeom>
          <a:noFill/>
        </p:spPr>
        <p:txBody>
          <a:bodyPr wrap="square" lIns="62345" tIns="31173" rIns="62345" bIns="31173" anchor="t">
            <a:spAutoFit/>
          </a:bodyPr>
          <a:lstStyle/>
          <a:p>
            <a:pPr algn="ctr" defTabSz="499238" fontAlgn="b"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TNWorks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 staff initiate employer outreach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or respond to employer requests to connect, provide support, and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coordinate interactions and tasks with appropriate </a:t>
            </a:r>
            <a:r>
              <a:rPr lang="en-US" sz="1200" b="1">
                <a:solidFill>
                  <a:srgbClr val="171F3A"/>
                </a:solidFill>
                <a:latin typeface="Elza Text Light"/>
              </a:rPr>
              <a:t>state agencies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F3A"/>
                </a:solidFill>
                <a:effectLst/>
                <a:uLnTx/>
                <a:uFillTx/>
                <a:latin typeface="Elza Text Light"/>
                <a:ea typeface="+mn-ea"/>
                <a:cs typeface="+mn-cs"/>
              </a:rPr>
              <a:t>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71F3A"/>
              </a:solidFill>
              <a:effectLst/>
              <a:uLnTx/>
              <a:uFillTx/>
              <a:latin typeface="Elza Text Light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270D708-B006-9FD9-878A-312FD5ED8476}"/>
              </a:ext>
            </a:extLst>
          </p:cNvPr>
          <p:cNvGrpSpPr/>
          <p:nvPr/>
        </p:nvGrpSpPr>
        <p:grpSpPr>
          <a:xfrm>
            <a:off x="1747844" y="2091772"/>
            <a:ext cx="6642170" cy="4398736"/>
            <a:chOff x="1747844" y="2091772"/>
            <a:chExt cx="6642170" cy="439873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AF4F7ED-ACCB-E883-3073-F41F309F7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1988" y="2091772"/>
              <a:ext cx="4588026" cy="439873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A6FF72B-2BF7-F89D-9201-A97B2A27F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7844" y="3519114"/>
              <a:ext cx="1686093" cy="1619001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8D28B59-D7D3-BA1A-8607-7F057A7C7F49}"/>
                </a:ext>
              </a:extLst>
            </p:cNvPr>
            <p:cNvGrpSpPr/>
            <p:nvPr/>
          </p:nvGrpSpPr>
          <p:grpSpPr>
            <a:xfrm>
              <a:off x="3396715" y="3496605"/>
              <a:ext cx="2047165" cy="1669427"/>
              <a:chOff x="4995080" y="4870542"/>
              <a:chExt cx="3002508" cy="2448493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35F244DF-A5D8-4501-445D-22E0031DB081}"/>
                  </a:ext>
                </a:extLst>
              </p:cNvPr>
              <p:cNvGrpSpPr/>
              <p:nvPr/>
            </p:nvGrpSpPr>
            <p:grpSpPr>
              <a:xfrm>
                <a:off x="4995080" y="4870542"/>
                <a:ext cx="3002508" cy="2448493"/>
                <a:chOff x="4995080" y="4870542"/>
                <a:chExt cx="3002508" cy="2448493"/>
              </a:xfrm>
            </p:grpSpPr>
            <p:pic>
              <p:nvPicPr>
                <p:cNvPr id="1026" name="Picture 2" descr="Sound wave, simple icon. Black linear icon with editable stroke on ...">
                  <a:extLst>
                    <a:ext uri="{FF2B5EF4-FFF2-40B4-BE49-F238E27FC236}">
                      <a16:creationId xmlns:a16="http://schemas.microsoft.com/office/drawing/2014/main" id="{08165B89-A26E-F5F6-B550-8DC984919AF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683"/>
                <a:stretch/>
              </p:blipFill>
              <p:spPr bwMode="auto">
                <a:xfrm>
                  <a:off x="4995080" y="4870542"/>
                  <a:ext cx="3002508" cy="244849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3" name="Arrow: Right 22">
                  <a:extLst>
                    <a:ext uri="{FF2B5EF4-FFF2-40B4-BE49-F238E27FC236}">
                      <a16:creationId xmlns:a16="http://schemas.microsoft.com/office/drawing/2014/main" id="{54E3832E-DA4D-3610-F839-F65DD7E38D8B}"/>
                    </a:ext>
                  </a:extLst>
                </p:cNvPr>
                <p:cNvSpPr/>
                <p:nvPr/>
              </p:nvSpPr>
              <p:spPr>
                <a:xfrm>
                  <a:off x="7285137" y="6063527"/>
                  <a:ext cx="182880" cy="91440"/>
                </a:xfrm>
                <a:prstGeom prst="rightArrow">
                  <a:avLst/>
                </a:prstGeom>
                <a:solidFill>
                  <a:srgbClr val="BE080F"/>
                </a:solidFill>
                <a:ln>
                  <a:solidFill>
                    <a:srgbClr val="CA171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2343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27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Elevance Sans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" name="Arrow: Right 24">
                <a:extLst>
                  <a:ext uri="{FF2B5EF4-FFF2-40B4-BE49-F238E27FC236}">
                    <a16:creationId xmlns:a16="http://schemas.microsoft.com/office/drawing/2014/main" id="{89BD3F38-B6A8-6C04-523C-746A39430D69}"/>
                  </a:ext>
                </a:extLst>
              </p:cNvPr>
              <p:cNvSpPr/>
              <p:nvPr/>
            </p:nvSpPr>
            <p:spPr>
              <a:xfrm rot="10800000">
                <a:off x="5067695" y="6058381"/>
                <a:ext cx="182880" cy="91440"/>
              </a:xfrm>
              <a:prstGeom prst="rightArrow">
                <a:avLst/>
              </a:prstGeom>
              <a:solidFill>
                <a:srgbClr val="BE080F"/>
              </a:solidFill>
              <a:ln>
                <a:solidFill>
                  <a:srgbClr val="CA17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2343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27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Elevance Sans"/>
                  <a:ea typeface="+mn-ea"/>
                  <a:cs typeface="+mn-cs"/>
                </a:endParaRPr>
              </a:p>
            </p:txBody>
          </p:sp>
        </p:grp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0D8BCE68-9E6A-512C-5FEF-DB6DD7A7BA0F}"/>
                </a:ext>
              </a:extLst>
            </p:cNvPr>
            <p:cNvSpPr/>
            <p:nvPr/>
          </p:nvSpPr>
          <p:spPr>
            <a:xfrm>
              <a:off x="5076573" y="3525191"/>
              <a:ext cx="1953813" cy="1669427"/>
            </a:xfrm>
            <a:prstGeom prst="hexagon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b"/>
            <a:lstStyle/>
            <a:p>
              <a:pPr marL="0" marR="0" lvl="0" indent="0" algn="ctr" defTabSz="914396" rtl="0" eaLnBrk="0" fontAlgn="auto" latinLnBrk="0" hangingPunct="0">
                <a:lnSpc>
                  <a:spcPct val="85000"/>
                </a:lnSpc>
                <a:spcBef>
                  <a:spcPts val="1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endParaRPr>
            </a:p>
          </p:txBody>
        </p:sp>
        <p:pic>
          <p:nvPicPr>
            <p:cNvPr id="1028" name="Picture 4" descr="A black and white logo with white text&#10;&#10;AI-generated content may be incorrect.">
              <a:extLst>
                <a:ext uri="{FF2B5EF4-FFF2-40B4-BE49-F238E27FC236}">
                  <a16:creationId xmlns:a16="http://schemas.microsoft.com/office/drawing/2014/main" id="{4BE33B64-983E-8FDB-65D7-F6F930D570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2112" y="3806770"/>
              <a:ext cx="1510055" cy="874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632CCB-FAA5-E3EF-E6BD-255E18D00386}"/>
              </a:ext>
            </a:extLst>
          </p:cNvPr>
          <p:cNvSpPr/>
          <p:nvPr/>
        </p:nvSpPr>
        <p:spPr>
          <a:xfrm>
            <a:off x="585606" y="1296915"/>
            <a:ext cx="11057913" cy="2966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80683" rIns="91440" bIns="80683" rtlCol="0" anchor="ctr"/>
          <a:lstStyle/>
          <a:p>
            <a:pPr algn="ctr"/>
            <a:r>
              <a:rPr lang="en-US" sz="1200" b="1" err="1">
                <a:solidFill>
                  <a:schemeClr val="bg1"/>
                </a:solidFill>
              </a:rPr>
              <a:t>TNWorks</a:t>
            </a:r>
            <a:r>
              <a:rPr lang="en-US" sz="1200" b="1">
                <a:solidFill>
                  <a:schemeClr val="bg1"/>
                </a:solidFill>
              </a:rPr>
              <a:t> connects businesses to workforce solutions through a seamless and coordinated experience.</a:t>
            </a:r>
          </a:p>
        </p:txBody>
      </p:sp>
    </p:spTree>
    <p:extLst>
      <p:ext uri="{BB962C8B-B14F-4D97-AF65-F5344CB8AC3E}">
        <p14:creationId xmlns:p14="http://schemas.microsoft.com/office/powerpoint/2010/main" val="3554857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86337F0-1833-7E4A-47DA-87384B8DC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FF88732-A1BB-9BCE-57CF-0D52C02CF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24"/>
              <a:t>TNWORKS WORKFORCE PRIORITIES</a:t>
            </a:r>
            <a:br>
              <a:rPr lang="en-US"/>
            </a:br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60CCB8A-6247-53EE-BC77-9EEDDD4DDCF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sz="1235"/>
              <a:t>TNWorks will serve as our collective brand for connecting employers to all of Tennessee’s workforce-related services and for delivering customized workforce solutions.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CA960FF-A86D-114B-892C-683E429C50FD}"/>
              </a:ext>
            </a:extLst>
          </p:cNvPr>
          <p:cNvGrpSpPr>
            <a:grpSpLocks noChangeAspect="1"/>
          </p:cNvGrpSpPr>
          <p:nvPr/>
        </p:nvGrpSpPr>
        <p:grpSpPr>
          <a:xfrm>
            <a:off x="3473831" y="2237863"/>
            <a:ext cx="772469" cy="703085"/>
            <a:chOff x="2383282" y="1945649"/>
            <a:chExt cx="731520" cy="73152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B418684-8EA9-B6AB-0E43-731A72EFD5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3282" y="1945649"/>
              <a:ext cx="731520" cy="731520"/>
            </a:xfrm>
            <a:prstGeom prst="ellipse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99238">
                <a:defRPr/>
              </a:pPr>
              <a:endParaRPr lang="en-US" sz="983">
                <a:solidFill>
                  <a:srgbClr val="FFFFFF"/>
                </a:solidFill>
                <a:latin typeface="Elevance Sans"/>
              </a:endParaRPr>
            </a:p>
          </p:txBody>
        </p:sp>
        <p:grpSp>
          <p:nvGrpSpPr>
            <p:cNvPr id="8" name="Group 109">
              <a:extLst>
                <a:ext uri="{FF2B5EF4-FFF2-40B4-BE49-F238E27FC236}">
                  <a16:creationId xmlns:a16="http://schemas.microsoft.com/office/drawing/2014/main" id="{9EFE3A2E-0DBF-8B1A-3BBB-76EC50D41FF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530861" y="2091089"/>
              <a:ext cx="436363" cy="440640"/>
              <a:chOff x="5516" y="1730"/>
              <a:chExt cx="408" cy="412"/>
            </a:xfrm>
            <a:solidFill>
              <a:schemeClr val="bg1"/>
            </a:solidFill>
          </p:grpSpPr>
          <p:sp>
            <p:nvSpPr>
              <p:cNvPr id="9" name="Freeform 110">
                <a:extLst>
                  <a:ext uri="{FF2B5EF4-FFF2-40B4-BE49-F238E27FC236}">
                    <a16:creationId xmlns:a16="http://schemas.microsoft.com/office/drawing/2014/main" id="{18751F3C-F1F4-CAA1-AC99-C28386B34C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16" y="2000"/>
                <a:ext cx="89" cy="142"/>
              </a:xfrm>
              <a:custGeom>
                <a:avLst/>
                <a:gdLst>
                  <a:gd name="T0" fmla="*/ 54 w 60"/>
                  <a:gd name="T1" fmla="*/ 96 h 96"/>
                  <a:gd name="T2" fmla="*/ 6 w 60"/>
                  <a:gd name="T3" fmla="*/ 96 h 96"/>
                  <a:gd name="T4" fmla="*/ 0 w 60"/>
                  <a:gd name="T5" fmla="*/ 90 h 96"/>
                  <a:gd name="T6" fmla="*/ 0 w 60"/>
                  <a:gd name="T7" fmla="*/ 6 h 96"/>
                  <a:gd name="T8" fmla="*/ 6 w 60"/>
                  <a:gd name="T9" fmla="*/ 0 h 96"/>
                  <a:gd name="T10" fmla="*/ 54 w 60"/>
                  <a:gd name="T11" fmla="*/ 0 h 96"/>
                  <a:gd name="T12" fmla="*/ 60 w 60"/>
                  <a:gd name="T13" fmla="*/ 6 h 96"/>
                  <a:gd name="T14" fmla="*/ 60 w 60"/>
                  <a:gd name="T15" fmla="*/ 90 h 96"/>
                  <a:gd name="T16" fmla="*/ 54 w 60"/>
                  <a:gd name="T17" fmla="*/ 96 h 96"/>
                  <a:gd name="T18" fmla="*/ 12 w 60"/>
                  <a:gd name="T19" fmla="*/ 84 h 96"/>
                  <a:gd name="T20" fmla="*/ 48 w 60"/>
                  <a:gd name="T21" fmla="*/ 84 h 96"/>
                  <a:gd name="T22" fmla="*/ 48 w 60"/>
                  <a:gd name="T23" fmla="*/ 12 h 96"/>
                  <a:gd name="T24" fmla="*/ 12 w 60"/>
                  <a:gd name="T25" fmla="*/ 12 h 96"/>
                  <a:gd name="T26" fmla="*/ 12 w 60"/>
                  <a:gd name="T27" fmla="*/ 8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96">
                    <a:moveTo>
                      <a:pt x="54" y="96"/>
                    </a:moveTo>
                    <a:cubicBezTo>
                      <a:pt x="6" y="96"/>
                      <a:pt x="6" y="96"/>
                      <a:pt x="6" y="96"/>
                    </a:cubicBezTo>
                    <a:cubicBezTo>
                      <a:pt x="2" y="96"/>
                      <a:pt x="0" y="93"/>
                      <a:pt x="0" y="9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7" y="0"/>
                      <a:pt x="60" y="3"/>
                      <a:pt x="60" y="6"/>
                    </a:cubicBezTo>
                    <a:cubicBezTo>
                      <a:pt x="60" y="90"/>
                      <a:pt x="60" y="90"/>
                      <a:pt x="60" y="90"/>
                    </a:cubicBezTo>
                    <a:cubicBezTo>
                      <a:pt x="60" y="93"/>
                      <a:pt x="57" y="96"/>
                      <a:pt x="54" y="96"/>
                    </a:cubicBezTo>
                    <a:close/>
                    <a:moveTo>
                      <a:pt x="12" y="84"/>
                    </a:moveTo>
                    <a:cubicBezTo>
                      <a:pt x="48" y="84"/>
                      <a:pt x="48" y="84"/>
                      <a:pt x="48" y="84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10" name="Freeform 111">
                <a:extLst>
                  <a:ext uri="{FF2B5EF4-FFF2-40B4-BE49-F238E27FC236}">
                    <a16:creationId xmlns:a16="http://schemas.microsoft.com/office/drawing/2014/main" id="{31C2CA32-65E1-CE41-0800-C2A5EE97F5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7" y="2054"/>
                <a:ext cx="320" cy="70"/>
              </a:xfrm>
              <a:custGeom>
                <a:avLst/>
                <a:gdLst>
                  <a:gd name="T0" fmla="*/ 210 w 216"/>
                  <a:gd name="T1" fmla="*/ 48 h 48"/>
                  <a:gd name="T2" fmla="*/ 6 w 216"/>
                  <a:gd name="T3" fmla="*/ 48 h 48"/>
                  <a:gd name="T4" fmla="*/ 0 w 216"/>
                  <a:gd name="T5" fmla="*/ 42 h 48"/>
                  <a:gd name="T6" fmla="*/ 6 w 216"/>
                  <a:gd name="T7" fmla="*/ 36 h 48"/>
                  <a:gd name="T8" fmla="*/ 201 w 216"/>
                  <a:gd name="T9" fmla="*/ 36 h 48"/>
                  <a:gd name="T10" fmla="*/ 120 w 216"/>
                  <a:gd name="T11" fmla="*/ 12 h 48"/>
                  <a:gd name="T12" fmla="*/ 36 w 216"/>
                  <a:gd name="T13" fmla="*/ 12 h 48"/>
                  <a:gd name="T14" fmla="*/ 30 w 216"/>
                  <a:gd name="T15" fmla="*/ 6 h 48"/>
                  <a:gd name="T16" fmla="*/ 36 w 216"/>
                  <a:gd name="T17" fmla="*/ 0 h 48"/>
                  <a:gd name="T18" fmla="*/ 120 w 216"/>
                  <a:gd name="T19" fmla="*/ 0 h 48"/>
                  <a:gd name="T20" fmla="*/ 216 w 216"/>
                  <a:gd name="T21" fmla="*/ 42 h 48"/>
                  <a:gd name="T22" fmla="*/ 210 w 216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6" h="48">
                    <a:moveTo>
                      <a:pt x="210" y="48"/>
                    </a:moveTo>
                    <a:cubicBezTo>
                      <a:pt x="6" y="48"/>
                      <a:pt x="6" y="48"/>
                      <a:pt x="6" y="48"/>
                    </a:cubicBezTo>
                    <a:cubicBezTo>
                      <a:pt x="2" y="48"/>
                      <a:pt x="0" y="45"/>
                      <a:pt x="0" y="42"/>
                    </a:cubicBezTo>
                    <a:cubicBezTo>
                      <a:pt x="0" y="39"/>
                      <a:pt x="2" y="36"/>
                      <a:pt x="6" y="36"/>
                    </a:cubicBezTo>
                    <a:cubicBezTo>
                      <a:pt x="201" y="36"/>
                      <a:pt x="201" y="36"/>
                      <a:pt x="201" y="36"/>
                    </a:cubicBezTo>
                    <a:cubicBezTo>
                      <a:pt x="192" y="25"/>
                      <a:pt x="160" y="12"/>
                      <a:pt x="120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2" y="12"/>
                      <a:pt x="30" y="9"/>
                      <a:pt x="30" y="6"/>
                    </a:cubicBezTo>
                    <a:cubicBezTo>
                      <a:pt x="30" y="3"/>
                      <a:pt x="32" y="0"/>
                      <a:pt x="36" y="0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165" y="0"/>
                      <a:pt x="216" y="17"/>
                      <a:pt x="216" y="42"/>
                    </a:cubicBezTo>
                    <a:cubicBezTo>
                      <a:pt x="216" y="45"/>
                      <a:pt x="213" y="48"/>
                      <a:pt x="2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11" name="Freeform 112">
                <a:extLst>
                  <a:ext uri="{FF2B5EF4-FFF2-40B4-BE49-F238E27FC236}">
                    <a16:creationId xmlns:a16="http://schemas.microsoft.com/office/drawing/2014/main" id="{31E7F0F4-3B2C-8ABE-3703-A52EB61A85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" y="2018"/>
                <a:ext cx="139" cy="50"/>
              </a:xfrm>
              <a:custGeom>
                <a:avLst/>
                <a:gdLst>
                  <a:gd name="T0" fmla="*/ 85 w 94"/>
                  <a:gd name="T1" fmla="*/ 34 h 34"/>
                  <a:gd name="T2" fmla="*/ 83 w 94"/>
                  <a:gd name="T3" fmla="*/ 32 h 34"/>
                  <a:gd name="T4" fmla="*/ 42 w 94"/>
                  <a:gd name="T5" fmla="*/ 12 h 34"/>
                  <a:gd name="T6" fmla="*/ 0 w 94"/>
                  <a:gd name="T7" fmla="*/ 12 h 34"/>
                  <a:gd name="T8" fmla="*/ 0 w 94"/>
                  <a:gd name="T9" fmla="*/ 0 h 34"/>
                  <a:gd name="T10" fmla="*/ 42 w 94"/>
                  <a:gd name="T11" fmla="*/ 0 h 34"/>
                  <a:gd name="T12" fmla="*/ 92 w 94"/>
                  <a:gd name="T13" fmla="*/ 24 h 34"/>
                  <a:gd name="T14" fmla="*/ 94 w 94"/>
                  <a:gd name="T15" fmla="*/ 26 h 34"/>
                  <a:gd name="T16" fmla="*/ 85 w 94"/>
                  <a:gd name="T1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4" h="34">
                    <a:moveTo>
                      <a:pt x="85" y="34"/>
                    </a:moveTo>
                    <a:cubicBezTo>
                      <a:pt x="85" y="34"/>
                      <a:pt x="84" y="33"/>
                      <a:pt x="83" y="32"/>
                    </a:cubicBezTo>
                    <a:cubicBezTo>
                      <a:pt x="77" y="25"/>
                      <a:pt x="64" y="12"/>
                      <a:pt x="42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70" y="0"/>
                      <a:pt x="85" y="16"/>
                      <a:pt x="92" y="24"/>
                    </a:cubicBezTo>
                    <a:cubicBezTo>
                      <a:pt x="93" y="25"/>
                      <a:pt x="93" y="25"/>
                      <a:pt x="94" y="26"/>
                    </a:cubicBezTo>
                    <a:lnTo>
                      <a:pt x="85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12" name="Freeform 113">
                <a:extLst>
                  <a:ext uri="{FF2B5EF4-FFF2-40B4-BE49-F238E27FC236}">
                    <a16:creationId xmlns:a16="http://schemas.microsoft.com/office/drawing/2014/main" id="{640766D5-476E-332E-6FFD-974DC18640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3" y="1730"/>
                <a:ext cx="321" cy="324"/>
              </a:xfrm>
              <a:custGeom>
                <a:avLst/>
                <a:gdLst>
                  <a:gd name="T0" fmla="*/ 175 w 217"/>
                  <a:gd name="T1" fmla="*/ 219 h 219"/>
                  <a:gd name="T2" fmla="*/ 172 w 217"/>
                  <a:gd name="T3" fmla="*/ 218 h 219"/>
                  <a:gd name="T4" fmla="*/ 109 w 217"/>
                  <a:gd name="T5" fmla="*/ 172 h 219"/>
                  <a:gd name="T6" fmla="*/ 87 w 217"/>
                  <a:gd name="T7" fmla="*/ 188 h 219"/>
                  <a:gd name="T8" fmla="*/ 80 w 217"/>
                  <a:gd name="T9" fmla="*/ 178 h 219"/>
                  <a:gd name="T10" fmla="*/ 105 w 217"/>
                  <a:gd name="T11" fmla="*/ 160 h 219"/>
                  <a:gd name="T12" fmla="*/ 112 w 217"/>
                  <a:gd name="T13" fmla="*/ 160 h 219"/>
                  <a:gd name="T14" fmla="*/ 164 w 217"/>
                  <a:gd name="T15" fmla="*/ 197 h 219"/>
                  <a:gd name="T16" fmla="*/ 143 w 217"/>
                  <a:gd name="T17" fmla="*/ 134 h 219"/>
                  <a:gd name="T18" fmla="*/ 145 w 217"/>
                  <a:gd name="T19" fmla="*/ 127 h 219"/>
                  <a:gd name="T20" fmla="*/ 194 w 217"/>
                  <a:gd name="T21" fmla="*/ 87 h 219"/>
                  <a:gd name="T22" fmla="*/ 135 w 217"/>
                  <a:gd name="T23" fmla="*/ 87 h 219"/>
                  <a:gd name="T24" fmla="*/ 130 w 217"/>
                  <a:gd name="T25" fmla="*/ 83 h 219"/>
                  <a:gd name="T26" fmla="*/ 109 w 217"/>
                  <a:gd name="T27" fmla="*/ 24 h 219"/>
                  <a:gd name="T28" fmla="*/ 88 w 217"/>
                  <a:gd name="T29" fmla="*/ 83 h 219"/>
                  <a:gd name="T30" fmla="*/ 82 w 217"/>
                  <a:gd name="T31" fmla="*/ 87 h 219"/>
                  <a:gd name="T32" fmla="*/ 23 w 217"/>
                  <a:gd name="T33" fmla="*/ 87 h 219"/>
                  <a:gd name="T34" fmla="*/ 73 w 217"/>
                  <a:gd name="T35" fmla="*/ 127 h 219"/>
                  <a:gd name="T36" fmla="*/ 74 w 217"/>
                  <a:gd name="T37" fmla="*/ 134 h 219"/>
                  <a:gd name="T38" fmla="*/ 62 w 217"/>
                  <a:gd name="T39" fmla="*/ 172 h 219"/>
                  <a:gd name="T40" fmla="*/ 50 w 217"/>
                  <a:gd name="T41" fmla="*/ 169 h 219"/>
                  <a:gd name="T42" fmla="*/ 62 w 217"/>
                  <a:gd name="T43" fmla="*/ 134 h 219"/>
                  <a:gd name="T44" fmla="*/ 3 w 217"/>
                  <a:gd name="T45" fmla="*/ 86 h 219"/>
                  <a:gd name="T46" fmla="*/ 1 w 217"/>
                  <a:gd name="T47" fmla="*/ 79 h 219"/>
                  <a:gd name="T48" fmla="*/ 7 w 217"/>
                  <a:gd name="T49" fmla="*/ 75 h 219"/>
                  <a:gd name="T50" fmla="*/ 78 w 217"/>
                  <a:gd name="T51" fmla="*/ 75 h 219"/>
                  <a:gd name="T52" fmla="*/ 103 w 217"/>
                  <a:gd name="T53" fmla="*/ 4 h 219"/>
                  <a:gd name="T54" fmla="*/ 109 w 217"/>
                  <a:gd name="T55" fmla="*/ 0 h 219"/>
                  <a:gd name="T56" fmla="*/ 114 w 217"/>
                  <a:gd name="T57" fmla="*/ 4 h 219"/>
                  <a:gd name="T58" fmla="*/ 139 w 217"/>
                  <a:gd name="T59" fmla="*/ 75 h 219"/>
                  <a:gd name="T60" fmla="*/ 211 w 217"/>
                  <a:gd name="T61" fmla="*/ 75 h 219"/>
                  <a:gd name="T62" fmla="*/ 216 w 217"/>
                  <a:gd name="T63" fmla="*/ 79 h 219"/>
                  <a:gd name="T64" fmla="*/ 214 w 217"/>
                  <a:gd name="T65" fmla="*/ 86 h 219"/>
                  <a:gd name="T66" fmla="*/ 156 w 217"/>
                  <a:gd name="T67" fmla="*/ 134 h 219"/>
                  <a:gd name="T68" fmla="*/ 181 w 217"/>
                  <a:gd name="T69" fmla="*/ 211 h 219"/>
                  <a:gd name="T70" fmla="*/ 179 w 217"/>
                  <a:gd name="T71" fmla="*/ 218 h 219"/>
                  <a:gd name="T72" fmla="*/ 175 w 217"/>
                  <a:gd name="T73" fmla="*/ 21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7" h="219">
                    <a:moveTo>
                      <a:pt x="175" y="219"/>
                    </a:moveTo>
                    <a:cubicBezTo>
                      <a:pt x="174" y="219"/>
                      <a:pt x="173" y="218"/>
                      <a:pt x="172" y="218"/>
                    </a:cubicBezTo>
                    <a:cubicBezTo>
                      <a:pt x="109" y="172"/>
                      <a:pt x="109" y="172"/>
                      <a:pt x="109" y="172"/>
                    </a:cubicBezTo>
                    <a:cubicBezTo>
                      <a:pt x="87" y="188"/>
                      <a:pt x="87" y="188"/>
                      <a:pt x="87" y="188"/>
                    </a:cubicBezTo>
                    <a:cubicBezTo>
                      <a:pt x="80" y="178"/>
                      <a:pt x="80" y="178"/>
                      <a:pt x="80" y="178"/>
                    </a:cubicBezTo>
                    <a:cubicBezTo>
                      <a:pt x="105" y="160"/>
                      <a:pt x="105" y="160"/>
                      <a:pt x="105" y="160"/>
                    </a:cubicBezTo>
                    <a:cubicBezTo>
                      <a:pt x="107" y="158"/>
                      <a:pt x="110" y="158"/>
                      <a:pt x="112" y="160"/>
                    </a:cubicBezTo>
                    <a:cubicBezTo>
                      <a:pt x="164" y="197"/>
                      <a:pt x="164" y="197"/>
                      <a:pt x="164" y="197"/>
                    </a:cubicBezTo>
                    <a:cubicBezTo>
                      <a:pt x="143" y="134"/>
                      <a:pt x="143" y="134"/>
                      <a:pt x="143" y="134"/>
                    </a:cubicBezTo>
                    <a:cubicBezTo>
                      <a:pt x="142" y="131"/>
                      <a:pt x="143" y="129"/>
                      <a:pt x="145" y="127"/>
                    </a:cubicBezTo>
                    <a:cubicBezTo>
                      <a:pt x="194" y="87"/>
                      <a:pt x="194" y="87"/>
                      <a:pt x="194" y="87"/>
                    </a:cubicBezTo>
                    <a:cubicBezTo>
                      <a:pt x="135" y="87"/>
                      <a:pt x="135" y="87"/>
                      <a:pt x="135" y="87"/>
                    </a:cubicBezTo>
                    <a:cubicBezTo>
                      <a:pt x="133" y="87"/>
                      <a:pt x="130" y="86"/>
                      <a:pt x="130" y="83"/>
                    </a:cubicBezTo>
                    <a:cubicBezTo>
                      <a:pt x="109" y="24"/>
                      <a:pt x="109" y="24"/>
                      <a:pt x="109" y="24"/>
                    </a:cubicBezTo>
                    <a:cubicBezTo>
                      <a:pt x="88" y="83"/>
                      <a:pt x="88" y="83"/>
                      <a:pt x="88" y="83"/>
                    </a:cubicBezTo>
                    <a:cubicBezTo>
                      <a:pt x="87" y="86"/>
                      <a:pt x="85" y="87"/>
                      <a:pt x="82" y="87"/>
                    </a:cubicBezTo>
                    <a:cubicBezTo>
                      <a:pt x="23" y="87"/>
                      <a:pt x="23" y="87"/>
                      <a:pt x="23" y="87"/>
                    </a:cubicBezTo>
                    <a:cubicBezTo>
                      <a:pt x="73" y="127"/>
                      <a:pt x="73" y="127"/>
                      <a:pt x="73" y="127"/>
                    </a:cubicBezTo>
                    <a:cubicBezTo>
                      <a:pt x="74" y="129"/>
                      <a:pt x="75" y="131"/>
                      <a:pt x="74" y="134"/>
                    </a:cubicBezTo>
                    <a:cubicBezTo>
                      <a:pt x="62" y="172"/>
                      <a:pt x="62" y="172"/>
                      <a:pt x="62" y="172"/>
                    </a:cubicBezTo>
                    <a:cubicBezTo>
                      <a:pt x="50" y="169"/>
                      <a:pt x="50" y="169"/>
                      <a:pt x="50" y="169"/>
                    </a:cubicBezTo>
                    <a:cubicBezTo>
                      <a:pt x="62" y="134"/>
                      <a:pt x="62" y="134"/>
                      <a:pt x="62" y="134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1" y="84"/>
                      <a:pt x="0" y="82"/>
                      <a:pt x="1" y="79"/>
                    </a:cubicBezTo>
                    <a:cubicBezTo>
                      <a:pt x="2" y="77"/>
                      <a:pt x="4" y="75"/>
                      <a:pt x="7" y="75"/>
                    </a:cubicBezTo>
                    <a:cubicBezTo>
                      <a:pt x="78" y="75"/>
                      <a:pt x="78" y="75"/>
                      <a:pt x="78" y="75"/>
                    </a:cubicBezTo>
                    <a:cubicBezTo>
                      <a:pt x="103" y="4"/>
                      <a:pt x="103" y="4"/>
                      <a:pt x="103" y="4"/>
                    </a:cubicBezTo>
                    <a:cubicBezTo>
                      <a:pt x="104" y="1"/>
                      <a:pt x="106" y="0"/>
                      <a:pt x="109" y="0"/>
                    </a:cubicBezTo>
                    <a:cubicBezTo>
                      <a:pt x="111" y="0"/>
                      <a:pt x="113" y="1"/>
                      <a:pt x="114" y="4"/>
                    </a:cubicBezTo>
                    <a:cubicBezTo>
                      <a:pt x="139" y="75"/>
                      <a:pt x="139" y="75"/>
                      <a:pt x="139" y="75"/>
                    </a:cubicBezTo>
                    <a:cubicBezTo>
                      <a:pt x="211" y="75"/>
                      <a:pt x="211" y="75"/>
                      <a:pt x="211" y="75"/>
                    </a:cubicBezTo>
                    <a:cubicBezTo>
                      <a:pt x="213" y="75"/>
                      <a:pt x="215" y="77"/>
                      <a:pt x="216" y="79"/>
                    </a:cubicBezTo>
                    <a:cubicBezTo>
                      <a:pt x="217" y="82"/>
                      <a:pt x="216" y="84"/>
                      <a:pt x="214" y="86"/>
                    </a:cubicBezTo>
                    <a:cubicBezTo>
                      <a:pt x="156" y="134"/>
                      <a:pt x="156" y="134"/>
                      <a:pt x="156" y="134"/>
                    </a:cubicBezTo>
                    <a:cubicBezTo>
                      <a:pt x="181" y="211"/>
                      <a:pt x="181" y="211"/>
                      <a:pt x="181" y="211"/>
                    </a:cubicBezTo>
                    <a:cubicBezTo>
                      <a:pt x="182" y="213"/>
                      <a:pt x="181" y="216"/>
                      <a:pt x="179" y="218"/>
                    </a:cubicBezTo>
                    <a:cubicBezTo>
                      <a:pt x="178" y="218"/>
                      <a:pt x="176" y="219"/>
                      <a:pt x="175" y="2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AE853B83-17A8-AB92-4A2D-2045B134B88D}"/>
              </a:ext>
            </a:extLst>
          </p:cNvPr>
          <p:cNvSpPr/>
          <p:nvPr/>
        </p:nvSpPr>
        <p:spPr>
          <a:xfrm>
            <a:off x="3073530" y="3050831"/>
            <a:ext cx="1551255" cy="936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99238">
              <a:defRPr/>
            </a:pPr>
            <a:r>
              <a:rPr lang="en-US" sz="1235">
                <a:solidFill>
                  <a:schemeClr val="accent2"/>
                </a:solidFill>
                <a:latin typeface="Elza Text Light"/>
              </a:rPr>
              <a:t>High-growth and competitive wage jobs with strong industry demand</a:t>
            </a:r>
          </a:p>
          <a:p>
            <a:pPr algn="ctr" defTabSz="499238">
              <a:defRPr/>
            </a:pPr>
            <a:endParaRPr lang="en-US" sz="1235">
              <a:solidFill>
                <a:schemeClr val="accent2"/>
              </a:solidFill>
              <a:latin typeface="Elza Text Ligh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CAD80A3-7242-4E40-6848-B79BF517C1A7}"/>
              </a:ext>
            </a:extLst>
          </p:cNvPr>
          <p:cNvSpPr/>
          <p:nvPr/>
        </p:nvSpPr>
        <p:spPr>
          <a:xfrm>
            <a:off x="5077267" y="3050831"/>
            <a:ext cx="1930635" cy="936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9923" tIns="24963" rIns="49923" bIns="24963" rtlCol="0" anchor="ctr"/>
          <a:lstStyle/>
          <a:p>
            <a:pPr algn="ctr" defTabSz="499238">
              <a:defRPr/>
            </a:pPr>
            <a:r>
              <a:rPr lang="en-US" sz="1235">
                <a:solidFill>
                  <a:schemeClr val="accent2"/>
                </a:solidFill>
                <a:latin typeface="Elza Text Light"/>
              </a:rPr>
              <a:t>Increased investment in key sectors*</a:t>
            </a:r>
          </a:p>
          <a:p>
            <a:pPr algn="ctr" defTabSz="499238">
              <a:defRPr/>
            </a:pPr>
            <a:r>
              <a:rPr lang="en-US" sz="1235">
                <a:solidFill>
                  <a:schemeClr val="accent2"/>
                </a:solidFill>
                <a:latin typeface="Elza Text Light"/>
              </a:rPr>
              <a:t> based on the State’s Workforce Board, Governor priorities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A3661FE-B78B-6294-91DE-3C1C3FA87EB6}"/>
              </a:ext>
            </a:extLst>
          </p:cNvPr>
          <p:cNvSpPr/>
          <p:nvPr/>
        </p:nvSpPr>
        <p:spPr>
          <a:xfrm>
            <a:off x="7373905" y="2967150"/>
            <a:ext cx="2003156" cy="936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99238">
              <a:defRPr/>
            </a:pPr>
            <a:r>
              <a:rPr lang="en-US" sz="1235">
                <a:solidFill>
                  <a:schemeClr val="accent2"/>
                </a:solidFill>
                <a:latin typeface="Elza Text Light"/>
              </a:rPr>
              <a:t>Focus on hiring, retaining, and developing skilled talent pipelines</a:t>
            </a:r>
          </a:p>
          <a:p>
            <a:pPr algn="ctr" defTabSz="499238">
              <a:defRPr/>
            </a:pPr>
            <a:endParaRPr lang="en-US" sz="1235">
              <a:solidFill>
                <a:schemeClr val="accent2"/>
              </a:solidFill>
              <a:latin typeface="Elza Text Light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B952C0E-3FA0-D1C5-D128-EEC449C32FF1}"/>
              </a:ext>
            </a:extLst>
          </p:cNvPr>
          <p:cNvGrpSpPr/>
          <p:nvPr/>
        </p:nvGrpSpPr>
        <p:grpSpPr>
          <a:xfrm>
            <a:off x="5667137" y="2237865"/>
            <a:ext cx="777060" cy="698499"/>
            <a:chOff x="5821680" y="1678020"/>
            <a:chExt cx="548640" cy="54864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8C11EB0-4F91-6CBC-F98F-02FFF577DD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1680" y="1678020"/>
              <a:ext cx="548640" cy="548640"/>
            </a:xfrm>
            <a:prstGeom prst="ellipse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99238">
                <a:defRPr/>
              </a:pPr>
              <a:endParaRPr lang="en-US" sz="983">
                <a:solidFill>
                  <a:srgbClr val="FFFFFF"/>
                </a:solidFill>
                <a:latin typeface="Elevance Sans"/>
              </a:endParaRPr>
            </a:p>
          </p:txBody>
        </p:sp>
        <p:grpSp>
          <p:nvGrpSpPr>
            <p:cNvPr id="42" name="Group 50">
              <a:extLst>
                <a:ext uri="{FF2B5EF4-FFF2-40B4-BE49-F238E27FC236}">
                  <a16:creationId xmlns:a16="http://schemas.microsoft.com/office/drawing/2014/main" id="{A9A45FC0-F593-8E6F-D7CE-1EBA7A46464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952453" y="1815177"/>
              <a:ext cx="287095" cy="274318"/>
              <a:chOff x="5693" y="604"/>
              <a:chExt cx="427" cy="408"/>
            </a:xfrm>
            <a:solidFill>
              <a:srgbClr val="FFFFFF"/>
            </a:solidFill>
          </p:grpSpPr>
          <p:sp>
            <p:nvSpPr>
              <p:cNvPr id="43" name="Freeform 51">
                <a:extLst>
                  <a:ext uri="{FF2B5EF4-FFF2-40B4-BE49-F238E27FC236}">
                    <a16:creationId xmlns:a16="http://schemas.microsoft.com/office/drawing/2014/main" id="{63964179-C29C-8783-5181-66447EACC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" y="995"/>
                <a:ext cx="427" cy="17"/>
              </a:xfrm>
              <a:custGeom>
                <a:avLst/>
                <a:gdLst>
                  <a:gd name="T0" fmla="*/ 282 w 288"/>
                  <a:gd name="T1" fmla="*/ 12 h 12"/>
                  <a:gd name="T2" fmla="*/ 6 w 288"/>
                  <a:gd name="T3" fmla="*/ 12 h 12"/>
                  <a:gd name="T4" fmla="*/ 0 w 288"/>
                  <a:gd name="T5" fmla="*/ 6 h 12"/>
                  <a:gd name="T6" fmla="*/ 6 w 288"/>
                  <a:gd name="T7" fmla="*/ 0 h 12"/>
                  <a:gd name="T8" fmla="*/ 282 w 288"/>
                  <a:gd name="T9" fmla="*/ 0 h 12"/>
                  <a:gd name="T10" fmla="*/ 288 w 288"/>
                  <a:gd name="T11" fmla="*/ 6 h 12"/>
                  <a:gd name="T12" fmla="*/ 282 w 288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2">
                    <a:moveTo>
                      <a:pt x="282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10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282" y="0"/>
                      <a:pt x="282" y="0"/>
                      <a:pt x="282" y="0"/>
                    </a:cubicBezTo>
                    <a:cubicBezTo>
                      <a:pt x="286" y="0"/>
                      <a:pt x="288" y="3"/>
                      <a:pt x="288" y="6"/>
                    </a:cubicBezTo>
                    <a:cubicBezTo>
                      <a:pt x="288" y="10"/>
                      <a:pt x="286" y="12"/>
                      <a:pt x="28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44" name="Freeform 52">
                <a:extLst>
                  <a:ext uri="{FF2B5EF4-FFF2-40B4-BE49-F238E27FC236}">
                    <a16:creationId xmlns:a16="http://schemas.microsoft.com/office/drawing/2014/main" id="{7ED685CF-ED80-5F19-3D5F-BF64266DC7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1" y="943"/>
                <a:ext cx="71" cy="69"/>
              </a:xfrm>
              <a:custGeom>
                <a:avLst/>
                <a:gdLst>
                  <a:gd name="T0" fmla="*/ 42 w 48"/>
                  <a:gd name="T1" fmla="*/ 48 h 48"/>
                  <a:gd name="T2" fmla="*/ 6 w 48"/>
                  <a:gd name="T3" fmla="*/ 48 h 48"/>
                  <a:gd name="T4" fmla="*/ 0 w 48"/>
                  <a:gd name="T5" fmla="*/ 42 h 48"/>
                  <a:gd name="T6" fmla="*/ 0 w 48"/>
                  <a:gd name="T7" fmla="*/ 6 h 48"/>
                  <a:gd name="T8" fmla="*/ 6 w 48"/>
                  <a:gd name="T9" fmla="*/ 0 h 48"/>
                  <a:gd name="T10" fmla="*/ 42 w 48"/>
                  <a:gd name="T11" fmla="*/ 0 h 48"/>
                  <a:gd name="T12" fmla="*/ 48 w 48"/>
                  <a:gd name="T13" fmla="*/ 6 h 48"/>
                  <a:gd name="T14" fmla="*/ 48 w 48"/>
                  <a:gd name="T15" fmla="*/ 42 h 48"/>
                  <a:gd name="T16" fmla="*/ 42 w 48"/>
                  <a:gd name="T17" fmla="*/ 48 h 48"/>
                  <a:gd name="T18" fmla="*/ 12 w 48"/>
                  <a:gd name="T19" fmla="*/ 36 h 48"/>
                  <a:gd name="T20" fmla="*/ 36 w 48"/>
                  <a:gd name="T21" fmla="*/ 36 h 48"/>
                  <a:gd name="T22" fmla="*/ 36 w 48"/>
                  <a:gd name="T23" fmla="*/ 12 h 48"/>
                  <a:gd name="T24" fmla="*/ 12 w 48"/>
                  <a:gd name="T25" fmla="*/ 12 h 48"/>
                  <a:gd name="T26" fmla="*/ 12 w 48"/>
                  <a:gd name="T27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48">
                    <a:moveTo>
                      <a:pt x="42" y="48"/>
                    </a:moveTo>
                    <a:cubicBezTo>
                      <a:pt x="6" y="48"/>
                      <a:pt x="6" y="48"/>
                      <a:pt x="6" y="48"/>
                    </a:cubicBezTo>
                    <a:cubicBezTo>
                      <a:pt x="3" y="48"/>
                      <a:pt x="0" y="46"/>
                      <a:pt x="0" y="4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8" y="3"/>
                      <a:pt x="48" y="6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8" y="46"/>
                      <a:pt x="46" y="48"/>
                      <a:pt x="42" y="48"/>
                    </a:cubicBezTo>
                    <a:close/>
                    <a:moveTo>
                      <a:pt x="12" y="36"/>
                    </a:moveTo>
                    <a:cubicBezTo>
                      <a:pt x="36" y="36"/>
                      <a:pt x="36" y="36"/>
                      <a:pt x="36" y="36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45" name="Freeform 53">
                <a:extLst>
                  <a:ext uri="{FF2B5EF4-FFF2-40B4-BE49-F238E27FC236}">
                    <a16:creationId xmlns:a16="http://schemas.microsoft.com/office/drawing/2014/main" id="{1BE9FE0C-AE20-825D-D5FA-152FA65409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18" y="873"/>
                <a:ext cx="71" cy="139"/>
              </a:xfrm>
              <a:custGeom>
                <a:avLst/>
                <a:gdLst>
                  <a:gd name="T0" fmla="*/ 42 w 48"/>
                  <a:gd name="T1" fmla="*/ 96 h 96"/>
                  <a:gd name="T2" fmla="*/ 6 w 48"/>
                  <a:gd name="T3" fmla="*/ 96 h 96"/>
                  <a:gd name="T4" fmla="*/ 0 w 48"/>
                  <a:gd name="T5" fmla="*/ 90 h 96"/>
                  <a:gd name="T6" fmla="*/ 0 w 48"/>
                  <a:gd name="T7" fmla="*/ 6 h 96"/>
                  <a:gd name="T8" fmla="*/ 6 w 48"/>
                  <a:gd name="T9" fmla="*/ 0 h 96"/>
                  <a:gd name="T10" fmla="*/ 42 w 48"/>
                  <a:gd name="T11" fmla="*/ 0 h 96"/>
                  <a:gd name="T12" fmla="*/ 48 w 48"/>
                  <a:gd name="T13" fmla="*/ 6 h 96"/>
                  <a:gd name="T14" fmla="*/ 48 w 48"/>
                  <a:gd name="T15" fmla="*/ 90 h 96"/>
                  <a:gd name="T16" fmla="*/ 42 w 48"/>
                  <a:gd name="T17" fmla="*/ 96 h 96"/>
                  <a:gd name="T18" fmla="*/ 12 w 48"/>
                  <a:gd name="T19" fmla="*/ 84 h 96"/>
                  <a:gd name="T20" fmla="*/ 36 w 48"/>
                  <a:gd name="T21" fmla="*/ 84 h 96"/>
                  <a:gd name="T22" fmla="*/ 36 w 48"/>
                  <a:gd name="T23" fmla="*/ 12 h 96"/>
                  <a:gd name="T24" fmla="*/ 12 w 48"/>
                  <a:gd name="T25" fmla="*/ 12 h 96"/>
                  <a:gd name="T26" fmla="*/ 12 w 48"/>
                  <a:gd name="T27" fmla="*/ 8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96">
                    <a:moveTo>
                      <a:pt x="42" y="96"/>
                    </a:moveTo>
                    <a:cubicBezTo>
                      <a:pt x="6" y="96"/>
                      <a:pt x="6" y="96"/>
                      <a:pt x="6" y="96"/>
                    </a:cubicBezTo>
                    <a:cubicBezTo>
                      <a:pt x="3" y="96"/>
                      <a:pt x="0" y="94"/>
                      <a:pt x="0" y="9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8" y="3"/>
                      <a:pt x="48" y="6"/>
                    </a:cubicBezTo>
                    <a:cubicBezTo>
                      <a:pt x="48" y="90"/>
                      <a:pt x="48" y="90"/>
                      <a:pt x="48" y="90"/>
                    </a:cubicBezTo>
                    <a:cubicBezTo>
                      <a:pt x="48" y="94"/>
                      <a:pt x="46" y="96"/>
                      <a:pt x="42" y="96"/>
                    </a:cubicBezTo>
                    <a:close/>
                    <a:moveTo>
                      <a:pt x="12" y="84"/>
                    </a:moveTo>
                    <a:cubicBezTo>
                      <a:pt x="36" y="84"/>
                      <a:pt x="36" y="84"/>
                      <a:pt x="36" y="84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46" name="Freeform 54">
                <a:extLst>
                  <a:ext uri="{FF2B5EF4-FFF2-40B4-BE49-F238E27FC236}">
                    <a16:creationId xmlns:a16="http://schemas.microsoft.com/office/drawing/2014/main" id="{7DF1B4D7-89EF-0CB8-3CE6-F2D4F74E18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5" y="804"/>
                <a:ext cx="71" cy="208"/>
              </a:xfrm>
              <a:custGeom>
                <a:avLst/>
                <a:gdLst>
                  <a:gd name="T0" fmla="*/ 42 w 48"/>
                  <a:gd name="T1" fmla="*/ 144 h 144"/>
                  <a:gd name="T2" fmla="*/ 6 w 48"/>
                  <a:gd name="T3" fmla="*/ 144 h 144"/>
                  <a:gd name="T4" fmla="*/ 0 w 48"/>
                  <a:gd name="T5" fmla="*/ 138 h 144"/>
                  <a:gd name="T6" fmla="*/ 0 w 48"/>
                  <a:gd name="T7" fmla="*/ 6 h 144"/>
                  <a:gd name="T8" fmla="*/ 6 w 48"/>
                  <a:gd name="T9" fmla="*/ 0 h 144"/>
                  <a:gd name="T10" fmla="*/ 42 w 48"/>
                  <a:gd name="T11" fmla="*/ 0 h 144"/>
                  <a:gd name="T12" fmla="*/ 48 w 48"/>
                  <a:gd name="T13" fmla="*/ 6 h 144"/>
                  <a:gd name="T14" fmla="*/ 48 w 48"/>
                  <a:gd name="T15" fmla="*/ 138 h 144"/>
                  <a:gd name="T16" fmla="*/ 42 w 48"/>
                  <a:gd name="T17" fmla="*/ 144 h 144"/>
                  <a:gd name="T18" fmla="*/ 12 w 48"/>
                  <a:gd name="T19" fmla="*/ 132 h 144"/>
                  <a:gd name="T20" fmla="*/ 36 w 48"/>
                  <a:gd name="T21" fmla="*/ 132 h 144"/>
                  <a:gd name="T22" fmla="*/ 36 w 48"/>
                  <a:gd name="T23" fmla="*/ 12 h 144"/>
                  <a:gd name="T24" fmla="*/ 12 w 48"/>
                  <a:gd name="T25" fmla="*/ 12 h 144"/>
                  <a:gd name="T26" fmla="*/ 12 w 48"/>
                  <a:gd name="T27" fmla="*/ 13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44">
                    <a:moveTo>
                      <a:pt x="42" y="144"/>
                    </a:moveTo>
                    <a:cubicBezTo>
                      <a:pt x="6" y="144"/>
                      <a:pt x="6" y="144"/>
                      <a:pt x="6" y="144"/>
                    </a:cubicBezTo>
                    <a:cubicBezTo>
                      <a:pt x="3" y="144"/>
                      <a:pt x="0" y="142"/>
                      <a:pt x="0" y="13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8" y="3"/>
                      <a:pt x="48" y="6"/>
                    </a:cubicBezTo>
                    <a:cubicBezTo>
                      <a:pt x="48" y="138"/>
                      <a:pt x="48" y="138"/>
                      <a:pt x="48" y="138"/>
                    </a:cubicBezTo>
                    <a:cubicBezTo>
                      <a:pt x="48" y="142"/>
                      <a:pt x="46" y="144"/>
                      <a:pt x="42" y="144"/>
                    </a:cubicBezTo>
                    <a:close/>
                    <a:moveTo>
                      <a:pt x="12" y="132"/>
                    </a:moveTo>
                    <a:cubicBezTo>
                      <a:pt x="36" y="132"/>
                      <a:pt x="36" y="132"/>
                      <a:pt x="36" y="13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1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47" name="Freeform 55">
                <a:extLst>
                  <a:ext uri="{FF2B5EF4-FFF2-40B4-BE49-F238E27FC236}">
                    <a16:creationId xmlns:a16="http://schemas.microsoft.com/office/drawing/2014/main" id="{FB3A91B0-6D44-E24A-08D4-D378DC7078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31" y="735"/>
                <a:ext cx="71" cy="277"/>
              </a:xfrm>
              <a:custGeom>
                <a:avLst/>
                <a:gdLst>
                  <a:gd name="T0" fmla="*/ 42 w 48"/>
                  <a:gd name="T1" fmla="*/ 192 h 192"/>
                  <a:gd name="T2" fmla="*/ 6 w 48"/>
                  <a:gd name="T3" fmla="*/ 192 h 192"/>
                  <a:gd name="T4" fmla="*/ 0 w 48"/>
                  <a:gd name="T5" fmla="*/ 186 h 192"/>
                  <a:gd name="T6" fmla="*/ 0 w 48"/>
                  <a:gd name="T7" fmla="*/ 6 h 192"/>
                  <a:gd name="T8" fmla="*/ 6 w 48"/>
                  <a:gd name="T9" fmla="*/ 0 h 192"/>
                  <a:gd name="T10" fmla="*/ 42 w 48"/>
                  <a:gd name="T11" fmla="*/ 0 h 192"/>
                  <a:gd name="T12" fmla="*/ 48 w 48"/>
                  <a:gd name="T13" fmla="*/ 6 h 192"/>
                  <a:gd name="T14" fmla="*/ 48 w 48"/>
                  <a:gd name="T15" fmla="*/ 186 h 192"/>
                  <a:gd name="T16" fmla="*/ 42 w 48"/>
                  <a:gd name="T17" fmla="*/ 192 h 192"/>
                  <a:gd name="T18" fmla="*/ 12 w 48"/>
                  <a:gd name="T19" fmla="*/ 180 h 192"/>
                  <a:gd name="T20" fmla="*/ 36 w 48"/>
                  <a:gd name="T21" fmla="*/ 180 h 192"/>
                  <a:gd name="T22" fmla="*/ 36 w 48"/>
                  <a:gd name="T23" fmla="*/ 12 h 192"/>
                  <a:gd name="T24" fmla="*/ 12 w 48"/>
                  <a:gd name="T25" fmla="*/ 12 h 192"/>
                  <a:gd name="T26" fmla="*/ 12 w 48"/>
                  <a:gd name="T27" fmla="*/ 18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92">
                    <a:moveTo>
                      <a:pt x="42" y="192"/>
                    </a:moveTo>
                    <a:cubicBezTo>
                      <a:pt x="6" y="192"/>
                      <a:pt x="6" y="192"/>
                      <a:pt x="6" y="192"/>
                    </a:cubicBezTo>
                    <a:cubicBezTo>
                      <a:pt x="3" y="192"/>
                      <a:pt x="0" y="190"/>
                      <a:pt x="0" y="18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8" y="3"/>
                      <a:pt x="48" y="6"/>
                    </a:cubicBezTo>
                    <a:cubicBezTo>
                      <a:pt x="48" y="186"/>
                      <a:pt x="48" y="186"/>
                      <a:pt x="48" y="186"/>
                    </a:cubicBezTo>
                    <a:cubicBezTo>
                      <a:pt x="48" y="190"/>
                      <a:pt x="46" y="192"/>
                      <a:pt x="42" y="192"/>
                    </a:cubicBezTo>
                    <a:close/>
                    <a:moveTo>
                      <a:pt x="12" y="180"/>
                    </a:moveTo>
                    <a:cubicBezTo>
                      <a:pt x="36" y="180"/>
                      <a:pt x="36" y="180"/>
                      <a:pt x="36" y="180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1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48" name="Freeform 56">
                <a:extLst>
                  <a:ext uri="{FF2B5EF4-FFF2-40B4-BE49-F238E27FC236}">
                    <a16:creationId xmlns:a16="http://schemas.microsoft.com/office/drawing/2014/main" id="{95E2184F-8EDF-9276-F86C-82B661E953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8" y="612"/>
                <a:ext cx="339" cy="227"/>
              </a:xfrm>
              <a:custGeom>
                <a:avLst/>
                <a:gdLst>
                  <a:gd name="T0" fmla="*/ 6 w 229"/>
                  <a:gd name="T1" fmla="*/ 157 h 157"/>
                  <a:gd name="T2" fmla="*/ 1 w 229"/>
                  <a:gd name="T3" fmla="*/ 154 h 157"/>
                  <a:gd name="T4" fmla="*/ 3 w 229"/>
                  <a:gd name="T5" fmla="*/ 146 h 157"/>
                  <a:gd name="T6" fmla="*/ 219 w 229"/>
                  <a:gd name="T7" fmla="*/ 2 h 157"/>
                  <a:gd name="T8" fmla="*/ 227 w 229"/>
                  <a:gd name="T9" fmla="*/ 4 h 157"/>
                  <a:gd name="T10" fmla="*/ 226 w 229"/>
                  <a:gd name="T11" fmla="*/ 12 h 157"/>
                  <a:gd name="T12" fmla="*/ 10 w 229"/>
                  <a:gd name="T13" fmla="*/ 156 h 157"/>
                  <a:gd name="T14" fmla="*/ 6 w 229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9" h="157">
                    <a:moveTo>
                      <a:pt x="6" y="157"/>
                    </a:moveTo>
                    <a:cubicBezTo>
                      <a:pt x="5" y="157"/>
                      <a:pt x="3" y="156"/>
                      <a:pt x="1" y="154"/>
                    </a:cubicBezTo>
                    <a:cubicBezTo>
                      <a:pt x="0" y="152"/>
                      <a:pt x="0" y="148"/>
                      <a:pt x="3" y="146"/>
                    </a:cubicBezTo>
                    <a:cubicBezTo>
                      <a:pt x="219" y="2"/>
                      <a:pt x="219" y="2"/>
                      <a:pt x="219" y="2"/>
                    </a:cubicBezTo>
                    <a:cubicBezTo>
                      <a:pt x="222" y="0"/>
                      <a:pt x="226" y="1"/>
                      <a:pt x="227" y="4"/>
                    </a:cubicBezTo>
                    <a:cubicBezTo>
                      <a:pt x="229" y="7"/>
                      <a:pt x="229" y="10"/>
                      <a:pt x="226" y="12"/>
                    </a:cubicBezTo>
                    <a:cubicBezTo>
                      <a:pt x="10" y="156"/>
                      <a:pt x="10" y="156"/>
                      <a:pt x="10" y="156"/>
                    </a:cubicBezTo>
                    <a:cubicBezTo>
                      <a:pt x="9" y="157"/>
                      <a:pt x="8" y="157"/>
                      <a:pt x="6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49" name="Freeform 57">
                <a:extLst>
                  <a:ext uri="{FF2B5EF4-FFF2-40B4-BE49-F238E27FC236}">
                    <a16:creationId xmlns:a16="http://schemas.microsoft.com/office/drawing/2014/main" id="{F4D548E7-91E2-4144-2043-E84FA0799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7" y="604"/>
                <a:ext cx="90" cy="96"/>
              </a:xfrm>
              <a:custGeom>
                <a:avLst/>
                <a:gdLst>
                  <a:gd name="T0" fmla="*/ 48 w 61"/>
                  <a:gd name="T1" fmla="*/ 66 h 66"/>
                  <a:gd name="T2" fmla="*/ 48 w 61"/>
                  <a:gd name="T3" fmla="*/ 66 h 66"/>
                  <a:gd name="T4" fmla="*/ 42 w 61"/>
                  <a:gd name="T5" fmla="*/ 60 h 66"/>
                  <a:gd name="T6" fmla="*/ 48 w 61"/>
                  <a:gd name="T7" fmla="*/ 17 h 66"/>
                  <a:gd name="T8" fmla="*/ 6 w 61"/>
                  <a:gd name="T9" fmla="*/ 12 h 66"/>
                  <a:gd name="T10" fmla="*/ 0 w 61"/>
                  <a:gd name="T11" fmla="*/ 6 h 66"/>
                  <a:gd name="T12" fmla="*/ 7 w 61"/>
                  <a:gd name="T13" fmla="*/ 0 h 66"/>
                  <a:gd name="T14" fmla="*/ 55 w 61"/>
                  <a:gd name="T15" fmla="*/ 6 h 66"/>
                  <a:gd name="T16" fmla="*/ 59 w 61"/>
                  <a:gd name="T17" fmla="*/ 8 h 66"/>
                  <a:gd name="T18" fmla="*/ 60 w 61"/>
                  <a:gd name="T19" fmla="*/ 13 h 66"/>
                  <a:gd name="T20" fmla="*/ 54 w 61"/>
                  <a:gd name="T21" fmla="*/ 61 h 66"/>
                  <a:gd name="T22" fmla="*/ 48 w 61"/>
                  <a:gd name="T2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" h="66">
                    <a:moveTo>
                      <a:pt x="48" y="66"/>
                    </a:moveTo>
                    <a:cubicBezTo>
                      <a:pt x="48" y="66"/>
                      <a:pt x="48" y="66"/>
                      <a:pt x="48" y="66"/>
                    </a:cubicBezTo>
                    <a:cubicBezTo>
                      <a:pt x="44" y="66"/>
                      <a:pt x="42" y="63"/>
                      <a:pt x="42" y="60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9"/>
                      <a:pt x="0" y="6"/>
                    </a:cubicBezTo>
                    <a:cubicBezTo>
                      <a:pt x="1" y="2"/>
                      <a:pt x="4" y="0"/>
                      <a:pt x="7" y="0"/>
                    </a:cubicBezTo>
                    <a:cubicBezTo>
                      <a:pt x="55" y="6"/>
                      <a:pt x="55" y="6"/>
                      <a:pt x="55" y="6"/>
                    </a:cubicBezTo>
                    <a:cubicBezTo>
                      <a:pt x="57" y="6"/>
                      <a:pt x="58" y="7"/>
                      <a:pt x="59" y="8"/>
                    </a:cubicBezTo>
                    <a:cubicBezTo>
                      <a:pt x="60" y="10"/>
                      <a:pt x="61" y="11"/>
                      <a:pt x="60" y="13"/>
                    </a:cubicBezTo>
                    <a:cubicBezTo>
                      <a:pt x="54" y="61"/>
                      <a:pt x="54" y="61"/>
                      <a:pt x="54" y="61"/>
                    </a:cubicBezTo>
                    <a:cubicBezTo>
                      <a:pt x="54" y="64"/>
                      <a:pt x="51" y="66"/>
                      <a:pt x="48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202020"/>
                  </a:solidFill>
                  <a:latin typeface="Elevance Sans"/>
                  <a:cs typeface="Arial" charset="0"/>
                </a:endParaRPr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CCED4D1-CCE3-46F3-AC6B-F84211FF32CF}"/>
              </a:ext>
            </a:extLst>
          </p:cNvPr>
          <p:cNvGrpSpPr/>
          <p:nvPr/>
        </p:nvGrpSpPr>
        <p:grpSpPr>
          <a:xfrm>
            <a:off x="7865037" y="2237866"/>
            <a:ext cx="777060" cy="702197"/>
            <a:chOff x="9407595" y="1678020"/>
            <a:chExt cx="548640" cy="5486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04775F9-D940-3481-EE8A-0487F1BB92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07595" y="1678020"/>
              <a:ext cx="548640" cy="548640"/>
            </a:xfrm>
            <a:prstGeom prst="ellipse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99238">
                <a:defRPr/>
              </a:pPr>
              <a:endParaRPr lang="en-US" sz="983">
                <a:solidFill>
                  <a:srgbClr val="FFFFFF"/>
                </a:solidFill>
                <a:latin typeface="Elevance Sans"/>
              </a:endParaRPr>
            </a:p>
          </p:txBody>
        </p:sp>
        <p:grpSp>
          <p:nvGrpSpPr>
            <p:cNvPr id="51" name="Group 180">
              <a:extLst>
                <a:ext uri="{FF2B5EF4-FFF2-40B4-BE49-F238E27FC236}">
                  <a16:creationId xmlns:a16="http://schemas.microsoft.com/office/drawing/2014/main" id="{7162116B-6CDF-499D-5436-0C1FE63730C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488043" y="1769436"/>
              <a:ext cx="387738" cy="365757"/>
              <a:chOff x="519" y="3227"/>
              <a:chExt cx="441" cy="416"/>
            </a:xfrm>
            <a:solidFill>
              <a:srgbClr val="FFFFFF"/>
            </a:solidFill>
          </p:grpSpPr>
          <p:sp>
            <p:nvSpPr>
              <p:cNvPr id="52" name="Freeform 181">
                <a:extLst>
                  <a:ext uri="{FF2B5EF4-FFF2-40B4-BE49-F238E27FC236}">
                    <a16:creationId xmlns:a16="http://schemas.microsoft.com/office/drawing/2014/main" id="{289ECE18-B6D3-7806-3FFF-12F1256AF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" y="3393"/>
                <a:ext cx="84" cy="75"/>
              </a:xfrm>
              <a:custGeom>
                <a:avLst/>
                <a:gdLst>
                  <a:gd name="T0" fmla="*/ 51 w 55"/>
                  <a:gd name="T1" fmla="*/ 50 h 50"/>
                  <a:gd name="T2" fmla="*/ 4 w 55"/>
                  <a:gd name="T3" fmla="*/ 33 h 50"/>
                  <a:gd name="T4" fmla="*/ 0 w 55"/>
                  <a:gd name="T5" fmla="*/ 27 h 50"/>
                  <a:gd name="T6" fmla="*/ 0 w 55"/>
                  <a:gd name="T7" fmla="*/ 0 h 50"/>
                  <a:gd name="T8" fmla="*/ 12 w 55"/>
                  <a:gd name="T9" fmla="*/ 0 h 50"/>
                  <a:gd name="T10" fmla="*/ 12 w 55"/>
                  <a:gd name="T11" fmla="*/ 23 h 50"/>
                  <a:gd name="T12" fmla="*/ 55 w 55"/>
                  <a:gd name="T13" fmla="*/ 39 h 50"/>
                  <a:gd name="T14" fmla="*/ 51 w 55"/>
                  <a:gd name="T1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50">
                    <a:moveTo>
                      <a:pt x="51" y="50"/>
                    </a:moveTo>
                    <a:cubicBezTo>
                      <a:pt x="4" y="33"/>
                      <a:pt x="4" y="33"/>
                      <a:pt x="4" y="33"/>
                    </a:cubicBezTo>
                    <a:cubicBezTo>
                      <a:pt x="1" y="32"/>
                      <a:pt x="0" y="30"/>
                      <a:pt x="0" y="2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55" y="39"/>
                      <a:pt x="55" y="39"/>
                      <a:pt x="55" y="39"/>
                    </a:cubicBezTo>
                    <a:lnTo>
                      <a:pt x="51" y="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53" name="Freeform 182">
                <a:extLst>
                  <a:ext uri="{FF2B5EF4-FFF2-40B4-BE49-F238E27FC236}">
                    <a16:creationId xmlns:a16="http://schemas.microsoft.com/office/drawing/2014/main" id="{BAEBC30A-AA88-8021-0158-860F436D0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" y="3395"/>
                <a:ext cx="202" cy="140"/>
              </a:xfrm>
              <a:custGeom>
                <a:avLst/>
                <a:gdLst>
                  <a:gd name="T0" fmla="*/ 132 w 132"/>
                  <a:gd name="T1" fmla="*/ 94 h 94"/>
                  <a:gd name="T2" fmla="*/ 6 w 132"/>
                  <a:gd name="T3" fmla="*/ 94 h 94"/>
                  <a:gd name="T4" fmla="*/ 0 w 132"/>
                  <a:gd name="T5" fmla="*/ 88 h 94"/>
                  <a:gd name="T6" fmla="*/ 0 w 132"/>
                  <a:gd name="T7" fmla="*/ 70 h 94"/>
                  <a:gd name="T8" fmla="*/ 23 w 132"/>
                  <a:gd name="T9" fmla="*/ 38 h 94"/>
                  <a:gd name="T10" fmla="*/ 66 w 132"/>
                  <a:gd name="T11" fmla="*/ 22 h 94"/>
                  <a:gd name="T12" fmla="*/ 66 w 132"/>
                  <a:gd name="T13" fmla="*/ 0 h 94"/>
                  <a:gd name="T14" fmla="*/ 78 w 132"/>
                  <a:gd name="T15" fmla="*/ 0 h 94"/>
                  <a:gd name="T16" fmla="*/ 78 w 132"/>
                  <a:gd name="T17" fmla="*/ 26 h 94"/>
                  <a:gd name="T18" fmla="*/ 74 w 132"/>
                  <a:gd name="T19" fmla="*/ 32 h 94"/>
                  <a:gd name="T20" fmla="*/ 27 w 132"/>
                  <a:gd name="T21" fmla="*/ 49 h 94"/>
                  <a:gd name="T22" fmla="*/ 12 w 132"/>
                  <a:gd name="T23" fmla="*/ 70 h 94"/>
                  <a:gd name="T24" fmla="*/ 12 w 132"/>
                  <a:gd name="T25" fmla="*/ 82 h 94"/>
                  <a:gd name="T26" fmla="*/ 132 w 132"/>
                  <a:gd name="T27" fmla="*/ 82 h 94"/>
                  <a:gd name="T28" fmla="*/ 132 w 132"/>
                  <a:gd name="T2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2" h="94">
                    <a:moveTo>
                      <a:pt x="132" y="94"/>
                    </a:moveTo>
                    <a:cubicBezTo>
                      <a:pt x="6" y="94"/>
                      <a:pt x="6" y="94"/>
                      <a:pt x="6" y="94"/>
                    </a:cubicBezTo>
                    <a:cubicBezTo>
                      <a:pt x="3" y="94"/>
                      <a:pt x="0" y="91"/>
                      <a:pt x="0" y="88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56"/>
                      <a:pt x="9" y="43"/>
                      <a:pt x="23" y="38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8" y="26"/>
                      <a:pt x="78" y="26"/>
                      <a:pt x="78" y="26"/>
                    </a:cubicBezTo>
                    <a:cubicBezTo>
                      <a:pt x="78" y="29"/>
                      <a:pt x="76" y="31"/>
                      <a:pt x="74" y="32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18" y="52"/>
                      <a:pt x="12" y="61"/>
                      <a:pt x="12" y="70"/>
                    </a:cubicBezTo>
                    <a:cubicBezTo>
                      <a:pt x="12" y="82"/>
                      <a:pt x="12" y="82"/>
                      <a:pt x="12" y="82"/>
                    </a:cubicBezTo>
                    <a:cubicBezTo>
                      <a:pt x="132" y="82"/>
                      <a:pt x="132" y="82"/>
                      <a:pt x="132" y="82"/>
                    </a:cubicBezTo>
                    <a:lnTo>
                      <a:pt x="132" y="9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54" name="Freeform 183">
                <a:extLst>
                  <a:ext uri="{FF2B5EF4-FFF2-40B4-BE49-F238E27FC236}">
                    <a16:creationId xmlns:a16="http://schemas.microsoft.com/office/drawing/2014/main" id="{96B5A172-B8FD-AD1E-B3B0-08CF82EECD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2" y="3227"/>
                <a:ext cx="164" cy="187"/>
              </a:xfrm>
              <a:custGeom>
                <a:avLst/>
                <a:gdLst>
                  <a:gd name="T0" fmla="*/ 54 w 107"/>
                  <a:gd name="T1" fmla="*/ 125 h 125"/>
                  <a:gd name="T2" fmla="*/ 0 w 107"/>
                  <a:gd name="T3" fmla="*/ 63 h 125"/>
                  <a:gd name="T4" fmla="*/ 54 w 107"/>
                  <a:gd name="T5" fmla="*/ 0 h 125"/>
                  <a:gd name="T6" fmla="*/ 107 w 107"/>
                  <a:gd name="T7" fmla="*/ 63 h 125"/>
                  <a:gd name="T8" fmla="*/ 54 w 107"/>
                  <a:gd name="T9" fmla="*/ 125 h 125"/>
                  <a:gd name="T10" fmla="*/ 54 w 107"/>
                  <a:gd name="T11" fmla="*/ 12 h 125"/>
                  <a:gd name="T12" fmla="*/ 12 w 107"/>
                  <a:gd name="T13" fmla="*/ 63 h 125"/>
                  <a:gd name="T14" fmla="*/ 54 w 107"/>
                  <a:gd name="T15" fmla="*/ 113 h 125"/>
                  <a:gd name="T16" fmla="*/ 95 w 107"/>
                  <a:gd name="T17" fmla="*/ 63 h 125"/>
                  <a:gd name="T18" fmla="*/ 54 w 107"/>
                  <a:gd name="T19" fmla="*/ 1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7" h="125">
                    <a:moveTo>
                      <a:pt x="54" y="125"/>
                    </a:moveTo>
                    <a:cubicBezTo>
                      <a:pt x="24" y="125"/>
                      <a:pt x="0" y="97"/>
                      <a:pt x="0" y="63"/>
                    </a:cubicBezTo>
                    <a:cubicBezTo>
                      <a:pt x="0" y="28"/>
                      <a:pt x="24" y="0"/>
                      <a:pt x="54" y="0"/>
                    </a:cubicBezTo>
                    <a:cubicBezTo>
                      <a:pt x="83" y="0"/>
                      <a:pt x="107" y="28"/>
                      <a:pt x="107" y="63"/>
                    </a:cubicBezTo>
                    <a:cubicBezTo>
                      <a:pt x="107" y="97"/>
                      <a:pt x="83" y="125"/>
                      <a:pt x="54" y="125"/>
                    </a:cubicBezTo>
                    <a:close/>
                    <a:moveTo>
                      <a:pt x="54" y="12"/>
                    </a:moveTo>
                    <a:cubicBezTo>
                      <a:pt x="31" y="12"/>
                      <a:pt x="12" y="35"/>
                      <a:pt x="12" y="63"/>
                    </a:cubicBezTo>
                    <a:cubicBezTo>
                      <a:pt x="12" y="91"/>
                      <a:pt x="31" y="113"/>
                      <a:pt x="54" y="113"/>
                    </a:cubicBezTo>
                    <a:cubicBezTo>
                      <a:pt x="76" y="113"/>
                      <a:pt x="95" y="91"/>
                      <a:pt x="95" y="63"/>
                    </a:cubicBezTo>
                    <a:cubicBezTo>
                      <a:pt x="95" y="35"/>
                      <a:pt x="76" y="12"/>
                      <a:pt x="5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55" name="Freeform 184">
                <a:extLst>
                  <a:ext uri="{FF2B5EF4-FFF2-40B4-BE49-F238E27FC236}">
                    <a16:creationId xmlns:a16="http://schemas.microsoft.com/office/drawing/2014/main" id="{CB074511-9092-F927-D1C9-6A0748ECB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" y="3278"/>
                <a:ext cx="148" cy="46"/>
              </a:xfrm>
              <a:custGeom>
                <a:avLst/>
                <a:gdLst>
                  <a:gd name="T0" fmla="*/ 84 w 97"/>
                  <a:gd name="T1" fmla="*/ 31 h 31"/>
                  <a:gd name="T2" fmla="*/ 56 w 97"/>
                  <a:gd name="T3" fmla="*/ 16 h 31"/>
                  <a:gd name="T4" fmla="*/ 21 w 97"/>
                  <a:gd name="T5" fmla="*/ 30 h 31"/>
                  <a:gd name="T6" fmla="*/ 0 w 97"/>
                  <a:gd name="T7" fmla="*/ 25 h 31"/>
                  <a:gd name="T8" fmla="*/ 6 w 97"/>
                  <a:gd name="T9" fmla="*/ 14 h 31"/>
                  <a:gd name="T10" fmla="*/ 21 w 97"/>
                  <a:gd name="T11" fmla="*/ 18 h 31"/>
                  <a:gd name="T12" fmla="*/ 51 w 97"/>
                  <a:gd name="T13" fmla="*/ 3 h 31"/>
                  <a:gd name="T14" fmla="*/ 57 w 97"/>
                  <a:gd name="T15" fmla="*/ 0 h 31"/>
                  <a:gd name="T16" fmla="*/ 57 w 97"/>
                  <a:gd name="T17" fmla="*/ 0 h 31"/>
                  <a:gd name="T18" fmla="*/ 62 w 97"/>
                  <a:gd name="T19" fmla="*/ 3 h 31"/>
                  <a:gd name="T20" fmla="*/ 91 w 97"/>
                  <a:gd name="T21" fmla="*/ 18 h 31"/>
                  <a:gd name="T22" fmla="*/ 94 w 97"/>
                  <a:gd name="T23" fmla="*/ 18 h 31"/>
                  <a:gd name="T24" fmla="*/ 96 w 97"/>
                  <a:gd name="T25" fmla="*/ 18 h 31"/>
                  <a:gd name="T26" fmla="*/ 97 w 97"/>
                  <a:gd name="T27" fmla="*/ 29 h 31"/>
                  <a:gd name="T28" fmla="*/ 95 w 97"/>
                  <a:gd name="T29" fmla="*/ 30 h 31"/>
                  <a:gd name="T30" fmla="*/ 93 w 97"/>
                  <a:gd name="T31" fmla="*/ 30 h 31"/>
                  <a:gd name="T32" fmla="*/ 84 w 97"/>
                  <a:gd name="T3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7" h="31">
                    <a:moveTo>
                      <a:pt x="84" y="31"/>
                    </a:moveTo>
                    <a:cubicBezTo>
                      <a:pt x="73" y="31"/>
                      <a:pt x="64" y="26"/>
                      <a:pt x="56" y="16"/>
                    </a:cubicBezTo>
                    <a:cubicBezTo>
                      <a:pt x="48" y="24"/>
                      <a:pt x="34" y="30"/>
                      <a:pt x="21" y="30"/>
                    </a:cubicBezTo>
                    <a:cubicBezTo>
                      <a:pt x="13" y="30"/>
                      <a:pt x="7" y="28"/>
                      <a:pt x="0" y="25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0" y="17"/>
                      <a:pt x="15" y="18"/>
                      <a:pt x="21" y="18"/>
                    </a:cubicBezTo>
                    <a:cubicBezTo>
                      <a:pt x="33" y="18"/>
                      <a:pt x="47" y="11"/>
                      <a:pt x="51" y="3"/>
                    </a:cubicBezTo>
                    <a:cubicBezTo>
                      <a:pt x="52" y="1"/>
                      <a:pt x="54" y="0"/>
                      <a:pt x="57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9" y="0"/>
                      <a:pt x="61" y="1"/>
                      <a:pt x="62" y="3"/>
                    </a:cubicBezTo>
                    <a:cubicBezTo>
                      <a:pt x="70" y="16"/>
                      <a:pt x="78" y="20"/>
                      <a:pt x="91" y="18"/>
                    </a:cubicBezTo>
                    <a:cubicBezTo>
                      <a:pt x="92" y="18"/>
                      <a:pt x="93" y="18"/>
                      <a:pt x="94" y="18"/>
                    </a:cubicBezTo>
                    <a:cubicBezTo>
                      <a:pt x="95" y="18"/>
                      <a:pt x="95" y="18"/>
                      <a:pt x="96" y="18"/>
                    </a:cubicBezTo>
                    <a:cubicBezTo>
                      <a:pt x="97" y="29"/>
                      <a:pt x="97" y="29"/>
                      <a:pt x="97" y="29"/>
                    </a:cubicBezTo>
                    <a:cubicBezTo>
                      <a:pt x="97" y="30"/>
                      <a:pt x="96" y="30"/>
                      <a:pt x="95" y="30"/>
                    </a:cubicBezTo>
                    <a:cubicBezTo>
                      <a:pt x="94" y="30"/>
                      <a:pt x="94" y="30"/>
                      <a:pt x="93" y="30"/>
                    </a:cubicBezTo>
                    <a:cubicBezTo>
                      <a:pt x="90" y="30"/>
                      <a:pt x="87" y="31"/>
                      <a:pt x="8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56" name="Freeform 185">
                <a:extLst>
                  <a:ext uri="{FF2B5EF4-FFF2-40B4-BE49-F238E27FC236}">
                    <a16:creationId xmlns:a16="http://schemas.microsoft.com/office/drawing/2014/main" id="{2DC5E6B3-3E3F-F973-8E2F-3132CDC4A9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" y="3384"/>
                <a:ext cx="19" cy="40"/>
              </a:xfrm>
              <a:custGeom>
                <a:avLst/>
                <a:gdLst>
                  <a:gd name="T0" fmla="*/ 6 w 12"/>
                  <a:gd name="T1" fmla="*/ 27 h 27"/>
                  <a:gd name="T2" fmla="*/ 0 w 12"/>
                  <a:gd name="T3" fmla="*/ 21 h 27"/>
                  <a:gd name="T4" fmla="*/ 0 w 12"/>
                  <a:gd name="T5" fmla="*/ 6 h 27"/>
                  <a:gd name="T6" fmla="*/ 6 w 12"/>
                  <a:gd name="T7" fmla="*/ 0 h 27"/>
                  <a:gd name="T8" fmla="*/ 12 w 12"/>
                  <a:gd name="T9" fmla="*/ 6 h 27"/>
                  <a:gd name="T10" fmla="*/ 12 w 12"/>
                  <a:gd name="T11" fmla="*/ 21 h 27"/>
                  <a:gd name="T12" fmla="*/ 6 w 12"/>
                  <a:gd name="T1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7">
                    <a:moveTo>
                      <a:pt x="6" y="27"/>
                    </a:moveTo>
                    <a:cubicBezTo>
                      <a:pt x="3" y="27"/>
                      <a:pt x="0" y="25"/>
                      <a:pt x="0" y="2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9" y="0"/>
                      <a:pt x="12" y="2"/>
                      <a:pt x="12" y="6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5"/>
                      <a:pt x="9" y="27"/>
                      <a:pt x="6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57" name="Freeform 186">
                <a:extLst>
                  <a:ext uri="{FF2B5EF4-FFF2-40B4-BE49-F238E27FC236}">
                    <a16:creationId xmlns:a16="http://schemas.microsoft.com/office/drawing/2014/main" id="{55EC6D5B-67A1-4135-5693-AB9205814F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" y="3227"/>
                <a:ext cx="90" cy="187"/>
              </a:xfrm>
              <a:custGeom>
                <a:avLst/>
                <a:gdLst>
                  <a:gd name="T0" fmla="*/ 6 w 59"/>
                  <a:gd name="T1" fmla="*/ 125 h 125"/>
                  <a:gd name="T2" fmla="*/ 0 w 59"/>
                  <a:gd name="T3" fmla="*/ 119 h 125"/>
                  <a:gd name="T4" fmla="*/ 6 w 59"/>
                  <a:gd name="T5" fmla="*/ 113 h 125"/>
                  <a:gd name="T6" fmla="*/ 47 w 59"/>
                  <a:gd name="T7" fmla="*/ 63 h 125"/>
                  <a:gd name="T8" fmla="*/ 6 w 59"/>
                  <a:gd name="T9" fmla="*/ 12 h 125"/>
                  <a:gd name="T10" fmla="*/ 0 w 59"/>
                  <a:gd name="T11" fmla="*/ 6 h 125"/>
                  <a:gd name="T12" fmla="*/ 6 w 59"/>
                  <a:gd name="T13" fmla="*/ 0 h 125"/>
                  <a:gd name="T14" fmla="*/ 59 w 59"/>
                  <a:gd name="T15" fmla="*/ 63 h 125"/>
                  <a:gd name="T16" fmla="*/ 6 w 59"/>
                  <a:gd name="T17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125">
                    <a:moveTo>
                      <a:pt x="6" y="125"/>
                    </a:moveTo>
                    <a:cubicBezTo>
                      <a:pt x="2" y="125"/>
                      <a:pt x="0" y="123"/>
                      <a:pt x="0" y="119"/>
                    </a:cubicBezTo>
                    <a:cubicBezTo>
                      <a:pt x="0" y="116"/>
                      <a:pt x="2" y="113"/>
                      <a:pt x="6" y="113"/>
                    </a:cubicBezTo>
                    <a:cubicBezTo>
                      <a:pt x="28" y="113"/>
                      <a:pt x="47" y="91"/>
                      <a:pt x="47" y="63"/>
                    </a:cubicBezTo>
                    <a:cubicBezTo>
                      <a:pt x="47" y="35"/>
                      <a:pt x="28" y="12"/>
                      <a:pt x="6" y="12"/>
                    </a:cubicBezTo>
                    <a:cubicBezTo>
                      <a:pt x="2" y="12"/>
                      <a:pt x="0" y="9"/>
                      <a:pt x="0" y="6"/>
                    </a:cubicBezTo>
                    <a:cubicBezTo>
                      <a:pt x="0" y="2"/>
                      <a:pt x="2" y="0"/>
                      <a:pt x="6" y="0"/>
                    </a:cubicBezTo>
                    <a:cubicBezTo>
                      <a:pt x="35" y="0"/>
                      <a:pt x="59" y="28"/>
                      <a:pt x="59" y="63"/>
                    </a:cubicBezTo>
                    <a:cubicBezTo>
                      <a:pt x="59" y="97"/>
                      <a:pt x="35" y="125"/>
                      <a:pt x="6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58" name="Freeform 187">
                <a:extLst>
                  <a:ext uri="{FF2B5EF4-FFF2-40B4-BE49-F238E27FC236}">
                    <a16:creationId xmlns:a16="http://schemas.microsoft.com/office/drawing/2014/main" id="{51AB6650-BBD4-72C3-5FC5-0F89BD419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" y="3276"/>
                <a:ext cx="81" cy="48"/>
              </a:xfrm>
              <a:custGeom>
                <a:avLst/>
                <a:gdLst>
                  <a:gd name="T0" fmla="*/ 34 w 53"/>
                  <a:gd name="T1" fmla="*/ 32 h 32"/>
                  <a:gd name="T2" fmla="*/ 2 w 53"/>
                  <a:gd name="T3" fmla="*/ 10 h 32"/>
                  <a:gd name="T4" fmla="*/ 4 w 53"/>
                  <a:gd name="T5" fmla="*/ 1 h 32"/>
                  <a:gd name="T6" fmla="*/ 12 w 53"/>
                  <a:gd name="T7" fmla="*/ 4 h 32"/>
                  <a:gd name="T8" fmla="*/ 41 w 53"/>
                  <a:gd name="T9" fmla="*/ 19 h 32"/>
                  <a:gd name="T10" fmla="*/ 44 w 53"/>
                  <a:gd name="T11" fmla="*/ 19 h 32"/>
                  <a:gd name="T12" fmla="*/ 46 w 53"/>
                  <a:gd name="T13" fmla="*/ 19 h 32"/>
                  <a:gd name="T14" fmla="*/ 53 w 53"/>
                  <a:gd name="T15" fmla="*/ 24 h 32"/>
                  <a:gd name="T16" fmla="*/ 47 w 53"/>
                  <a:gd name="T17" fmla="*/ 30 h 32"/>
                  <a:gd name="T18" fmla="*/ 45 w 53"/>
                  <a:gd name="T19" fmla="*/ 31 h 32"/>
                  <a:gd name="T20" fmla="*/ 43 w 53"/>
                  <a:gd name="T21" fmla="*/ 31 h 32"/>
                  <a:gd name="T22" fmla="*/ 34 w 53"/>
                  <a:gd name="T2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" h="32">
                    <a:moveTo>
                      <a:pt x="34" y="32"/>
                    </a:moveTo>
                    <a:cubicBezTo>
                      <a:pt x="20" y="32"/>
                      <a:pt x="10" y="25"/>
                      <a:pt x="2" y="10"/>
                    </a:cubicBezTo>
                    <a:cubicBezTo>
                      <a:pt x="0" y="7"/>
                      <a:pt x="1" y="3"/>
                      <a:pt x="4" y="1"/>
                    </a:cubicBezTo>
                    <a:cubicBezTo>
                      <a:pt x="7" y="0"/>
                      <a:pt x="10" y="1"/>
                      <a:pt x="12" y="4"/>
                    </a:cubicBezTo>
                    <a:cubicBezTo>
                      <a:pt x="20" y="17"/>
                      <a:pt x="28" y="21"/>
                      <a:pt x="41" y="19"/>
                    </a:cubicBezTo>
                    <a:cubicBezTo>
                      <a:pt x="42" y="19"/>
                      <a:pt x="43" y="19"/>
                      <a:pt x="44" y="19"/>
                    </a:cubicBezTo>
                    <a:cubicBezTo>
                      <a:pt x="45" y="19"/>
                      <a:pt x="45" y="19"/>
                      <a:pt x="46" y="19"/>
                    </a:cubicBezTo>
                    <a:cubicBezTo>
                      <a:pt x="49" y="18"/>
                      <a:pt x="52" y="20"/>
                      <a:pt x="53" y="24"/>
                    </a:cubicBezTo>
                    <a:cubicBezTo>
                      <a:pt x="53" y="27"/>
                      <a:pt x="51" y="30"/>
                      <a:pt x="47" y="30"/>
                    </a:cubicBezTo>
                    <a:cubicBezTo>
                      <a:pt x="47" y="31"/>
                      <a:pt x="46" y="31"/>
                      <a:pt x="45" y="31"/>
                    </a:cubicBezTo>
                    <a:cubicBezTo>
                      <a:pt x="44" y="31"/>
                      <a:pt x="44" y="31"/>
                      <a:pt x="43" y="31"/>
                    </a:cubicBezTo>
                    <a:cubicBezTo>
                      <a:pt x="40" y="31"/>
                      <a:pt x="37" y="32"/>
                      <a:pt x="34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59" name="Freeform 188">
                <a:extLst>
                  <a:ext uri="{FF2B5EF4-FFF2-40B4-BE49-F238E27FC236}">
                    <a16:creationId xmlns:a16="http://schemas.microsoft.com/office/drawing/2014/main" id="{E72ED8FA-0D0C-870E-9305-A5A51CBEF1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" y="3489"/>
                <a:ext cx="86" cy="52"/>
              </a:xfrm>
              <a:custGeom>
                <a:avLst/>
                <a:gdLst>
                  <a:gd name="T0" fmla="*/ 6 w 56"/>
                  <a:gd name="T1" fmla="*/ 35 h 35"/>
                  <a:gd name="T2" fmla="*/ 2 w 56"/>
                  <a:gd name="T3" fmla="*/ 33 h 35"/>
                  <a:gd name="T4" fmla="*/ 2 w 56"/>
                  <a:gd name="T5" fmla="*/ 24 h 35"/>
                  <a:gd name="T6" fmla="*/ 24 w 56"/>
                  <a:gd name="T7" fmla="*/ 3 h 35"/>
                  <a:gd name="T8" fmla="*/ 32 w 56"/>
                  <a:gd name="T9" fmla="*/ 3 h 35"/>
                  <a:gd name="T10" fmla="*/ 54 w 56"/>
                  <a:gd name="T11" fmla="*/ 24 h 35"/>
                  <a:gd name="T12" fmla="*/ 54 w 56"/>
                  <a:gd name="T13" fmla="*/ 33 h 35"/>
                  <a:gd name="T14" fmla="*/ 46 w 56"/>
                  <a:gd name="T15" fmla="*/ 33 h 35"/>
                  <a:gd name="T16" fmla="*/ 28 w 56"/>
                  <a:gd name="T17" fmla="*/ 15 h 35"/>
                  <a:gd name="T18" fmla="*/ 10 w 56"/>
                  <a:gd name="T19" fmla="*/ 33 h 35"/>
                  <a:gd name="T20" fmla="*/ 6 w 56"/>
                  <a:gd name="T2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35">
                    <a:moveTo>
                      <a:pt x="6" y="35"/>
                    </a:moveTo>
                    <a:cubicBezTo>
                      <a:pt x="5" y="35"/>
                      <a:pt x="3" y="34"/>
                      <a:pt x="2" y="33"/>
                    </a:cubicBezTo>
                    <a:cubicBezTo>
                      <a:pt x="0" y="30"/>
                      <a:pt x="0" y="27"/>
                      <a:pt x="2" y="24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6" y="0"/>
                      <a:pt x="30" y="0"/>
                      <a:pt x="32" y="3"/>
                    </a:cubicBezTo>
                    <a:cubicBezTo>
                      <a:pt x="54" y="24"/>
                      <a:pt x="54" y="24"/>
                      <a:pt x="54" y="24"/>
                    </a:cubicBezTo>
                    <a:cubicBezTo>
                      <a:pt x="56" y="27"/>
                      <a:pt x="56" y="31"/>
                      <a:pt x="54" y="33"/>
                    </a:cubicBezTo>
                    <a:cubicBezTo>
                      <a:pt x="52" y="35"/>
                      <a:pt x="48" y="35"/>
                      <a:pt x="46" y="33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9" y="34"/>
                      <a:pt x="8" y="35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60" name="Freeform 189">
                <a:extLst>
                  <a:ext uri="{FF2B5EF4-FFF2-40B4-BE49-F238E27FC236}">
                    <a16:creationId xmlns:a16="http://schemas.microsoft.com/office/drawing/2014/main" id="{2CC6CA05-977A-F5B3-68CB-6F66AD84C5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8" y="3445"/>
                <a:ext cx="202" cy="198"/>
              </a:xfrm>
              <a:custGeom>
                <a:avLst/>
                <a:gdLst>
                  <a:gd name="T0" fmla="*/ 66 w 132"/>
                  <a:gd name="T1" fmla="*/ 132 h 132"/>
                  <a:gd name="T2" fmla="*/ 0 w 132"/>
                  <a:gd name="T3" fmla="*/ 66 h 132"/>
                  <a:gd name="T4" fmla="*/ 66 w 132"/>
                  <a:gd name="T5" fmla="*/ 0 h 132"/>
                  <a:gd name="T6" fmla="*/ 132 w 132"/>
                  <a:gd name="T7" fmla="*/ 66 h 132"/>
                  <a:gd name="T8" fmla="*/ 66 w 132"/>
                  <a:gd name="T9" fmla="*/ 132 h 132"/>
                  <a:gd name="T10" fmla="*/ 66 w 132"/>
                  <a:gd name="T11" fmla="*/ 12 h 132"/>
                  <a:gd name="T12" fmla="*/ 12 w 132"/>
                  <a:gd name="T13" fmla="*/ 66 h 132"/>
                  <a:gd name="T14" fmla="*/ 66 w 132"/>
                  <a:gd name="T15" fmla="*/ 120 h 132"/>
                  <a:gd name="T16" fmla="*/ 120 w 132"/>
                  <a:gd name="T17" fmla="*/ 66 h 132"/>
                  <a:gd name="T18" fmla="*/ 66 w 132"/>
                  <a:gd name="T19" fmla="*/ 1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2" h="132">
                    <a:moveTo>
                      <a:pt x="66" y="132"/>
                    </a:moveTo>
                    <a:cubicBezTo>
                      <a:pt x="29" y="132"/>
                      <a:pt x="0" y="102"/>
                      <a:pt x="0" y="66"/>
                    </a:cubicBezTo>
                    <a:cubicBezTo>
                      <a:pt x="0" y="30"/>
                      <a:pt x="29" y="0"/>
                      <a:pt x="66" y="0"/>
                    </a:cubicBezTo>
                    <a:cubicBezTo>
                      <a:pt x="102" y="0"/>
                      <a:pt x="132" y="30"/>
                      <a:pt x="132" y="66"/>
                    </a:cubicBezTo>
                    <a:cubicBezTo>
                      <a:pt x="132" y="102"/>
                      <a:pt x="102" y="132"/>
                      <a:pt x="66" y="132"/>
                    </a:cubicBezTo>
                    <a:close/>
                    <a:moveTo>
                      <a:pt x="66" y="12"/>
                    </a:moveTo>
                    <a:cubicBezTo>
                      <a:pt x="36" y="12"/>
                      <a:pt x="12" y="36"/>
                      <a:pt x="12" y="66"/>
                    </a:cubicBezTo>
                    <a:cubicBezTo>
                      <a:pt x="12" y="96"/>
                      <a:pt x="36" y="120"/>
                      <a:pt x="66" y="120"/>
                    </a:cubicBezTo>
                    <a:cubicBezTo>
                      <a:pt x="96" y="120"/>
                      <a:pt x="120" y="96"/>
                      <a:pt x="120" y="66"/>
                    </a:cubicBezTo>
                    <a:cubicBezTo>
                      <a:pt x="120" y="36"/>
                      <a:pt x="96" y="12"/>
                      <a:pt x="6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  <p:sp>
            <p:nvSpPr>
              <p:cNvPr id="61" name="Freeform 190">
                <a:extLst>
                  <a:ext uri="{FF2B5EF4-FFF2-40B4-BE49-F238E27FC236}">
                    <a16:creationId xmlns:a16="http://schemas.microsoft.com/office/drawing/2014/main" id="{130B5C9B-772C-3945-8917-CCD4A280D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0" y="3490"/>
                <a:ext cx="18" cy="104"/>
              </a:xfrm>
              <a:custGeom>
                <a:avLst/>
                <a:gdLst>
                  <a:gd name="T0" fmla="*/ 6 w 12"/>
                  <a:gd name="T1" fmla="*/ 69 h 69"/>
                  <a:gd name="T2" fmla="*/ 0 w 12"/>
                  <a:gd name="T3" fmla="*/ 63 h 69"/>
                  <a:gd name="T4" fmla="*/ 0 w 12"/>
                  <a:gd name="T5" fmla="*/ 6 h 69"/>
                  <a:gd name="T6" fmla="*/ 6 w 12"/>
                  <a:gd name="T7" fmla="*/ 0 h 69"/>
                  <a:gd name="T8" fmla="*/ 12 w 12"/>
                  <a:gd name="T9" fmla="*/ 6 h 69"/>
                  <a:gd name="T10" fmla="*/ 12 w 12"/>
                  <a:gd name="T11" fmla="*/ 63 h 69"/>
                  <a:gd name="T12" fmla="*/ 6 w 12"/>
                  <a:gd name="T13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9">
                    <a:moveTo>
                      <a:pt x="6" y="69"/>
                    </a:moveTo>
                    <a:cubicBezTo>
                      <a:pt x="3" y="69"/>
                      <a:pt x="0" y="67"/>
                      <a:pt x="0" y="6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9" y="0"/>
                      <a:pt x="12" y="2"/>
                      <a:pt x="12" y="6"/>
                    </a:cubicBezTo>
                    <a:cubicBezTo>
                      <a:pt x="12" y="63"/>
                      <a:pt x="12" y="63"/>
                      <a:pt x="12" y="63"/>
                    </a:cubicBezTo>
                    <a:cubicBezTo>
                      <a:pt x="12" y="67"/>
                      <a:pt x="9" y="69"/>
                      <a:pt x="6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9923" tIns="24963" rIns="49923" bIns="24963" numCol="1" anchor="t" anchorCtr="0" compatLnSpc="1">
                <a:prstTxWarp prst="textNoShape">
                  <a:avLst/>
                </a:prstTxWarp>
              </a:bodyPr>
              <a:lstStyle/>
              <a:p>
                <a:pPr defTabSz="49923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983" kern="0">
                  <a:solidFill>
                    <a:srgbClr val="000000"/>
                  </a:solidFill>
                  <a:latin typeface="Elevance Sans"/>
                  <a:cs typeface="Arial" charset="0"/>
                </a:endParaRPr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167FB71B-FF62-822D-C313-B4648E8F1E92}"/>
              </a:ext>
            </a:extLst>
          </p:cNvPr>
          <p:cNvSpPr txBox="1"/>
          <p:nvPr/>
        </p:nvSpPr>
        <p:spPr>
          <a:xfrm>
            <a:off x="1809505" y="6285400"/>
            <a:ext cx="92454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99238">
              <a:defRPr/>
            </a:pPr>
            <a:r>
              <a:rPr lang="en-US" sz="900">
                <a:solidFill>
                  <a:schemeClr val="accent2"/>
                </a:solidFill>
                <a:latin typeface="Elza Text Light"/>
              </a:rPr>
              <a:t>* </a:t>
            </a:r>
            <a:r>
              <a:rPr lang="en-US" sz="1000">
                <a:solidFill>
                  <a:schemeClr val="accent2"/>
                </a:solidFill>
                <a:latin typeface="Elza Text Light"/>
              </a:rPr>
              <a:t>Includes, but not limited to, manufacturing, logistics &amp; distribution, automotive, sustainable and nuclear energy, information technology, healthcare</a:t>
            </a:r>
          </a:p>
        </p:txBody>
      </p:sp>
      <p:sp>
        <p:nvSpPr>
          <p:cNvPr id="3" name="Plus Sign 2">
            <a:extLst>
              <a:ext uri="{FF2B5EF4-FFF2-40B4-BE49-F238E27FC236}">
                <a16:creationId xmlns:a16="http://schemas.microsoft.com/office/drawing/2014/main" id="{30FE01F1-5B9D-FE66-BB80-9297804150DF}"/>
              </a:ext>
            </a:extLst>
          </p:cNvPr>
          <p:cNvSpPr>
            <a:spLocks noChangeAspect="1"/>
          </p:cNvSpPr>
          <p:nvPr/>
        </p:nvSpPr>
        <p:spPr>
          <a:xfrm>
            <a:off x="4852922" y="3074536"/>
            <a:ext cx="203036" cy="161365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99238">
              <a:defRPr/>
            </a:pPr>
            <a:endParaRPr lang="en-US" sz="765">
              <a:solidFill>
                <a:srgbClr val="FFFFFF"/>
              </a:solidFill>
              <a:latin typeface="Elevance Sans"/>
            </a:endParaRPr>
          </a:p>
        </p:txBody>
      </p:sp>
      <p:sp>
        <p:nvSpPr>
          <p:cNvPr id="5" name="Plus Sign 4">
            <a:extLst>
              <a:ext uri="{FF2B5EF4-FFF2-40B4-BE49-F238E27FC236}">
                <a16:creationId xmlns:a16="http://schemas.microsoft.com/office/drawing/2014/main" id="{285D9661-2287-6F75-A66E-844A931D8451}"/>
              </a:ext>
            </a:extLst>
          </p:cNvPr>
          <p:cNvSpPr>
            <a:spLocks noChangeAspect="1"/>
          </p:cNvSpPr>
          <p:nvPr/>
        </p:nvSpPr>
        <p:spPr>
          <a:xfrm>
            <a:off x="7142802" y="3074536"/>
            <a:ext cx="203036" cy="161365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99238">
              <a:defRPr/>
            </a:pPr>
            <a:endParaRPr lang="en-US" sz="765">
              <a:solidFill>
                <a:srgbClr val="FFFFFF"/>
              </a:solidFill>
              <a:latin typeface="Elevance San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B61AB19-835F-691C-52D8-B88071CDE996}"/>
              </a:ext>
            </a:extLst>
          </p:cNvPr>
          <p:cNvSpPr/>
          <p:nvPr/>
        </p:nvSpPr>
        <p:spPr>
          <a:xfrm>
            <a:off x="556466" y="1660277"/>
            <a:ext cx="11091617" cy="3004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0683" bIns="80683" rtlCol="0" anchor="ctr"/>
          <a:lstStyle/>
          <a:p>
            <a:pPr algn="ctr"/>
            <a:r>
              <a:rPr lang="en-US" sz="1235">
                <a:solidFill>
                  <a:schemeClr val="tx1"/>
                </a:solidFill>
              </a:rPr>
              <a:t>TNWorks will </a:t>
            </a:r>
            <a:r>
              <a:rPr lang="en-US" sz="1235" b="1">
                <a:solidFill>
                  <a:schemeClr val="tx1"/>
                </a:solidFill>
              </a:rPr>
              <a:t>support employers who are the focus of Governor-driven special projects </a:t>
            </a:r>
            <a:r>
              <a:rPr lang="en-US" sz="1235">
                <a:solidFill>
                  <a:schemeClr val="tx1"/>
                </a:solidFill>
              </a:rPr>
              <a:t>and initiatives that meet the following criteria: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E15E80-EA15-40A5-F26D-6115316431D9}"/>
              </a:ext>
            </a:extLst>
          </p:cNvPr>
          <p:cNvSpPr txBox="1">
            <a:spLocks/>
          </p:cNvSpPr>
          <p:nvPr/>
        </p:nvSpPr>
        <p:spPr>
          <a:xfrm>
            <a:off x="556467" y="4224471"/>
            <a:ext cx="5507767" cy="1876176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9923" tIns="49923" rIns="49923" bIns="49923" anchor="ctr"/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12" b="1" err="1">
                <a:solidFill>
                  <a:schemeClr val="bg1"/>
                </a:solidFill>
              </a:rPr>
              <a:t>TNWorks</a:t>
            </a:r>
            <a:r>
              <a:rPr lang="en-US" sz="1412" b="1">
                <a:solidFill>
                  <a:schemeClr val="bg1"/>
                </a:solidFill>
              </a:rPr>
              <a:t> will…</a:t>
            </a:r>
          </a:p>
          <a:p>
            <a:pPr marL="252140" indent="-252140">
              <a:buFont typeface="Wingdings" panose="05000000000000000000" pitchFamily="2" charset="2"/>
              <a:buChar char="ü"/>
            </a:pPr>
            <a:r>
              <a:rPr lang="en-US" sz="1235">
                <a:solidFill>
                  <a:schemeClr val="bg1"/>
                </a:solidFill>
              </a:rPr>
              <a:t>Align agencies around shared workforce goals</a:t>
            </a:r>
          </a:p>
          <a:p>
            <a:pPr marL="252140" indent="-252140">
              <a:buFont typeface="Wingdings" panose="05000000000000000000" pitchFamily="2" charset="2"/>
              <a:buChar char="ü"/>
            </a:pPr>
            <a:r>
              <a:rPr lang="en-US" sz="1235">
                <a:solidFill>
                  <a:schemeClr val="bg1"/>
                </a:solidFill>
              </a:rPr>
              <a:t>Make it easier for businesses to navigate workforce services</a:t>
            </a:r>
          </a:p>
          <a:p>
            <a:pPr marL="252140" indent="-252140">
              <a:buFont typeface="Wingdings" panose="05000000000000000000" pitchFamily="2" charset="2"/>
              <a:buChar char="ü"/>
            </a:pPr>
            <a:r>
              <a:rPr lang="en-US" sz="1235">
                <a:solidFill>
                  <a:schemeClr val="bg1"/>
                </a:solidFill>
              </a:rPr>
              <a:t>Lift up and scale local teams with tools, data and communication</a:t>
            </a:r>
          </a:p>
          <a:p>
            <a:pPr marL="252140" indent="-252140">
              <a:buFont typeface="Wingdings" panose="05000000000000000000" pitchFamily="2" charset="2"/>
              <a:buChar char="ü"/>
            </a:pPr>
            <a:r>
              <a:rPr lang="en-US" sz="1235">
                <a:solidFill>
                  <a:schemeClr val="bg1"/>
                </a:solidFill>
              </a:rPr>
              <a:t>Integrate and amplify local success stories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64E3A91-9A8F-72E8-467F-72ADA3EC2A3C}"/>
              </a:ext>
            </a:extLst>
          </p:cNvPr>
          <p:cNvSpPr txBox="1">
            <a:spLocks/>
          </p:cNvSpPr>
          <p:nvPr/>
        </p:nvSpPr>
        <p:spPr>
          <a:xfrm>
            <a:off x="6132326" y="4223620"/>
            <a:ext cx="5503207" cy="1876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9923" tIns="49923" rIns="49923" bIns="49923" anchor="ctr"/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12" b="1" err="1">
                <a:solidFill>
                  <a:schemeClr val="accent1"/>
                </a:solidFill>
              </a:rPr>
              <a:t>TNWorks</a:t>
            </a:r>
            <a:r>
              <a:rPr lang="en-US" sz="1412" b="1">
                <a:solidFill>
                  <a:schemeClr val="accent1"/>
                </a:solidFill>
              </a:rPr>
              <a:t> will not…</a:t>
            </a:r>
          </a:p>
          <a:p>
            <a:pPr marL="252140" indent="-252140">
              <a:buFont typeface="Elza Text Light" panose="00000400000000000000" pitchFamily="50" charset="0"/>
              <a:buChar char="x"/>
            </a:pPr>
            <a:r>
              <a:rPr lang="en-US" sz="1235">
                <a:solidFill>
                  <a:schemeClr val="accent1"/>
                </a:solidFill>
              </a:rPr>
              <a:t>Replace or override intra-agency processes</a:t>
            </a:r>
          </a:p>
          <a:p>
            <a:pPr marL="252140" indent="-252140">
              <a:buFont typeface="Elza Text Light" panose="00000400000000000000" pitchFamily="50" charset="0"/>
              <a:buChar char="x"/>
            </a:pPr>
            <a:r>
              <a:rPr lang="en-US" sz="1235">
                <a:solidFill>
                  <a:schemeClr val="accent1"/>
                </a:solidFill>
              </a:rPr>
              <a:t>Interfere with relationships across state agencies or create bureaucracy</a:t>
            </a:r>
          </a:p>
          <a:p>
            <a:pPr marL="252140" indent="-252140">
              <a:buFont typeface="Elza Text Light" panose="00000400000000000000" pitchFamily="50" charset="0"/>
              <a:buChar char="x"/>
            </a:pPr>
            <a:r>
              <a:rPr lang="en-US" sz="1235">
                <a:solidFill>
                  <a:schemeClr val="accent1"/>
                </a:solidFill>
              </a:rPr>
              <a:t>Duplicate any existing workforce efforts and/or projects </a:t>
            </a:r>
          </a:p>
          <a:p>
            <a:pPr marL="252140" indent="-252140">
              <a:buFont typeface="Elza Text Light" panose="00000400000000000000" pitchFamily="50" charset="0"/>
              <a:buChar char="x"/>
            </a:pPr>
            <a:r>
              <a:rPr lang="en-US" sz="1235">
                <a:solidFill>
                  <a:schemeClr val="accent1"/>
                </a:solidFill>
              </a:rPr>
              <a:t>Disrupt the strength and effectiveness of local partnerships</a:t>
            </a:r>
          </a:p>
        </p:txBody>
      </p:sp>
    </p:spTree>
    <p:extLst>
      <p:ext uri="{BB962C8B-B14F-4D97-AF65-F5344CB8AC3E}">
        <p14:creationId xmlns:p14="http://schemas.microsoft.com/office/powerpoint/2010/main" val="306659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C852A85-1380-4EE4-CA01-DCCD60544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0999" y="3641143"/>
            <a:ext cx="11430001" cy="0"/>
          </a:xfrm>
          <a:prstGeom prst="line">
            <a:avLst/>
          </a:prstGeom>
          <a:noFill/>
          <a:ln w="22225" cap="flat" cmpd="sng" algn="ctr">
            <a:solidFill>
              <a:srgbClr val="BEBEBE"/>
            </a:solidFill>
            <a:prstDash val="soli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18A0609-1F0A-82CD-6F61-B2F9CC026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TNWORKS EMPLOYER ENGAGEMENT PROCESS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D1A0EF-158F-2FB9-851F-E9CA37AF0D7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63411" y="1345966"/>
            <a:ext cx="11084673" cy="384048"/>
          </a:xfrm>
        </p:spPr>
        <p:txBody>
          <a:bodyPr/>
          <a:lstStyle/>
          <a:p>
            <a:r>
              <a:rPr lang="en-US"/>
              <a:t>How </a:t>
            </a:r>
            <a:r>
              <a:rPr lang="en-US" err="1"/>
              <a:t>TNWorks</a:t>
            </a:r>
            <a:r>
              <a:rPr lang="en-US"/>
              <a:t> helps employers address workforce challenges </a:t>
            </a:r>
          </a:p>
        </p:txBody>
      </p:sp>
      <p:grpSp>
        <p:nvGrpSpPr>
          <p:cNvPr id="11" name="Group 108">
            <a:extLst>
              <a:ext uri="{FF2B5EF4-FFF2-40B4-BE49-F238E27FC236}">
                <a16:creationId xmlns:a16="http://schemas.microsoft.com/office/drawing/2014/main" id="{5BCFDBF8-8B7D-D51D-B7AC-AB6936E7DF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12705" y="1877434"/>
            <a:ext cx="575622" cy="548640"/>
            <a:chOff x="335" y="2998"/>
            <a:chExt cx="448" cy="427"/>
          </a:xfrm>
          <a:solidFill>
            <a:schemeClr val="accent1"/>
          </a:solidFill>
        </p:grpSpPr>
        <p:sp>
          <p:nvSpPr>
            <p:cNvPr id="12" name="Freeform 109">
              <a:extLst>
                <a:ext uri="{FF2B5EF4-FFF2-40B4-BE49-F238E27FC236}">
                  <a16:creationId xmlns:a16="http://schemas.microsoft.com/office/drawing/2014/main" id="{E0296DDC-1B1E-0DDD-1B1D-D9BF8FCD009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5" y="2998"/>
              <a:ext cx="448" cy="427"/>
            </a:xfrm>
            <a:custGeom>
              <a:avLst/>
              <a:gdLst>
                <a:gd name="T0" fmla="*/ 253 w 303"/>
                <a:gd name="T1" fmla="*/ 226 h 288"/>
                <a:gd name="T2" fmla="*/ 303 w 303"/>
                <a:gd name="T3" fmla="*/ 196 h 288"/>
                <a:gd name="T4" fmla="*/ 278 w 303"/>
                <a:gd name="T5" fmla="*/ 163 h 288"/>
                <a:gd name="T6" fmla="*/ 279 w 303"/>
                <a:gd name="T7" fmla="*/ 148 h 288"/>
                <a:gd name="T8" fmla="*/ 139 w 303"/>
                <a:gd name="T9" fmla="*/ 22 h 288"/>
                <a:gd name="T10" fmla="*/ 138 w 303"/>
                <a:gd name="T11" fmla="*/ 21 h 288"/>
                <a:gd name="T12" fmla="*/ 88 w 303"/>
                <a:gd name="T13" fmla="*/ 25 h 288"/>
                <a:gd name="T14" fmla="*/ 91 w 303"/>
                <a:gd name="T15" fmla="*/ 37 h 288"/>
                <a:gd name="T16" fmla="*/ 43 w 303"/>
                <a:gd name="T17" fmla="*/ 83 h 288"/>
                <a:gd name="T18" fmla="*/ 43 w 303"/>
                <a:gd name="T19" fmla="*/ 84 h 288"/>
                <a:gd name="T20" fmla="*/ 34 w 303"/>
                <a:gd name="T21" fmla="*/ 83 h 288"/>
                <a:gd name="T22" fmla="*/ 25 w 303"/>
                <a:gd name="T23" fmla="*/ 150 h 288"/>
                <a:gd name="T24" fmla="*/ 25 w 303"/>
                <a:gd name="T25" fmla="*/ 151 h 288"/>
                <a:gd name="T26" fmla="*/ 76 w 303"/>
                <a:gd name="T27" fmla="*/ 250 h 288"/>
                <a:gd name="T28" fmla="*/ 72 w 303"/>
                <a:gd name="T29" fmla="*/ 264 h 288"/>
                <a:gd name="T30" fmla="*/ 120 w 303"/>
                <a:gd name="T31" fmla="*/ 272 h 288"/>
                <a:gd name="T32" fmla="*/ 121 w 303"/>
                <a:gd name="T33" fmla="*/ 271 h 288"/>
                <a:gd name="T34" fmla="*/ 252 w 303"/>
                <a:gd name="T35" fmla="*/ 226 h 288"/>
                <a:gd name="T36" fmla="*/ 113 w 303"/>
                <a:gd name="T37" fmla="*/ 11 h 288"/>
                <a:gd name="T38" fmla="*/ 113 w 303"/>
                <a:gd name="T39" fmla="*/ 40 h 288"/>
                <a:gd name="T40" fmla="*/ 113 w 303"/>
                <a:gd name="T41" fmla="*/ 11 h 288"/>
                <a:gd name="T42" fmla="*/ 98 w 303"/>
                <a:gd name="T43" fmla="*/ 45 h 288"/>
                <a:gd name="T44" fmla="*/ 99 w 303"/>
                <a:gd name="T45" fmla="*/ 45 h 288"/>
                <a:gd name="T46" fmla="*/ 136 w 303"/>
                <a:gd name="T47" fmla="*/ 33 h 288"/>
                <a:gd name="T48" fmla="*/ 137 w 303"/>
                <a:gd name="T49" fmla="*/ 32 h 288"/>
                <a:gd name="T50" fmla="*/ 268 w 303"/>
                <a:gd name="T51" fmla="*/ 145 h 288"/>
                <a:gd name="T52" fmla="*/ 267 w 303"/>
                <a:gd name="T53" fmla="*/ 145 h 288"/>
                <a:gd name="T54" fmla="*/ 197 w 303"/>
                <a:gd name="T55" fmla="*/ 89 h 288"/>
                <a:gd name="T56" fmla="*/ 197 w 303"/>
                <a:gd name="T57" fmla="*/ 99 h 288"/>
                <a:gd name="T58" fmla="*/ 264 w 303"/>
                <a:gd name="T59" fmla="*/ 162 h 288"/>
                <a:gd name="T60" fmla="*/ 235 w 303"/>
                <a:gd name="T61" fmla="*/ 196 h 288"/>
                <a:gd name="T62" fmla="*/ 238 w 303"/>
                <a:gd name="T63" fmla="*/ 209 h 288"/>
                <a:gd name="T64" fmla="*/ 158 w 303"/>
                <a:gd name="T65" fmla="*/ 231 h 288"/>
                <a:gd name="T66" fmla="*/ 45 w 303"/>
                <a:gd name="T67" fmla="*/ 149 h 288"/>
                <a:gd name="T68" fmla="*/ 46 w 303"/>
                <a:gd name="T69" fmla="*/ 148 h 288"/>
                <a:gd name="T70" fmla="*/ 65 w 303"/>
                <a:gd name="T71" fmla="*/ 103 h 288"/>
                <a:gd name="T72" fmla="*/ 65 w 303"/>
                <a:gd name="T73" fmla="*/ 102 h 288"/>
                <a:gd name="T74" fmla="*/ 107 w 303"/>
                <a:gd name="T75" fmla="*/ 84 h 288"/>
                <a:gd name="T76" fmla="*/ 101 w 303"/>
                <a:gd name="T77" fmla="*/ 76 h 288"/>
                <a:gd name="T78" fmla="*/ 59 w 303"/>
                <a:gd name="T79" fmla="*/ 94 h 288"/>
                <a:gd name="T80" fmla="*/ 54 w 303"/>
                <a:gd name="T81" fmla="*/ 90 h 288"/>
                <a:gd name="T82" fmla="*/ 10 w 303"/>
                <a:gd name="T83" fmla="*/ 117 h 288"/>
                <a:gd name="T84" fmla="*/ 57 w 303"/>
                <a:gd name="T85" fmla="*/ 117 h 288"/>
                <a:gd name="T86" fmla="*/ 10 w 303"/>
                <a:gd name="T87" fmla="*/ 117 h 288"/>
                <a:gd name="T88" fmla="*/ 82 w 303"/>
                <a:gd name="T89" fmla="*/ 264 h 288"/>
                <a:gd name="T90" fmla="*/ 111 w 303"/>
                <a:gd name="T91" fmla="*/ 263 h 288"/>
                <a:gd name="T92" fmla="*/ 97 w 303"/>
                <a:gd name="T93" fmla="*/ 278 h 288"/>
                <a:gd name="T94" fmla="*/ 153 w 303"/>
                <a:gd name="T95" fmla="*/ 264 h 288"/>
                <a:gd name="T96" fmla="*/ 121 w 303"/>
                <a:gd name="T97" fmla="*/ 261 h 288"/>
                <a:gd name="T98" fmla="*/ 97 w 303"/>
                <a:gd name="T99" fmla="*/ 239 h 288"/>
                <a:gd name="T100" fmla="*/ 84 w 303"/>
                <a:gd name="T101" fmla="*/ 242 h 288"/>
                <a:gd name="T102" fmla="*/ 38 w 303"/>
                <a:gd name="T103" fmla="*/ 166 h 288"/>
                <a:gd name="T104" fmla="*/ 39 w 303"/>
                <a:gd name="T105" fmla="*/ 165 h 288"/>
                <a:gd name="T106" fmla="*/ 112 w 303"/>
                <a:gd name="T107" fmla="*/ 233 h 288"/>
                <a:gd name="T108" fmla="*/ 242 w 303"/>
                <a:gd name="T109" fmla="*/ 218 h 288"/>
                <a:gd name="T110" fmla="*/ 245 w 303"/>
                <a:gd name="T111" fmla="*/ 218 h 288"/>
                <a:gd name="T112" fmla="*/ 245 w 303"/>
                <a:gd name="T113" fmla="*/ 196 h 288"/>
                <a:gd name="T114" fmla="*/ 293 w 303"/>
                <a:gd name="T115" fmla="*/ 196 h 288"/>
                <a:gd name="T116" fmla="*/ 269 w 303"/>
                <a:gd name="T117" fmla="*/ 21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3" h="288">
                  <a:moveTo>
                    <a:pt x="253" y="225"/>
                  </a:moveTo>
                  <a:cubicBezTo>
                    <a:pt x="253" y="226"/>
                    <a:pt x="253" y="226"/>
                    <a:pt x="253" y="226"/>
                  </a:cubicBezTo>
                  <a:cubicBezTo>
                    <a:pt x="258" y="229"/>
                    <a:pt x="265" y="229"/>
                    <a:pt x="269" y="229"/>
                  </a:cubicBezTo>
                  <a:cubicBezTo>
                    <a:pt x="287" y="229"/>
                    <a:pt x="303" y="214"/>
                    <a:pt x="303" y="196"/>
                  </a:cubicBezTo>
                  <a:cubicBezTo>
                    <a:pt x="303" y="181"/>
                    <a:pt x="293" y="167"/>
                    <a:pt x="279" y="163"/>
                  </a:cubicBezTo>
                  <a:cubicBezTo>
                    <a:pt x="278" y="163"/>
                    <a:pt x="278" y="163"/>
                    <a:pt x="278" y="163"/>
                  </a:cubicBezTo>
                  <a:cubicBezTo>
                    <a:pt x="278" y="162"/>
                    <a:pt x="278" y="162"/>
                    <a:pt x="278" y="162"/>
                  </a:cubicBezTo>
                  <a:cubicBezTo>
                    <a:pt x="279" y="158"/>
                    <a:pt x="279" y="152"/>
                    <a:pt x="279" y="148"/>
                  </a:cubicBezTo>
                  <a:cubicBezTo>
                    <a:pt x="279" y="78"/>
                    <a:pt x="222" y="21"/>
                    <a:pt x="153" y="21"/>
                  </a:cubicBezTo>
                  <a:cubicBezTo>
                    <a:pt x="148" y="21"/>
                    <a:pt x="143" y="21"/>
                    <a:pt x="139" y="22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35" y="9"/>
                    <a:pt x="125" y="0"/>
                    <a:pt x="113" y="0"/>
                  </a:cubicBezTo>
                  <a:cubicBezTo>
                    <a:pt x="99" y="0"/>
                    <a:pt x="88" y="12"/>
                    <a:pt x="88" y="25"/>
                  </a:cubicBezTo>
                  <a:cubicBezTo>
                    <a:pt x="88" y="29"/>
                    <a:pt x="89" y="33"/>
                    <a:pt x="91" y="36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71" y="48"/>
                    <a:pt x="55" y="64"/>
                    <a:pt x="43" y="83"/>
                  </a:cubicBezTo>
                  <a:cubicBezTo>
                    <a:pt x="43" y="84"/>
                    <a:pt x="43" y="84"/>
                    <a:pt x="43" y="84"/>
                  </a:cubicBezTo>
                  <a:cubicBezTo>
                    <a:pt x="43" y="84"/>
                    <a:pt x="43" y="84"/>
                    <a:pt x="43" y="84"/>
                  </a:cubicBezTo>
                  <a:cubicBezTo>
                    <a:pt x="41" y="84"/>
                    <a:pt x="39" y="84"/>
                    <a:pt x="38" y="83"/>
                  </a:cubicBezTo>
                  <a:cubicBezTo>
                    <a:pt x="36" y="83"/>
                    <a:pt x="35" y="83"/>
                    <a:pt x="34" y="83"/>
                  </a:cubicBezTo>
                  <a:cubicBezTo>
                    <a:pt x="15" y="83"/>
                    <a:pt x="0" y="98"/>
                    <a:pt x="0" y="117"/>
                  </a:cubicBezTo>
                  <a:cubicBezTo>
                    <a:pt x="0" y="132"/>
                    <a:pt x="10" y="146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26" y="189"/>
                    <a:pt x="45" y="226"/>
                    <a:pt x="76" y="249"/>
                  </a:cubicBezTo>
                  <a:cubicBezTo>
                    <a:pt x="76" y="250"/>
                    <a:pt x="76" y="250"/>
                    <a:pt x="76" y="250"/>
                  </a:cubicBezTo>
                  <a:cubicBezTo>
                    <a:pt x="76" y="250"/>
                    <a:pt x="76" y="250"/>
                    <a:pt x="76" y="250"/>
                  </a:cubicBezTo>
                  <a:cubicBezTo>
                    <a:pt x="73" y="255"/>
                    <a:pt x="72" y="259"/>
                    <a:pt x="72" y="264"/>
                  </a:cubicBezTo>
                  <a:cubicBezTo>
                    <a:pt x="72" y="278"/>
                    <a:pt x="82" y="288"/>
                    <a:pt x="97" y="288"/>
                  </a:cubicBezTo>
                  <a:cubicBezTo>
                    <a:pt x="107" y="288"/>
                    <a:pt x="117" y="282"/>
                    <a:pt x="120" y="272"/>
                  </a:cubicBezTo>
                  <a:cubicBezTo>
                    <a:pt x="120" y="271"/>
                    <a:pt x="120" y="271"/>
                    <a:pt x="120" y="271"/>
                  </a:cubicBezTo>
                  <a:cubicBezTo>
                    <a:pt x="121" y="271"/>
                    <a:pt x="121" y="271"/>
                    <a:pt x="121" y="271"/>
                  </a:cubicBezTo>
                  <a:cubicBezTo>
                    <a:pt x="130" y="274"/>
                    <a:pt x="140" y="275"/>
                    <a:pt x="153" y="275"/>
                  </a:cubicBezTo>
                  <a:cubicBezTo>
                    <a:pt x="191" y="275"/>
                    <a:pt x="227" y="257"/>
                    <a:pt x="252" y="226"/>
                  </a:cubicBezTo>
                  <a:lnTo>
                    <a:pt x="253" y="225"/>
                  </a:lnTo>
                  <a:close/>
                  <a:moveTo>
                    <a:pt x="113" y="11"/>
                  </a:moveTo>
                  <a:cubicBezTo>
                    <a:pt x="121" y="11"/>
                    <a:pt x="128" y="17"/>
                    <a:pt x="128" y="25"/>
                  </a:cubicBezTo>
                  <a:cubicBezTo>
                    <a:pt x="128" y="32"/>
                    <a:pt x="122" y="40"/>
                    <a:pt x="113" y="40"/>
                  </a:cubicBezTo>
                  <a:cubicBezTo>
                    <a:pt x="104" y="40"/>
                    <a:pt x="98" y="32"/>
                    <a:pt x="98" y="25"/>
                  </a:cubicBezTo>
                  <a:cubicBezTo>
                    <a:pt x="98" y="17"/>
                    <a:pt x="105" y="11"/>
                    <a:pt x="113" y="11"/>
                  </a:cubicBezTo>
                  <a:close/>
                  <a:moveTo>
                    <a:pt x="52" y="88"/>
                  </a:moveTo>
                  <a:cubicBezTo>
                    <a:pt x="64" y="69"/>
                    <a:pt x="79" y="5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102" y="48"/>
                    <a:pt x="108" y="50"/>
                    <a:pt x="113" y="50"/>
                  </a:cubicBezTo>
                  <a:cubicBezTo>
                    <a:pt x="123" y="50"/>
                    <a:pt x="133" y="43"/>
                    <a:pt x="136" y="33"/>
                  </a:cubicBezTo>
                  <a:cubicBezTo>
                    <a:pt x="136" y="32"/>
                    <a:pt x="136" y="32"/>
                    <a:pt x="136" y="32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42" y="31"/>
                    <a:pt x="147" y="31"/>
                    <a:pt x="153" y="31"/>
                  </a:cubicBezTo>
                  <a:cubicBezTo>
                    <a:pt x="215" y="31"/>
                    <a:pt x="267" y="82"/>
                    <a:pt x="268" y="145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67" y="145"/>
                    <a:pt x="267" y="145"/>
                    <a:pt x="267" y="145"/>
                  </a:cubicBezTo>
                  <a:cubicBezTo>
                    <a:pt x="260" y="132"/>
                    <a:pt x="242" y="108"/>
                    <a:pt x="201" y="89"/>
                  </a:cubicBezTo>
                  <a:cubicBezTo>
                    <a:pt x="200" y="88"/>
                    <a:pt x="198" y="88"/>
                    <a:pt x="197" y="89"/>
                  </a:cubicBezTo>
                  <a:cubicBezTo>
                    <a:pt x="196" y="89"/>
                    <a:pt x="195" y="90"/>
                    <a:pt x="195" y="91"/>
                  </a:cubicBezTo>
                  <a:cubicBezTo>
                    <a:pt x="193" y="94"/>
                    <a:pt x="194" y="97"/>
                    <a:pt x="197" y="99"/>
                  </a:cubicBezTo>
                  <a:cubicBezTo>
                    <a:pt x="241" y="119"/>
                    <a:pt x="258" y="149"/>
                    <a:pt x="263" y="161"/>
                  </a:cubicBezTo>
                  <a:cubicBezTo>
                    <a:pt x="264" y="162"/>
                    <a:pt x="264" y="162"/>
                    <a:pt x="264" y="162"/>
                  </a:cubicBezTo>
                  <a:cubicBezTo>
                    <a:pt x="263" y="162"/>
                    <a:pt x="263" y="162"/>
                    <a:pt x="263" y="162"/>
                  </a:cubicBezTo>
                  <a:cubicBezTo>
                    <a:pt x="246" y="165"/>
                    <a:pt x="235" y="179"/>
                    <a:pt x="235" y="196"/>
                  </a:cubicBezTo>
                  <a:cubicBezTo>
                    <a:pt x="235" y="200"/>
                    <a:pt x="236" y="204"/>
                    <a:pt x="237" y="208"/>
                  </a:cubicBezTo>
                  <a:cubicBezTo>
                    <a:pt x="238" y="209"/>
                    <a:pt x="238" y="209"/>
                    <a:pt x="238" y="209"/>
                  </a:cubicBezTo>
                  <a:cubicBezTo>
                    <a:pt x="237" y="209"/>
                    <a:pt x="237" y="209"/>
                    <a:pt x="237" y="209"/>
                  </a:cubicBezTo>
                  <a:cubicBezTo>
                    <a:pt x="219" y="219"/>
                    <a:pt x="191" y="231"/>
                    <a:pt x="158" y="231"/>
                  </a:cubicBezTo>
                  <a:cubicBezTo>
                    <a:pt x="143" y="231"/>
                    <a:pt x="128" y="229"/>
                    <a:pt x="114" y="224"/>
                  </a:cubicBezTo>
                  <a:cubicBezTo>
                    <a:pt x="61" y="204"/>
                    <a:pt x="48" y="165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59" y="143"/>
                    <a:pt x="68" y="131"/>
                    <a:pt x="68" y="117"/>
                  </a:cubicBezTo>
                  <a:cubicBezTo>
                    <a:pt x="68" y="112"/>
                    <a:pt x="67" y="107"/>
                    <a:pt x="65" y="103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9" y="100"/>
                    <a:pt x="81" y="91"/>
                    <a:pt x="103" y="86"/>
                  </a:cubicBezTo>
                  <a:cubicBezTo>
                    <a:pt x="105" y="86"/>
                    <a:pt x="106" y="85"/>
                    <a:pt x="107" y="84"/>
                  </a:cubicBezTo>
                  <a:cubicBezTo>
                    <a:pt x="107" y="83"/>
                    <a:pt x="107" y="81"/>
                    <a:pt x="107" y="80"/>
                  </a:cubicBezTo>
                  <a:cubicBezTo>
                    <a:pt x="106" y="78"/>
                    <a:pt x="104" y="75"/>
                    <a:pt x="101" y="76"/>
                  </a:cubicBezTo>
                  <a:cubicBezTo>
                    <a:pt x="81" y="81"/>
                    <a:pt x="67" y="89"/>
                    <a:pt x="59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7" y="92"/>
                    <a:pt x="56" y="91"/>
                    <a:pt x="54" y="90"/>
                  </a:cubicBezTo>
                  <a:cubicBezTo>
                    <a:pt x="52" y="88"/>
                    <a:pt x="52" y="88"/>
                    <a:pt x="52" y="88"/>
                  </a:cubicBezTo>
                  <a:close/>
                  <a:moveTo>
                    <a:pt x="10" y="117"/>
                  </a:moveTo>
                  <a:cubicBezTo>
                    <a:pt x="10" y="104"/>
                    <a:pt x="21" y="93"/>
                    <a:pt x="34" y="93"/>
                  </a:cubicBezTo>
                  <a:cubicBezTo>
                    <a:pt x="47" y="93"/>
                    <a:pt x="57" y="104"/>
                    <a:pt x="57" y="117"/>
                  </a:cubicBezTo>
                  <a:cubicBezTo>
                    <a:pt x="57" y="130"/>
                    <a:pt x="47" y="141"/>
                    <a:pt x="34" y="141"/>
                  </a:cubicBezTo>
                  <a:cubicBezTo>
                    <a:pt x="21" y="141"/>
                    <a:pt x="10" y="130"/>
                    <a:pt x="10" y="117"/>
                  </a:cubicBezTo>
                  <a:close/>
                  <a:moveTo>
                    <a:pt x="97" y="278"/>
                  </a:moveTo>
                  <a:cubicBezTo>
                    <a:pt x="89" y="278"/>
                    <a:pt x="82" y="272"/>
                    <a:pt x="82" y="264"/>
                  </a:cubicBezTo>
                  <a:cubicBezTo>
                    <a:pt x="82" y="256"/>
                    <a:pt x="89" y="250"/>
                    <a:pt x="97" y="250"/>
                  </a:cubicBezTo>
                  <a:cubicBezTo>
                    <a:pt x="104" y="250"/>
                    <a:pt x="110" y="255"/>
                    <a:pt x="111" y="263"/>
                  </a:cubicBezTo>
                  <a:cubicBezTo>
                    <a:pt x="111" y="265"/>
                    <a:pt x="111" y="265"/>
                    <a:pt x="111" y="265"/>
                  </a:cubicBezTo>
                  <a:cubicBezTo>
                    <a:pt x="110" y="273"/>
                    <a:pt x="104" y="278"/>
                    <a:pt x="97" y="278"/>
                  </a:cubicBezTo>
                  <a:close/>
                  <a:moveTo>
                    <a:pt x="244" y="219"/>
                  </a:moveTo>
                  <a:cubicBezTo>
                    <a:pt x="222" y="248"/>
                    <a:pt x="188" y="264"/>
                    <a:pt x="153" y="264"/>
                  </a:cubicBezTo>
                  <a:cubicBezTo>
                    <a:pt x="141" y="264"/>
                    <a:pt x="131" y="263"/>
                    <a:pt x="121" y="261"/>
                  </a:cubicBezTo>
                  <a:cubicBezTo>
                    <a:pt x="121" y="261"/>
                    <a:pt x="121" y="261"/>
                    <a:pt x="121" y="261"/>
                  </a:cubicBezTo>
                  <a:cubicBezTo>
                    <a:pt x="121" y="260"/>
                    <a:pt x="121" y="260"/>
                    <a:pt x="121" y="260"/>
                  </a:cubicBezTo>
                  <a:cubicBezTo>
                    <a:pt x="119" y="248"/>
                    <a:pt x="109" y="239"/>
                    <a:pt x="97" y="239"/>
                  </a:cubicBezTo>
                  <a:cubicBezTo>
                    <a:pt x="93" y="239"/>
                    <a:pt x="88" y="240"/>
                    <a:pt x="84" y="242"/>
                  </a:cubicBezTo>
                  <a:cubicBezTo>
                    <a:pt x="84" y="242"/>
                    <a:pt x="84" y="242"/>
                    <a:pt x="84" y="242"/>
                  </a:cubicBezTo>
                  <a:cubicBezTo>
                    <a:pt x="83" y="242"/>
                    <a:pt x="83" y="242"/>
                    <a:pt x="83" y="242"/>
                  </a:cubicBezTo>
                  <a:cubicBezTo>
                    <a:pt x="59" y="224"/>
                    <a:pt x="42" y="197"/>
                    <a:pt x="38" y="166"/>
                  </a:cubicBezTo>
                  <a:cubicBezTo>
                    <a:pt x="37" y="166"/>
                    <a:pt x="37" y="166"/>
                    <a:pt x="37" y="166"/>
                  </a:cubicBezTo>
                  <a:cubicBezTo>
                    <a:pt x="39" y="165"/>
                    <a:pt x="39" y="165"/>
                    <a:pt x="39" y="165"/>
                  </a:cubicBezTo>
                  <a:cubicBezTo>
                    <a:pt x="39" y="166"/>
                    <a:pt x="39" y="166"/>
                    <a:pt x="39" y="166"/>
                  </a:cubicBezTo>
                  <a:cubicBezTo>
                    <a:pt x="45" y="184"/>
                    <a:pt x="62" y="216"/>
                    <a:pt x="112" y="233"/>
                  </a:cubicBezTo>
                  <a:cubicBezTo>
                    <a:pt x="126" y="239"/>
                    <a:pt x="141" y="241"/>
                    <a:pt x="159" y="241"/>
                  </a:cubicBezTo>
                  <a:cubicBezTo>
                    <a:pt x="196" y="241"/>
                    <a:pt x="227" y="227"/>
                    <a:pt x="242" y="218"/>
                  </a:cubicBezTo>
                  <a:cubicBezTo>
                    <a:pt x="243" y="218"/>
                    <a:pt x="243" y="218"/>
                    <a:pt x="243" y="218"/>
                  </a:cubicBezTo>
                  <a:cubicBezTo>
                    <a:pt x="245" y="218"/>
                    <a:pt x="245" y="218"/>
                    <a:pt x="245" y="218"/>
                  </a:cubicBezTo>
                  <a:lnTo>
                    <a:pt x="244" y="219"/>
                  </a:lnTo>
                  <a:close/>
                  <a:moveTo>
                    <a:pt x="245" y="196"/>
                  </a:moveTo>
                  <a:cubicBezTo>
                    <a:pt x="245" y="182"/>
                    <a:pt x="256" y="172"/>
                    <a:pt x="269" y="172"/>
                  </a:cubicBezTo>
                  <a:cubicBezTo>
                    <a:pt x="282" y="172"/>
                    <a:pt x="293" y="182"/>
                    <a:pt x="293" y="196"/>
                  </a:cubicBezTo>
                  <a:cubicBezTo>
                    <a:pt x="293" y="208"/>
                    <a:pt x="282" y="219"/>
                    <a:pt x="269" y="219"/>
                  </a:cubicBezTo>
                  <a:cubicBezTo>
                    <a:pt x="269" y="219"/>
                    <a:pt x="269" y="219"/>
                    <a:pt x="269" y="219"/>
                  </a:cubicBezTo>
                  <a:cubicBezTo>
                    <a:pt x="256" y="219"/>
                    <a:pt x="245" y="208"/>
                    <a:pt x="245" y="1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3" name="Freeform 110">
              <a:extLst>
                <a:ext uri="{FF2B5EF4-FFF2-40B4-BE49-F238E27FC236}">
                  <a16:creationId xmlns:a16="http://schemas.microsoft.com/office/drawing/2014/main" id="{45A4DC27-9BEB-D471-F75A-5D067ABB1F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8" y="3086"/>
              <a:ext cx="181" cy="221"/>
            </a:xfrm>
            <a:custGeom>
              <a:avLst/>
              <a:gdLst>
                <a:gd name="T0" fmla="*/ 61 w 123"/>
                <a:gd name="T1" fmla="*/ 149 h 149"/>
                <a:gd name="T2" fmla="*/ 119 w 123"/>
                <a:gd name="T3" fmla="*/ 97 h 149"/>
                <a:gd name="T4" fmla="*/ 80 w 123"/>
                <a:gd name="T5" fmla="*/ 75 h 149"/>
                <a:gd name="T6" fmla="*/ 79 w 123"/>
                <a:gd name="T7" fmla="*/ 66 h 149"/>
                <a:gd name="T8" fmla="*/ 85 w 123"/>
                <a:gd name="T9" fmla="*/ 49 h 149"/>
                <a:gd name="T10" fmla="*/ 86 w 123"/>
                <a:gd name="T11" fmla="*/ 49 h 149"/>
                <a:gd name="T12" fmla="*/ 87 w 123"/>
                <a:gd name="T13" fmla="*/ 31 h 149"/>
                <a:gd name="T14" fmla="*/ 87 w 123"/>
                <a:gd name="T15" fmla="*/ 30 h 149"/>
                <a:gd name="T16" fmla="*/ 64 w 123"/>
                <a:gd name="T17" fmla="*/ 0 h 149"/>
                <a:gd name="T18" fmla="*/ 40 w 123"/>
                <a:gd name="T19" fmla="*/ 8 h 149"/>
                <a:gd name="T20" fmla="*/ 32 w 123"/>
                <a:gd name="T21" fmla="*/ 12 h 149"/>
                <a:gd name="T22" fmla="*/ 31 w 123"/>
                <a:gd name="T23" fmla="*/ 33 h 149"/>
                <a:gd name="T24" fmla="*/ 31 w 123"/>
                <a:gd name="T25" fmla="*/ 45 h 149"/>
                <a:gd name="T26" fmla="*/ 43 w 123"/>
                <a:gd name="T27" fmla="*/ 67 h 149"/>
                <a:gd name="T28" fmla="*/ 43 w 123"/>
                <a:gd name="T29" fmla="*/ 75 h 149"/>
                <a:gd name="T30" fmla="*/ 3 w 123"/>
                <a:gd name="T31" fmla="*/ 97 h 149"/>
                <a:gd name="T32" fmla="*/ 12 w 123"/>
                <a:gd name="T33" fmla="*/ 124 h 149"/>
                <a:gd name="T34" fmla="*/ 41 w 123"/>
                <a:gd name="T35" fmla="*/ 88 h 149"/>
                <a:gd name="T36" fmla="*/ 51 w 123"/>
                <a:gd name="T37" fmla="*/ 84 h 149"/>
                <a:gd name="T38" fmla="*/ 55 w 123"/>
                <a:gd name="T39" fmla="*/ 64 h 149"/>
                <a:gd name="T40" fmla="*/ 42 w 123"/>
                <a:gd name="T41" fmla="*/ 45 h 149"/>
                <a:gd name="T42" fmla="*/ 42 w 123"/>
                <a:gd name="T43" fmla="*/ 29 h 149"/>
                <a:gd name="T44" fmla="*/ 40 w 123"/>
                <a:gd name="T45" fmla="*/ 20 h 149"/>
                <a:gd name="T46" fmla="*/ 42 w 123"/>
                <a:gd name="T47" fmla="*/ 20 h 149"/>
                <a:gd name="T48" fmla="*/ 64 w 123"/>
                <a:gd name="T49" fmla="*/ 11 h 149"/>
                <a:gd name="T50" fmla="*/ 76 w 123"/>
                <a:gd name="T51" fmla="*/ 28 h 149"/>
                <a:gd name="T52" fmla="*/ 78 w 123"/>
                <a:gd name="T53" fmla="*/ 38 h 149"/>
                <a:gd name="T54" fmla="*/ 78 w 123"/>
                <a:gd name="T55" fmla="*/ 40 h 149"/>
                <a:gd name="T56" fmla="*/ 70 w 123"/>
                <a:gd name="T57" fmla="*/ 59 h 149"/>
                <a:gd name="T58" fmla="*/ 68 w 123"/>
                <a:gd name="T59" fmla="*/ 79 h 149"/>
                <a:gd name="T60" fmla="*/ 82 w 123"/>
                <a:gd name="T61" fmla="*/ 88 h 149"/>
                <a:gd name="T62" fmla="*/ 111 w 123"/>
                <a:gd name="T63" fmla="*/ 124 h 149"/>
                <a:gd name="T64" fmla="*/ 111 w 123"/>
                <a:gd name="T65" fmla="*/ 125 h 149"/>
                <a:gd name="T66" fmla="*/ 12 w 123"/>
                <a:gd name="T67" fmla="*/ 12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3" h="149">
                  <a:moveTo>
                    <a:pt x="0" y="129"/>
                  </a:moveTo>
                  <a:cubicBezTo>
                    <a:pt x="0" y="133"/>
                    <a:pt x="25" y="149"/>
                    <a:pt x="61" y="149"/>
                  </a:cubicBezTo>
                  <a:cubicBezTo>
                    <a:pt x="97" y="149"/>
                    <a:pt x="123" y="133"/>
                    <a:pt x="123" y="129"/>
                  </a:cubicBezTo>
                  <a:cubicBezTo>
                    <a:pt x="123" y="126"/>
                    <a:pt x="122" y="107"/>
                    <a:pt x="119" y="97"/>
                  </a:cubicBezTo>
                  <a:cubicBezTo>
                    <a:pt x="116" y="88"/>
                    <a:pt x="103" y="84"/>
                    <a:pt x="86" y="77"/>
                  </a:cubicBezTo>
                  <a:cubicBezTo>
                    <a:pt x="84" y="77"/>
                    <a:pt x="82" y="76"/>
                    <a:pt x="80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2" y="63"/>
                    <a:pt x="85" y="58"/>
                    <a:pt x="85" y="49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8" y="47"/>
                    <a:pt x="90" y="43"/>
                    <a:pt x="90" y="39"/>
                  </a:cubicBezTo>
                  <a:cubicBezTo>
                    <a:pt x="90" y="36"/>
                    <a:pt x="89" y="33"/>
                    <a:pt x="87" y="31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0" y="24"/>
                    <a:pt x="91" y="18"/>
                    <a:pt x="90" y="13"/>
                  </a:cubicBezTo>
                  <a:cubicBezTo>
                    <a:pt x="88" y="3"/>
                    <a:pt x="75" y="0"/>
                    <a:pt x="64" y="0"/>
                  </a:cubicBezTo>
                  <a:cubicBezTo>
                    <a:pt x="60" y="0"/>
                    <a:pt x="46" y="0"/>
                    <a:pt x="40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6" y="8"/>
                    <a:pt x="33" y="10"/>
                    <a:pt x="32" y="12"/>
                  </a:cubicBezTo>
                  <a:cubicBezTo>
                    <a:pt x="27" y="17"/>
                    <a:pt x="29" y="27"/>
                    <a:pt x="31" y="32"/>
                  </a:cubicBezTo>
                  <a:cubicBezTo>
                    <a:pt x="31" y="32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54"/>
                    <a:pt x="35" y="63"/>
                    <a:pt x="43" y="67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1" y="76"/>
                    <a:pt x="39" y="77"/>
                    <a:pt x="37" y="77"/>
                  </a:cubicBezTo>
                  <a:cubicBezTo>
                    <a:pt x="20" y="83"/>
                    <a:pt x="6" y="88"/>
                    <a:pt x="3" y="97"/>
                  </a:cubicBezTo>
                  <a:cubicBezTo>
                    <a:pt x="0" y="107"/>
                    <a:pt x="0" y="126"/>
                    <a:pt x="0" y="129"/>
                  </a:cubicBezTo>
                  <a:close/>
                  <a:moveTo>
                    <a:pt x="12" y="124"/>
                  </a:moveTo>
                  <a:cubicBezTo>
                    <a:pt x="12" y="113"/>
                    <a:pt x="13" y="105"/>
                    <a:pt x="14" y="101"/>
                  </a:cubicBezTo>
                  <a:cubicBezTo>
                    <a:pt x="15" y="98"/>
                    <a:pt x="26" y="94"/>
                    <a:pt x="41" y="88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45" y="87"/>
                    <a:pt x="48" y="86"/>
                    <a:pt x="51" y="84"/>
                  </a:cubicBezTo>
                  <a:cubicBezTo>
                    <a:pt x="53" y="84"/>
                    <a:pt x="55" y="81"/>
                    <a:pt x="55" y="7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5" y="61"/>
                    <a:pt x="53" y="59"/>
                    <a:pt x="51" y="58"/>
                  </a:cubicBezTo>
                  <a:cubicBezTo>
                    <a:pt x="50" y="58"/>
                    <a:pt x="42" y="55"/>
                    <a:pt x="42" y="45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2"/>
                    <a:pt x="42" y="31"/>
                    <a:pt x="42" y="29"/>
                  </a:cubicBezTo>
                  <a:cubicBezTo>
                    <a:pt x="40" y="24"/>
                    <a:pt x="40" y="22"/>
                    <a:pt x="40" y="21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2" y="20"/>
                    <a:pt x="42" y="20"/>
                  </a:cubicBezTo>
                  <a:cubicBezTo>
                    <a:pt x="45" y="20"/>
                    <a:pt x="48" y="19"/>
                    <a:pt x="49" y="16"/>
                  </a:cubicBezTo>
                  <a:cubicBezTo>
                    <a:pt x="50" y="14"/>
                    <a:pt x="55" y="11"/>
                    <a:pt x="64" y="11"/>
                  </a:cubicBezTo>
                  <a:cubicBezTo>
                    <a:pt x="73" y="11"/>
                    <a:pt x="78" y="14"/>
                    <a:pt x="79" y="16"/>
                  </a:cubicBezTo>
                  <a:cubicBezTo>
                    <a:pt x="80" y="20"/>
                    <a:pt x="77" y="25"/>
                    <a:pt x="76" y="28"/>
                  </a:cubicBezTo>
                  <a:cubicBezTo>
                    <a:pt x="75" y="30"/>
                    <a:pt x="74" y="31"/>
                    <a:pt x="74" y="33"/>
                  </a:cubicBezTo>
                  <a:cubicBezTo>
                    <a:pt x="74" y="35"/>
                    <a:pt x="76" y="37"/>
                    <a:pt x="78" y="38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6" y="41"/>
                    <a:pt x="74" y="43"/>
                    <a:pt x="74" y="45"/>
                  </a:cubicBezTo>
                  <a:cubicBezTo>
                    <a:pt x="74" y="55"/>
                    <a:pt x="71" y="58"/>
                    <a:pt x="70" y="59"/>
                  </a:cubicBezTo>
                  <a:cubicBezTo>
                    <a:pt x="69" y="60"/>
                    <a:pt x="68" y="62"/>
                    <a:pt x="68" y="64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8" y="81"/>
                    <a:pt x="69" y="84"/>
                    <a:pt x="72" y="84"/>
                  </a:cubicBezTo>
                  <a:cubicBezTo>
                    <a:pt x="75" y="86"/>
                    <a:pt x="79" y="87"/>
                    <a:pt x="82" y="88"/>
                  </a:cubicBezTo>
                  <a:cubicBezTo>
                    <a:pt x="98" y="94"/>
                    <a:pt x="107" y="98"/>
                    <a:pt x="108" y="101"/>
                  </a:cubicBezTo>
                  <a:cubicBezTo>
                    <a:pt x="110" y="105"/>
                    <a:pt x="111" y="113"/>
                    <a:pt x="111" y="124"/>
                  </a:cubicBezTo>
                  <a:cubicBezTo>
                    <a:pt x="111" y="124"/>
                    <a:pt x="111" y="124"/>
                    <a:pt x="111" y="124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06" y="127"/>
                    <a:pt x="89" y="137"/>
                    <a:pt x="61" y="137"/>
                  </a:cubicBezTo>
                  <a:cubicBezTo>
                    <a:pt x="33" y="137"/>
                    <a:pt x="16" y="127"/>
                    <a:pt x="12" y="125"/>
                  </a:cubicBezTo>
                  <a:cubicBezTo>
                    <a:pt x="12" y="124"/>
                    <a:pt x="12" y="124"/>
                    <a:pt x="12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60" name="Group 24">
            <a:extLst>
              <a:ext uri="{FF2B5EF4-FFF2-40B4-BE49-F238E27FC236}">
                <a16:creationId xmlns:a16="http://schemas.microsoft.com/office/drawing/2014/main" id="{76AF4382-75BC-8F41-31A0-0BCBA2A8F92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96976" y="4891210"/>
            <a:ext cx="549928" cy="548640"/>
            <a:chOff x="2400" y="439"/>
            <a:chExt cx="427" cy="426"/>
          </a:xfrm>
          <a:solidFill>
            <a:srgbClr val="000000"/>
          </a:solidFill>
        </p:grpSpPr>
        <p:sp>
          <p:nvSpPr>
            <p:cNvPr id="61" name="Freeform 25">
              <a:extLst>
                <a:ext uri="{FF2B5EF4-FFF2-40B4-BE49-F238E27FC236}">
                  <a16:creationId xmlns:a16="http://schemas.microsoft.com/office/drawing/2014/main" id="{28807D78-17E7-9E0D-6AF0-214BB4C38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" y="439"/>
              <a:ext cx="249" cy="320"/>
            </a:xfrm>
            <a:custGeom>
              <a:avLst/>
              <a:gdLst>
                <a:gd name="T0" fmla="*/ 162 w 168"/>
                <a:gd name="T1" fmla="*/ 216 h 216"/>
                <a:gd name="T2" fmla="*/ 48 w 168"/>
                <a:gd name="T3" fmla="*/ 216 h 216"/>
                <a:gd name="T4" fmla="*/ 48 w 168"/>
                <a:gd name="T5" fmla="*/ 204 h 216"/>
                <a:gd name="T6" fmla="*/ 156 w 168"/>
                <a:gd name="T7" fmla="*/ 204 h 216"/>
                <a:gd name="T8" fmla="*/ 156 w 168"/>
                <a:gd name="T9" fmla="*/ 68 h 216"/>
                <a:gd name="T10" fmla="*/ 100 w 168"/>
                <a:gd name="T11" fmla="*/ 12 h 216"/>
                <a:gd name="T12" fmla="*/ 12 w 168"/>
                <a:gd name="T13" fmla="*/ 12 h 216"/>
                <a:gd name="T14" fmla="*/ 12 w 168"/>
                <a:gd name="T15" fmla="*/ 174 h 216"/>
                <a:gd name="T16" fmla="*/ 0 w 168"/>
                <a:gd name="T17" fmla="*/ 174 h 216"/>
                <a:gd name="T18" fmla="*/ 0 w 168"/>
                <a:gd name="T19" fmla="*/ 6 h 216"/>
                <a:gd name="T20" fmla="*/ 6 w 168"/>
                <a:gd name="T21" fmla="*/ 0 h 216"/>
                <a:gd name="T22" fmla="*/ 102 w 168"/>
                <a:gd name="T23" fmla="*/ 0 h 216"/>
                <a:gd name="T24" fmla="*/ 106 w 168"/>
                <a:gd name="T25" fmla="*/ 1 h 216"/>
                <a:gd name="T26" fmla="*/ 166 w 168"/>
                <a:gd name="T27" fmla="*/ 61 h 216"/>
                <a:gd name="T28" fmla="*/ 168 w 168"/>
                <a:gd name="T29" fmla="*/ 66 h 216"/>
                <a:gd name="T30" fmla="*/ 168 w 168"/>
                <a:gd name="T31" fmla="*/ 210 h 216"/>
                <a:gd name="T32" fmla="*/ 162 w 168"/>
                <a:gd name="T33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8" h="216">
                  <a:moveTo>
                    <a:pt x="162" y="216"/>
                  </a:moveTo>
                  <a:cubicBezTo>
                    <a:pt x="48" y="216"/>
                    <a:pt x="48" y="216"/>
                    <a:pt x="48" y="216"/>
                  </a:cubicBezTo>
                  <a:cubicBezTo>
                    <a:pt x="48" y="204"/>
                    <a:pt x="48" y="204"/>
                    <a:pt x="48" y="204"/>
                  </a:cubicBezTo>
                  <a:cubicBezTo>
                    <a:pt x="156" y="204"/>
                    <a:pt x="156" y="204"/>
                    <a:pt x="156" y="204"/>
                  </a:cubicBezTo>
                  <a:cubicBezTo>
                    <a:pt x="156" y="68"/>
                    <a:pt x="156" y="68"/>
                    <a:pt x="156" y="68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74"/>
                    <a:pt x="12" y="174"/>
                    <a:pt x="12" y="174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0"/>
                    <a:pt x="106" y="1"/>
                  </a:cubicBezTo>
                  <a:cubicBezTo>
                    <a:pt x="166" y="61"/>
                    <a:pt x="166" y="61"/>
                    <a:pt x="166" y="61"/>
                  </a:cubicBezTo>
                  <a:cubicBezTo>
                    <a:pt x="167" y="63"/>
                    <a:pt x="168" y="64"/>
                    <a:pt x="168" y="66"/>
                  </a:cubicBezTo>
                  <a:cubicBezTo>
                    <a:pt x="168" y="210"/>
                    <a:pt x="168" y="210"/>
                    <a:pt x="168" y="210"/>
                  </a:cubicBezTo>
                  <a:cubicBezTo>
                    <a:pt x="168" y="213"/>
                    <a:pt x="165" y="216"/>
                    <a:pt x="162" y="2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2" name="Freeform 26">
              <a:extLst>
                <a:ext uri="{FF2B5EF4-FFF2-40B4-BE49-F238E27FC236}">
                  <a16:creationId xmlns:a16="http://schemas.microsoft.com/office/drawing/2014/main" id="{EE0110A3-972D-E508-CC2E-0F8D95DC3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" y="439"/>
              <a:ext cx="107" cy="106"/>
            </a:xfrm>
            <a:custGeom>
              <a:avLst/>
              <a:gdLst>
                <a:gd name="T0" fmla="*/ 66 w 72"/>
                <a:gd name="T1" fmla="*/ 72 h 72"/>
                <a:gd name="T2" fmla="*/ 6 w 72"/>
                <a:gd name="T3" fmla="*/ 72 h 72"/>
                <a:gd name="T4" fmla="*/ 0 w 72"/>
                <a:gd name="T5" fmla="*/ 66 h 72"/>
                <a:gd name="T6" fmla="*/ 0 w 72"/>
                <a:gd name="T7" fmla="*/ 6 h 72"/>
                <a:gd name="T8" fmla="*/ 6 w 72"/>
                <a:gd name="T9" fmla="*/ 0 h 72"/>
                <a:gd name="T10" fmla="*/ 12 w 72"/>
                <a:gd name="T11" fmla="*/ 6 h 72"/>
                <a:gd name="T12" fmla="*/ 12 w 72"/>
                <a:gd name="T13" fmla="*/ 60 h 72"/>
                <a:gd name="T14" fmla="*/ 66 w 72"/>
                <a:gd name="T15" fmla="*/ 60 h 72"/>
                <a:gd name="T16" fmla="*/ 72 w 72"/>
                <a:gd name="T17" fmla="*/ 66 h 72"/>
                <a:gd name="T18" fmla="*/ 66 w 72"/>
                <a:gd name="T1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66" y="72"/>
                  </a:move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2" y="2"/>
                    <a:pt x="12" y="6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66" y="60"/>
                    <a:pt x="66" y="60"/>
                    <a:pt x="66" y="60"/>
                  </a:cubicBezTo>
                  <a:cubicBezTo>
                    <a:pt x="69" y="60"/>
                    <a:pt x="72" y="62"/>
                    <a:pt x="72" y="66"/>
                  </a:cubicBezTo>
                  <a:cubicBezTo>
                    <a:pt x="72" y="69"/>
                    <a:pt x="69" y="72"/>
                    <a:pt x="6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61E1008F-95CD-D559-CBB8-ED9115096C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0" y="723"/>
              <a:ext cx="89" cy="142"/>
            </a:xfrm>
            <a:custGeom>
              <a:avLst/>
              <a:gdLst>
                <a:gd name="T0" fmla="*/ 54 w 60"/>
                <a:gd name="T1" fmla="*/ 96 h 96"/>
                <a:gd name="T2" fmla="*/ 6 w 60"/>
                <a:gd name="T3" fmla="*/ 96 h 96"/>
                <a:gd name="T4" fmla="*/ 0 w 60"/>
                <a:gd name="T5" fmla="*/ 90 h 96"/>
                <a:gd name="T6" fmla="*/ 0 w 60"/>
                <a:gd name="T7" fmla="*/ 6 h 96"/>
                <a:gd name="T8" fmla="*/ 6 w 60"/>
                <a:gd name="T9" fmla="*/ 0 h 96"/>
                <a:gd name="T10" fmla="*/ 54 w 60"/>
                <a:gd name="T11" fmla="*/ 0 h 96"/>
                <a:gd name="T12" fmla="*/ 60 w 60"/>
                <a:gd name="T13" fmla="*/ 6 h 96"/>
                <a:gd name="T14" fmla="*/ 60 w 60"/>
                <a:gd name="T15" fmla="*/ 90 h 96"/>
                <a:gd name="T16" fmla="*/ 54 w 60"/>
                <a:gd name="T17" fmla="*/ 96 h 96"/>
                <a:gd name="T18" fmla="*/ 12 w 60"/>
                <a:gd name="T19" fmla="*/ 84 h 96"/>
                <a:gd name="T20" fmla="*/ 48 w 60"/>
                <a:gd name="T21" fmla="*/ 84 h 96"/>
                <a:gd name="T22" fmla="*/ 48 w 60"/>
                <a:gd name="T23" fmla="*/ 12 h 96"/>
                <a:gd name="T24" fmla="*/ 12 w 60"/>
                <a:gd name="T25" fmla="*/ 12 h 96"/>
                <a:gd name="T26" fmla="*/ 12 w 60"/>
                <a:gd name="T2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96">
                  <a:moveTo>
                    <a:pt x="54" y="96"/>
                  </a:moveTo>
                  <a:cubicBezTo>
                    <a:pt x="6" y="96"/>
                    <a:pt x="6" y="96"/>
                    <a:pt x="6" y="96"/>
                  </a:cubicBezTo>
                  <a:cubicBezTo>
                    <a:pt x="3" y="96"/>
                    <a:pt x="0" y="93"/>
                    <a:pt x="0" y="9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2"/>
                    <a:pt x="60" y="6"/>
                  </a:cubicBezTo>
                  <a:cubicBezTo>
                    <a:pt x="60" y="90"/>
                    <a:pt x="60" y="90"/>
                    <a:pt x="60" y="90"/>
                  </a:cubicBezTo>
                  <a:cubicBezTo>
                    <a:pt x="60" y="93"/>
                    <a:pt x="57" y="96"/>
                    <a:pt x="54" y="96"/>
                  </a:cubicBezTo>
                  <a:close/>
                  <a:moveTo>
                    <a:pt x="12" y="84"/>
                  </a:moveTo>
                  <a:cubicBezTo>
                    <a:pt x="48" y="84"/>
                    <a:pt x="48" y="84"/>
                    <a:pt x="48" y="84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BD0820D1-AAE7-1295-90F7-1F688757C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1" y="776"/>
              <a:ext cx="320" cy="71"/>
            </a:xfrm>
            <a:custGeom>
              <a:avLst/>
              <a:gdLst>
                <a:gd name="T0" fmla="*/ 210 w 216"/>
                <a:gd name="T1" fmla="*/ 48 h 48"/>
                <a:gd name="T2" fmla="*/ 6 w 216"/>
                <a:gd name="T3" fmla="*/ 48 h 48"/>
                <a:gd name="T4" fmla="*/ 0 w 216"/>
                <a:gd name="T5" fmla="*/ 42 h 48"/>
                <a:gd name="T6" fmla="*/ 6 w 216"/>
                <a:gd name="T7" fmla="*/ 36 h 48"/>
                <a:gd name="T8" fmla="*/ 201 w 216"/>
                <a:gd name="T9" fmla="*/ 36 h 48"/>
                <a:gd name="T10" fmla="*/ 120 w 216"/>
                <a:gd name="T11" fmla="*/ 12 h 48"/>
                <a:gd name="T12" fmla="*/ 36 w 216"/>
                <a:gd name="T13" fmla="*/ 12 h 48"/>
                <a:gd name="T14" fmla="*/ 30 w 216"/>
                <a:gd name="T15" fmla="*/ 6 h 48"/>
                <a:gd name="T16" fmla="*/ 36 w 216"/>
                <a:gd name="T17" fmla="*/ 0 h 48"/>
                <a:gd name="T18" fmla="*/ 120 w 216"/>
                <a:gd name="T19" fmla="*/ 0 h 48"/>
                <a:gd name="T20" fmla="*/ 216 w 216"/>
                <a:gd name="T21" fmla="*/ 42 h 48"/>
                <a:gd name="T22" fmla="*/ 210 w 216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6" h="48">
                  <a:moveTo>
                    <a:pt x="21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3" y="48"/>
                    <a:pt x="0" y="45"/>
                    <a:pt x="0" y="42"/>
                  </a:cubicBezTo>
                  <a:cubicBezTo>
                    <a:pt x="0" y="38"/>
                    <a:pt x="3" y="36"/>
                    <a:pt x="6" y="36"/>
                  </a:cubicBezTo>
                  <a:cubicBezTo>
                    <a:pt x="201" y="36"/>
                    <a:pt x="201" y="36"/>
                    <a:pt x="201" y="36"/>
                  </a:cubicBezTo>
                  <a:cubicBezTo>
                    <a:pt x="192" y="25"/>
                    <a:pt x="160" y="12"/>
                    <a:pt x="120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3" y="12"/>
                    <a:pt x="30" y="9"/>
                    <a:pt x="30" y="6"/>
                  </a:cubicBezTo>
                  <a:cubicBezTo>
                    <a:pt x="30" y="2"/>
                    <a:pt x="33" y="0"/>
                    <a:pt x="36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65" y="0"/>
                    <a:pt x="216" y="17"/>
                    <a:pt x="216" y="42"/>
                  </a:cubicBezTo>
                  <a:cubicBezTo>
                    <a:pt x="216" y="45"/>
                    <a:pt x="213" y="48"/>
                    <a:pt x="210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C1C807ED-C9DD-8062-652B-ADA7F9472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0" y="741"/>
              <a:ext cx="139" cy="50"/>
            </a:xfrm>
            <a:custGeom>
              <a:avLst/>
              <a:gdLst>
                <a:gd name="T0" fmla="*/ 86 w 94"/>
                <a:gd name="T1" fmla="*/ 34 h 34"/>
                <a:gd name="T2" fmla="*/ 84 w 94"/>
                <a:gd name="T3" fmla="*/ 32 h 34"/>
                <a:gd name="T4" fmla="*/ 42 w 94"/>
                <a:gd name="T5" fmla="*/ 12 h 34"/>
                <a:gd name="T6" fmla="*/ 0 w 94"/>
                <a:gd name="T7" fmla="*/ 12 h 34"/>
                <a:gd name="T8" fmla="*/ 0 w 94"/>
                <a:gd name="T9" fmla="*/ 0 h 34"/>
                <a:gd name="T10" fmla="*/ 42 w 94"/>
                <a:gd name="T11" fmla="*/ 0 h 34"/>
                <a:gd name="T12" fmla="*/ 92 w 94"/>
                <a:gd name="T13" fmla="*/ 23 h 34"/>
                <a:gd name="T14" fmla="*/ 94 w 94"/>
                <a:gd name="T15" fmla="*/ 25 h 34"/>
                <a:gd name="T16" fmla="*/ 86 w 94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34">
                  <a:moveTo>
                    <a:pt x="86" y="34"/>
                  </a:moveTo>
                  <a:cubicBezTo>
                    <a:pt x="85" y="33"/>
                    <a:pt x="84" y="32"/>
                    <a:pt x="84" y="32"/>
                  </a:cubicBezTo>
                  <a:cubicBezTo>
                    <a:pt x="77" y="25"/>
                    <a:pt x="65" y="12"/>
                    <a:pt x="4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70" y="0"/>
                    <a:pt x="85" y="16"/>
                    <a:pt x="92" y="23"/>
                  </a:cubicBezTo>
                  <a:cubicBezTo>
                    <a:pt x="93" y="24"/>
                    <a:pt x="94" y="25"/>
                    <a:pt x="94" y="25"/>
                  </a:cubicBezTo>
                  <a:lnTo>
                    <a:pt x="86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66" name="Group 48">
            <a:extLst>
              <a:ext uri="{FF2B5EF4-FFF2-40B4-BE49-F238E27FC236}">
                <a16:creationId xmlns:a16="http://schemas.microsoft.com/office/drawing/2014/main" id="{E8BF2D72-01D1-21D2-2EA6-6325DCD9C24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322570" y="4891210"/>
            <a:ext cx="569692" cy="548640"/>
            <a:chOff x="6532" y="451"/>
            <a:chExt cx="433" cy="417"/>
          </a:xfrm>
          <a:solidFill>
            <a:srgbClr val="000000"/>
          </a:solidFill>
        </p:grpSpPr>
        <p:sp>
          <p:nvSpPr>
            <p:cNvPr id="67" name="Freeform 49">
              <a:extLst>
                <a:ext uri="{FF2B5EF4-FFF2-40B4-BE49-F238E27FC236}">
                  <a16:creationId xmlns:a16="http://schemas.microsoft.com/office/drawing/2014/main" id="{1D6AA88F-2FA9-ADA3-2B29-3905DE6AE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7" y="621"/>
              <a:ext cx="128" cy="94"/>
            </a:xfrm>
            <a:custGeom>
              <a:avLst/>
              <a:gdLst>
                <a:gd name="T0" fmla="*/ 7 w 86"/>
                <a:gd name="T1" fmla="*/ 64 h 64"/>
                <a:gd name="T2" fmla="*/ 3 w 86"/>
                <a:gd name="T3" fmla="*/ 63 h 64"/>
                <a:gd name="T4" fmla="*/ 1 w 86"/>
                <a:gd name="T5" fmla="*/ 55 h 64"/>
                <a:gd name="T6" fmla="*/ 34 w 86"/>
                <a:gd name="T7" fmla="*/ 3 h 64"/>
                <a:gd name="T8" fmla="*/ 38 w 86"/>
                <a:gd name="T9" fmla="*/ 0 h 64"/>
                <a:gd name="T10" fmla="*/ 43 w 86"/>
                <a:gd name="T11" fmla="*/ 2 h 64"/>
                <a:gd name="T12" fmla="*/ 84 w 86"/>
                <a:gd name="T13" fmla="*/ 48 h 64"/>
                <a:gd name="T14" fmla="*/ 84 w 86"/>
                <a:gd name="T15" fmla="*/ 56 h 64"/>
                <a:gd name="T16" fmla="*/ 75 w 86"/>
                <a:gd name="T17" fmla="*/ 56 h 64"/>
                <a:gd name="T18" fmla="*/ 40 w 86"/>
                <a:gd name="T19" fmla="*/ 16 h 64"/>
                <a:gd name="T20" fmla="*/ 12 w 86"/>
                <a:gd name="T21" fmla="*/ 61 h 64"/>
                <a:gd name="T22" fmla="*/ 7 w 86"/>
                <a:gd name="T2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64">
                  <a:moveTo>
                    <a:pt x="7" y="64"/>
                  </a:moveTo>
                  <a:cubicBezTo>
                    <a:pt x="5" y="64"/>
                    <a:pt x="4" y="64"/>
                    <a:pt x="3" y="63"/>
                  </a:cubicBezTo>
                  <a:cubicBezTo>
                    <a:pt x="1" y="62"/>
                    <a:pt x="0" y="58"/>
                    <a:pt x="1" y="55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5" y="1"/>
                    <a:pt x="36" y="0"/>
                    <a:pt x="38" y="0"/>
                  </a:cubicBezTo>
                  <a:cubicBezTo>
                    <a:pt x="40" y="0"/>
                    <a:pt x="42" y="1"/>
                    <a:pt x="43" y="2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6" y="50"/>
                    <a:pt x="86" y="54"/>
                    <a:pt x="84" y="56"/>
                  </a:cubicBezTo>
                  <a:cubicBezTo>
                    <a:pt x="81" y="58"/>
                    <a:pt x="78" y="58"/>
                    <a:pt x="75" y="5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1" y="63"/>
                    <a:pt x="9" y="64"/>
                    <a:pt x="7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8" name="Freeform 50">
              <a:extLst>
                <a:ext uri="{FF2B5EF4-FFF2-40B4-BE49-F238E27FC236}">
                  <a16:creationId xmlns:a16="http://schemas.microsoft.com/office/drawing/2014/main" id="{13FD9AF2-8C8D-898C-EB9A-7C4000D50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" y="621"/>
              <a:ext cx="157" cy="233"/>
            </a:xfrm>
            <a:custGeom>
              <a:avLst/>
              <a:gdLst>
                <a:gd name="T0" fmla="*/ 7 w 106"/>
                <a:gd name="T1" fmla="*/ 158 h 158"/>
                <a:gd name="T2" fmla="*/ 1 w 106"/>
                <a:gd name="T3" fmla="*/ 154 h 158"/>
                <a:gd name="T4" fmla="*/ 5 w 106"/>
                <a:gd name="T5" fmla="*/ 147 h 158"/>
                <a:gd name="T6" fmla="*/ 74 w 106"/>
                <a:gd name="T7" fmla="*/ 94 h 158"/>
                <a:gd name="T8" fmla="*/ 86 w 106"/>
                <a:gd name="T9" fmla="*/ 8 h 158"/>
                <a:gd name="T10" fmla="*/ 90 w 106"/>
                <a:gd name="T11" fmla="*/ 1 h 158"/>
                <a:gd name="T12" fmla="*/ 97 w 106"/>
                <a:gd name="T13" fmla="*/ 5 h 158"/>
                <a:gd name="T14" fmla="*/ 84 w 106"/>
                <a:gd name="T15" fmla="*/ 100 h 158"/>
                <a:gd name="T16" fmla="*/ 8 w 106"/>
                <a:gd name="T17" fmla="*/ 158 h 158"/>
                <a:gd name="T18" fmla="*/ 7 w 106"/>
                <a:gd name="T1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58">
                  <a:moveTo>
                    <a:pt x="7" y="158"/>
                  </a:moveTo>
                  <a:cubicBezTo>
                    <a:pt x="4" y="158"/>
                    <a:pt x="2" y="157"/>
                    <a:pt x="1" y="154"/>
                  </a:cubicBezTo>
                  <a:cubicBezTo>
                    <a:pt x="0" y="151"/>
                    <a:pt x="2" y="147"/>
                    <a:pt x="5" y="147"/>
                  </a:cubicBezTo>
                  <a:cubicBezTo>
                    <a:pt x="34" y="139"/>
                    <a:pt x="59" y="121"/>
                    <a:pt x="74" y="94"/>
                  </a:cubicBezTo>
                  <a:cubicBezTo>
                    <a:pt x="89" y="68"/>
                    <a:pt x="93" y="38"/>
                    <a:pt x="86" y="8"/>
                  </a:cubicBezTo>
                  <a:cubicBezTo>
                    <a:pt x="85" y="5"/>
                    <a:pt x="87" y="2"/>
                    <a:pt x="90" y="1"/>
                  </a:cubicBezTo>
                  <a:cubicBezTo>
                    <a:pt x="93" y="0"/>
                    <a:pt x="97" y="2"/>
                    <a:pt x="97" y="5"/>
                  </a:cubicBezTo>
                  <a:cubicBezTo>
                    <a:pt x="106" y="38"/>
                    <a:pt x="101" y="71"/>
                    <a:pt x="84" y="100"/>
                  </a:cubicBezTo>
                  <a:cubicBezTo>
                    <a:pt x="67" y="129"/>
                    <a:pt x="40" y="150"/>
                    <a:pt x="8" y="158"/>
                  </a:cubicBezTo>
                  <a:cubicBezTo>
                    <a:pt x="8" y="158"/>
                    <a:pt x="7" y="158"/>
                    <a:pt x="7" y="1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9" name="Freeform 51">
              <a:extLst>
                <a:ext uri="{FF2B5EF4-FFF2-40B4-BE49-F238E27FC236}">
                  <a16:creationId xmlns:a16="http://schemas.microsoft.com/office/drawing/2014/main" id="{05402C91-D2D8-08E3-07AF-D91EF42CD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" y="451"/>
              <a:ext cx="110" cy="112"/>
            </a:xfrm>
            <a:custGeom>
              <a:avLst/>
              <a:gdLst>
                <a:gd name="T0" fmla="*/ 68 w 74"/>
                <a:gd name="T1" fmla="*/ 76 h 76"/>
                <a:gd name="T2" fmla="*/ 67 w 74"/>
                <a:gd name="T3" fmla="*/ 76 h 76"/>
                <a:gd name="T4" fmla="*/ 6 w 74"/>
                <a:gd name="T5" fmla="*/ 70 h 76"/>
                <a:gd name="T6" fmla="*/ 1 w 74"/>
                <a:gd name="T7" fmla="*/ 67 h 76"/>
                <a:gd name="T8" fmla="*/ 1 w 74"/>
                <a:gd name="T9" fmla="*/ 61 h 76"/>
                <a:gd name="T10" fmla="*/ 24 w 74"/>
                <a:gd name="T11" fmla="*/ 5 h 76"/>
                <a:gd name="T12" fmla="*/ 32 w 74"/>
                <a:gd name="T13" fmla="*/ 1 h 76"/>
                <a:gd name="T14" fmla="*/ 35 w 74"/>
                <a:gd name="T15" fmla="*/ 9 h 76"/>
                <a:gd name="T16" fmla="*/ 15 w 74"/>
                <a:gd name="T17" fmla="*/ 58 h 76"/>
                <a:gd name="T18" fmla="*/ 68 w 74"/>
                <a:gd name="T19" fmla="*/ 64 h 76"/>
                <a:gd name="T20" fmla="*/ 74 w 74"/>
                <a:gd name="T21" fmla="*/ 70 h 76"/>
                <a:gd name="T22" fmla="*/ 68 w 74"/>
                <a:gd name="T2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" h="76">
                  <a:moveTo>
                    <a:pt x="68" y="76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4" y="69"/>
                    <a:pt x="2" y="68"/>
                    <a:pt x="1" y="67"/>
                  </a:cubicBezTo>
                  <a:cubicBezTo>
                    <a:pt x="1" y="65"/>
                    <a:pt x="0" y="63"/>
                    <a:pt x="1" y="61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5" y="1"/>
                    <a:pt x="29" y="0"/>
                    <a:pt x="32" y="1"/>
                  </a:cubicBezTo>
                  <a:cubicBezTo>
                    <a:pt x="35" y="2"/>
                    <a:pt x="36" y="6"/>
                    <a:pt x="35" y="9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71" y="64"/>
                    <a:pt x="74" y="67"/>
                    <a:pt x="74" y="70"/>
                  </a:cubicBezTo>
                  <a:cubicBezTo>
                    <a:pt x="73" y="73"/>
                    <a:pt x="71" y="76"/>
                    <a:pt x="68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0" name="Freeform 52">
              <a:extLst>
                <a:ext uri="{FF2B5EF4-FFF2-40B4-BE49-F238E27FC236}">
                  <a16:creationId xmlns:a16="http://schemas.microsoft.com/office/drawing/2014/main" id="{893C0488-9AF4-E050-5BCD-2CF65D556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" y="491"/>
              <a:ext cx="269" cy="81"/>
            </a:xfrm>
            <a:custGeom>
              <a:avLst/>
              <a:gdLst>
                <a:gd name="T0" fmla="*/ 175 w 182"/>
                <a:gd name="T1" fmla="*/ 55 h 55"/>
                <a:gd name="T2" fmla="*/ 171 w 182"/>
                <a:gd name="T3" fmla="*/ 53 h 55"/>
                <a:gd name="T4" fmla="*/ 94 w 182"/>
                <a:gd name="T5" fmla="*/ 14 h 55"/>
                <a:gd name="T6" fmla="*/ 11 w 182"/>
                <a:gd name="T7" fmla="*/ 41 h 55"/>
                <a:gd name="T8" fmla="*/ 2 w 182"/>
                <a:gd name="T9" fmla="*/ 40 h 55"/>
                <a:gd name="T10" fmla="*/ 3 w 182"/>
                <a:gd name="T11" fmla="*/ 32 h 55"/>
                <a:gd name="T12" fmla="*/ 94 w 182"/>
                <a:gd name="T13" fmla="*/ 2 h 55"/>
                <a:gd name="T14" fmla="*/ 180 w 182"/>
                <a:gd name="T15" fmla="*/ 45 h 55"/>
                <a:gd name="T16" fmla="*/ 179 w 182"/>
                <a:gd name="T17" fmla="*/ 53 h 55"/>
                <a:gd name="T18" fmla="*/ 175 w 182"/>
                <a:gd name="T1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2" h="55">
                  <a:moveTo>
                    <a:pt x="175" y="55"/>
                  </a:moveTo>
                  <a:cubicBezTo>
                    <a:pt x="174" y="55"/>
                    <a:pt x="172" y="54"/>
                    <a:pt x="171" y="53"/>
                  </a:cubicBezTo>
                  <a:cubicBezTo>
                    <a:pt x="151" y="30"/>
                    <a:pt x="124" y="16"/>
                    <a:pt x="94" y="14"/>
                  </a:cubicBezTo>
                  <a:cubicBezTo>
                    <a:pt x="63" y="12"/>
                    <a:pt x="34" y="21"/>
                    <a:pt x="11" y="41"/>
                  </a:cubicBezTo>
                  <a:cubicBezTo>
                    <a:pt x="8" y="43"/>
                    <a:pt x="4" y="43"/>
                    <a:pt x="2" y="40"/>
                  </a:cubicBezTo>
                  <a:cubicBezTo>
                    <a:pt x="0" y="38"/>
                    <a:pt x="0" y="34"/>
                    <a:pt x="3" y="32"/>
                  </a:cubicBezTo>
                  <a:cubicBezTo>
                    <a:pt x="28" y="10"/>
                    <a:pt x="61" y="0"/>
                    <a:pt x="94" y="2"/>
                  </a:cubicBezTo>
                  <a:cubicBezTo>
                    <a:pt x="128" y="4"/>
                    <a:pt x="159" y="20"/>
                    <a:pt x="180" y="45"/>
                  </a:cubicBezTo>
                  <a:cubicBezTo>
                    <a:pt x="182" y="47"/>
                    <a:pt x="182" y="51"/>
                    <a:pt x="179" y="53"/>
                  </a:cubicBezTo>
                  <a:cubicBezTo>
                    <a:pt x="178" y="54"/>
                    <a:pt x="177" y="55"/>
                    <a:pt x="175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1" name="Freeform 53">
              <a:extLst>
                <a:ext uri="{FF2B5EF4-FFF2-40B4-BE49-F238E27FC236}">
                  <a16:creationId xmlns:a16="http://schemas.microsoft.com/office/drawing/2014/main" id="{CE229AF1-4E63-C9CD-296B-A66F12C79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" y="754"/>
              <a:ext cx="108" cy="114"/>
            </a:xfrm>
            <a:custGeom>
              <a:avLst/>
              <a:gdLst>
                <a:gd name="T0" fmla="*/ 7 w 73"/>
                <a:gd name="T1" fmla="*/ 77 h 77"/>
                <a:gd name="T2" fmla="*/ 1 w 73"/>
                <a:gd name="T3" fmla="*/ 72 h 77"/>
                <a:gd name="T4" fmla="*/ 6 w 73"/>
                <a:gd name="T5" fmla="*/ 65 h 77"/>
                <a:gd name="T6" fmla="*/ 58 w 73"/>
                <a:gd name="T7" fmla="*/ 57 h 77"/>
                <a:gd name="T8" fmla="*/ 36 w 73"/>
                <a:gd name="T9" fmla="*/ 9 h 77"/>
                <a:gd name="T10" fmla="*/ 39 w 73"/>
                <a:gd name="T11" fmla="*/ 1 h 77"/>
                <a:gd name="T12" fmla="*/ 47 w 73"/>
                <a:gd name="T13" fmla="*/ 4 h 77"/>
                <a:gd name="T14" fmla="*/ 73 w 73"/>
                <a:gd name="T15" fmla="*/ 60 h 77"/>
                <a:gd name="T16" fmla="*/ 73 w 73"/>
                <a:gd name="T17" fmla="*/ 65 h 77"/>
                <a:gd name="T18" fmla="*/ 68 w 73"/>
                <a:gd name="T19" fmla="*/ 68 h 77"/>
                <a:gd name="T20" fmla="*/ 7 w 73"/>
                <a:gd name="T21" fmla="*/ 77 h 77"/>
                <a:gd name="T22" fmla="*/ 7 w 73"/>
                <a:gd name="T2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77">
                  <a:moveTo>
                    <a:pt x="7" y="77"/>
                  </a:moveTo>
                  <a:cubicBezTo>
                    <a:pt x="4" y="77"/>
                    <a:pt x="1" y="75"/>
                    <a:pt x="1" y="72"/>
                  </a:cubicBezTo>
                  <a:cubicBezTo>
                    <a:pt x="0" y="69"/>
                    <a:pt x="2" y="66"/>
                    <a:pt x="6" y="65"/>
                  </a:cubicBezTo>
                  <a:cubicBezTo>
                    <a:pt x="58" y="57"/>
                    <a:pt x="58" y="57"/>
                    <a:pt x="58" y="57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5" y="6"/>
                    <a:pt x="36" y="2"/>
                    <a:pt x="39" y="1"/>
                  </a:cubicBezTo>
                  <a:cubicBezTo>
                    <a:pt x="42" y="0"/>
                    <a:pt x="46" y="1"/>
                    <a:pt x="47" y="4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3" y="61"/>
                    <a:pt x="73" y="63"/>
                    <a:pt x="73" y="65"/>
                  </a:cubicBezTo>
                  <a:cubicBezTo>
                    <a:pt x="72" y="67"/>
                    <a:pt x="70" y="68"/>
                    <a:pt x="68" y="68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77"/>
                    <a:pt x="7" y="77"/>
                    <a:pt x="7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2" name="Freeform 54">
              <a:extLst>
                <a:ext uri="{FF2B5EF4-FFF2-40B4-BE49-F238E27FC236}">
                  <a16:creationId xmlns:a16="http://schemas.microsoft.com/office/drawing/2014/main" id="{28D999C7-6F68-D7C1-732B-CF2440695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612"/>
              <a:ext cx="144" cy="242"/>
            </a:xfrm>
            <a:custGeom>
              <a:avLst/>
              <a:gdLst>
                <a:gd name="T0" fmla="*/ 90 w 97"/>
                <a:gd name="T1" fmla="*/ 164 h 164"/>
                <a:gd name="T2" fmla="*/ 88 w 97"/>
                <a:gd name="T3" fmla="*/ 163 h 164"/>
                <a:gd name="T4" fmla="*/ 17 w 97"/>
                <a:gd name="T5" fmla="*/ 100 h 164"/>
                <a:gd name="T6" fmla="*/ 11 w 97"/>
                <a:gd name="T7" fmla="*/ 4 h 164"/>
                <a:gd name="T8" fmla="*/ 19 w 97"/>
                <a:gd name="T9" fmla="*/ 1 h 164"/>
                <a:gd name="T10" fmla="*/ 22 w 97"/>
                <a:gd name="T11" fmla="*/ 8 h 164"/>
                <a:gd name="T12" fmla="*/ 27 w 97"/>
                <a:gd name="T13" fmla="*/ 94 h 164"/>
                <a:gd name="T14" fmla="*/ 92 w 97"/>
                <a:gd name="T15" fmla="*/ 152 h 164"/>
                <a:gd name="T16" fmla="*/ 96 w 97"/>
                <a:gd name="T17" fmla="*/ 160 h 164"/>
                <a:gd name="T18" fmla="*/ 90 w 97"/>
                <a:gd name="T19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164">
                  <a:moveTo>
                    <a:pt x="90" y="164"/>
                  </a:moveTo>
                  <a:cubicBezTo>
                    <a:pt x="90" y="164"/>
                    <a:pt x="89" y="164"/>
                    <a:pt x="88" y="163"/>
                  </a:cubicBezTo>
                  <a:cubicBezTo>
                    <a:pt x="57" y="152"/>
                    <a:pt x="31" y="130"/>
                    <a:pt x="17" y="100"/>
                  </a:cubicBezTo>
                  <a:cubicBezTo>
                    <a:pt x="2" y="70"/>
                    <a:pt x="0" y="36"/>
                    <a:pt x="11" y="4"/>
                  </a:cubicBezTo>
                  <a:cubicBezTo>
                    <a:pt x="12" y="1"/>
                    <a:pt x="16" y="0"/>
                    <a:pt x="19" y="1"/>
                  </a:cubicBezTo>
                  <a:cubicBezTo>
                    <a:pt x="22" y="2"/>
                    <a:pt x="23" y="5"/>
                    <a:pt x="22" y="8"/>
                  </a:cubicBezTo>
                  <a:cubicBezTo>
                    <a:pt x="12" y="37"/>
                    <a:pt x="14" y="67"/>
                    <a:pt x="27" y="94"/>
                  </a:cubicBezTo>
                  <a:cubicBezTo>
                    <a:pt x="41" y="121"/>
                    <a:pt x="64" y="142"/>
                    <a:pt x="92" y="152"/>
                  </a:cubicBezTo>
                  <a:cubicBezTo>
                    <a:pt x="96" y="153"/>
                    <a:pt x="97" y="157"/>
                    <a:pt x="96" y="160"/>
                  </a:cubicBezTo>
                  <a:cubicBezTo>
                    <a:pt x="95" y="162"/>
                    <a:pt x="93" y="164"/>
                    <a:pt x="90" y="1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</p:grpSp>
      <p:grpSp>
        <p:nvGrpSpPr>
          <p:cNvPr id="98" name="icon reference" descr="icon reference placeholder">
            <a:extLst>
              <a:ext uri="{FF2B5EF4-FFF2-40B4-BE49-F238E27FC236}">
                <a16:creationId xmlns:a16="http://schemas.microsoft.com/office/drawing/2014/main" id="{D87666B5-1BBC-A8E7-8D1E-DB97067E8FD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54618" y="1877434"/>
            <a:ext cx="548642" cy="548640"/>
            <a:chOff x="1559" y="600"/>
            <a:chExt cx="426" cy="426"/>
          </a:xfrm>
          <a:solidFill>
            <a:schemeClr val="accent1"/>
          </a:solidFill>
        </p:grpSpPr>
        <p:sp>
          <p:nvSpPr>
            <p:cNvPr id="99" name="Freeform 14">
              <a:extLst>
                <a:ext uri="{FF2B5EF4-FFF2-40B4-BE49-F238E27FC236}">
                  <a16:creationId xmlns:a16="http://schemas.microsoft.com/office/drawing/2014/main" id="{E0F250DE-951E-5602-7B99-58F397CF3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9" y="600"/>
              <a:ext cx="426" cy="426"/>
            </a:xfrm>
            <a:custGeom>
              <a:avLst/>
              <a:gdLst>
                <a:gd name="T0" fmla="*/ 144 w 288"/>
                <a:gd name="T1" fmla="*/ 288 h 288"/>
                <a:gd name="T2" fmla="*/ 0 w 288"/>
                <a:gd name="T3" fmla="*/ 144 h 288"/>
                <a:gd name="T4" fmla="*/ 144 w 288"/>
                <a:gd name="T5" fmla="*/ 0 h 288"/>
                <a:gd name="T6" fmla="*/ 288 w 288"/>
                <a:gd name="T7" fmla="*/ 144 h 288"/>
                <a:gd name="T8" fmla="*/ 144 w 288"/>
                <a:gd name="T9" fmla="*/ 288 h 288"/>
                <a:gd name="T10" fmla="*/ 144 w 288"/>
                <a:gd name="T11" fmla="*/ 12 h 288"/>
                <a:gd name="T12" fmla="*/ 12 w 288"/>
                <a:gd name="T13" fmla="*/ 144 h 288"/>
                <a:gd name="T14" fmla="*/ 144 w 288"/>
                <a:gd name="T15" fmla="*/ 276 h 288"/>
                <a:gd name="T16" fmla="*/ 276 w 288"/>
                <a:gd name="T17" fmla="*/ 144 h 288"/>
                <a:gd name="T18" fmla="*/ 144 w 288"/>
                <a:gd name="T19" fmla="*/ 1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288">
                  <a:moveTo>
                    <a:pt x="144" y="288"/>
                  </a:moveTo>
                  <a:cubicBezTo>
                    <a:pt x="65" y="288"/>
                    <a:pt x="0" y="224"/>
                    <a:pt x="0" y="144"/>
                  </a:cubicBezTo>
                  <a:cubicBezTo>
                    <a:pt x="0" y="65"/>
                    <a:pt x="65" y="0"/>
                    <a:pt x="144" y="0"/>
                  </a:cubicBezTo>
                  <a:cubicBezTo>
                    <a:pt x="224" y="0"/>
                    <a:pt x="288" y="65"/>
                    <a:pt x="288" y="144"/>
                  </a:cubicBezTo>
                  <a:cubicBezTo>
                    <a:pt x="288" y="224"/>
                    <a:pt x="224" y="288"/>
                    <a:pt x="144" y="288"/>
                  </a:cubicBezTo>
                  <a:close/>
                  <a:moveTo>
                    <a:pt x="144" y="12"/>
                  </a:moveTo>
                  <a:cubicBezTo>
                    <a:pt x="72" y="12"/>
                    <a:pt x="12" y="71"/>
                    <a:pt x="12" y="144"/>
                  </a:cubicBezTo>
                  <a:cubicBezTo>
                    <a:pt x="12" y="217"/>
                    <a:pt x="72" y="276"/>
                    <a:pt x="144" y="276"/>
                  </a:cubicBezTo>
                  <a:cubicBezTo>
                    <a:pt x="217" y="276"/>
                    <a:pt x="276" y="217"/>
                    <a:pt x="276" y="144"/>
                  </a:cubicBezTo>
                  <a:cubicBezTo>
                    <a:pt x="276" y="71"/>
                    <a:pt x="217" y="12"/>
                    <a:pt x="14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3030202060203" pitchFamily="34" charset="77"/>
                <a:cs typeface="Arial" charset="0"/>
              </a:endParaRPr>
            </a:p>
          </p:txBody>
        </p:sp>
        <p:sp>
          <p:nvSpPr>
            <p:cNvPr id="100" name="Freeform 15">
              <a:extLst>
                <a:ext uri="{FF2B5EF4-FFF2-40B4-BE49-F238E27FC236}">
                  <a16:creationId xmlns:a16="http://schemas.microsoft.com/office/drawing/2014/main" id="{C04172D5-4A46-8631-EAC5-519409CF72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9" y="698"/>
              <a:ext cx="170" cy="168"/>
            </a:xfrm>
            <a:custGeom>
              <a:avLst/>
              <a:gdLst>
                <a:gd name="T0" fmla="*/ 66 w 115"/>
                <a:gd name="T1" fmla="*/ 114 h 114"/>
                <a:gd name="T2" fmla="*/ 62 w 115"/>
                <a:gd name="T3" fmla="*/ 112 h 114"/>
                <a:gd name="T4" fmla="*/ 2 w 115"/>
                <a:gd name="T5" fmla="*/ 52 h 114"/>
                <a:gd name="T6" fmla="*/ 1 w 115"/>
                <a:gd name="T7" fmla="*/ 47 h 114"/>
                <a:gd name="T8" fmla="*/ 4 w 115"/>
                <a:gd name="T9" fmla="*/ 43 h 114"/>
                <a:gd name="T10" fmla="*/ 106 w 115"/>
                <a:gd name="T11" fmla="*/ 1 h 114"/>
                <a:gd name="T12" fmla="*/ 113 w 115"/>
                <a:gd name="T13" fmla="*/ 2 h 114"/>
                <a:gd name="T14" fmla="*/ 114 w 115"/>
                <a:gd name="T15" fmla="*/ 9 h 114"/>
                <a:gd name="T16" fmla="*/ 72 w 115"/>
                <a:gd name="T17" fmla="*/ 111 h 114"/>
                <a:gd name="T18" fmla="*/ 68 w 115"/>
                <a:gd name="T19" fmla="*/ 114 h 114"/>
                <a:gd name="T20" fmla="*/ 66 w 115"/>
                <a:gd name="T21" fmla="*/ 114 h 114"/>
                <a:gd name="T22" fmla="*/ 17 w 115"/>
                <a:gd name="T23" fmla="*/ 50 h 114"/>
                <a:gd name="T24" fmla="*/ 64 w 115"/>
                <a:gd name="T25" fmla="*/ 98 h 114"/>
                <a:gd name="T26" fmla="*/ 97 w 115"/>
                <a:gd name="T27" fmla="*/ 17 h 114"/>
                <a:gd name="T28" fmla="*/ 17 w 115"/>
                <a:gd name="T29" fmla="*/ 5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5" h="114">
                  <a:moveTo>
                    <a:pt x="66" y="114"/>
                  </a:moveTo>
                  <a:cubicBezTo>
                    <a:pt x="65" y="114"/>
                    <a:pt x="63" y="114"/>
                    <a:pt x="62" y="11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1" y="51"/>
                    <a:pt x="0" y="49"/>
                    <a:pt x="1" y="47"/>
                  </a:cubicBezTo>
                  <a:cubicBezTo>
                    <a:pt x="1" y="45"/>
                    <a:pt x="2" y="43"/>
                    <a:pt x="4" y="43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8" y="0"/>
                    <a:pt x="111" y="0"/>
                    <a:pt x="113" y="2"/>
                  </a:cubicBezTo>
                  <a:cubicBezTo>
                    <a:pt x="114" y="4"/>
                    <a:pt x="115" y="6"/>
                    <a:pt x="114" y="9"/>
                  </a:cubicBezTo>
                  <a:cubicBezTo>
                    <a:pt x="72" y="111"/>
                    <a:pt x="72" y="111"/>
                    <a:pt x="72" y="111"/>
                  </a:cubicBezTo>
                  <a:cubicBezTo>
                    <a:pt x="71" y="112"/>
                    <a:pt x="70" y="114"/>
                    <a:pt x="68" y="114"/>
                  </a:cubicBezTo>
                  <a:cubicBezTo>
                    <a:pt x="67" y="114"/>
                    <a:pt x="67" y="114"/>
                    <a:pt x="66" y="114"/>
                  </a:cubicBezTo>
                  <a:close/>
                  <a:moveTo>
                    <a:pt x="17" y="50"/>
                  </a:moveTo>
                  <a:cubicBezTo>
                    <a:pt x="64" y="98"/>
                    <a:pt x="64" y="98"/>
                    <a:pt x="64" y="98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17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3030202060203" pitchFamily="34" charset="77"/>
                <a:cs typeface="Arial" charset="0"/>
              </a:endParaRPr>
            </a:p>
          </p:txBody>
        </p:sp>
        <p:sp>
          <p:nvSpPr>
            <p:cNvPr id="101" name="Freeform 16">
              <a:extLst>
                <a:ext uri="{FF2B5EF4-FFF2-40B4-BE49-F238E27FC236}">
                  <a16:creationId xmlns:a16="http://schemas.microsoft.com/office/drawing/2014/main" id="{EA867D6A-C9A0-A341-8FB5-35B86F4117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7" y="760"/>
              <a:ext cx="170" cy="168"/>
            </a:xfrm>
            <a:custGeom>
              <a:avLst/>
              <a:gdLst>
                <a:gd name="T0" fmla="*/ 6 w 115"/>
                <a:gd name="T1" fmla="*/ 114 h 114"/>
                <a:gd name="T2" fmla="*/ 2 w 115"/>
                <a:gd name="T3" fmla="*/ 112 h 114"/>
                <a:gd name="T4" fmla="*/ 1 w 115"/>
                <a:gd name="T5" fmla="*/ 106 h 114"/>
                <a:gd name="T6" fmla="*/ 43 w 115"/>
                <a:gd name="T7" fmla="*/ 4 h 114"/>
                <a:gd name="T8" fmla="*/ 47 w 115"/>
                <a:gd name="T9" fmla="*/ 0 h 114"/>
                <a:gd name="T10" fmla="*/ 53 w 115"/>
                <a:gd name="T11" fmla="*/ 2 h 114"/>
                <a:gd name="T12" fmla="*/ 113 w 115"/>
                <a:gd name="T13" fmla="*/ 62 h 114"/>
                <a:gd name="T14" fmla="*/ 114 w 115"/>
                <a:gd name="T15" fmla="*/ 67 h 114"/>
                <a:gd name="T16" fmla="*/ 111 w 115"/>
                <a:gd name="T17" fmla="*/ 72 h 114"/>
                <a:gd name="T18" fmla="*/ 9 w 115"/>
                <a:gd name="T19" fmla="*/ 114 h 114"/>
                <a:gd name="T20" fmla="*/ 6 w 115"/>
                <a:gd name="T21" fmla="*/ 114 h 114"/>
                <a:gd name="T22" fmla="*/ 51 w 115"/>
                <a:gd name="T23" fmla="*/ 17 h 114"/>
                <a:gd name="T24" fmla="*/ 17 w 115"/>
                <a:gd name="T25" fmla="*/ 97 h 114"/>
                <a:gd name="T26" fmla="*/ 98 w 115"/>
                <a:gd name="T27" fmla="*/ 64 h 114"/>
                <a:gd name="T28" fmla="*/ 51 w 115"/>
                <a:gd name="T29" fmla="*/ 1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5" h="114">
                  <a:moveTo>
                    <a:pt x="6" y="114"/>
                  </a:moveTo>
                  <a:cubicBezTo>
                    <a:pt x="5" y="114"/>
                    <a:pt x="3" y="114"/>
                    <a:pt x="2" y="112"/>
                  </a:cubicBezTo>
                  <a:cubicBezTo>
                    <a:pt x="0" y="111"/>
                    <a:pt x="0" y="108"/>
                    <a:pt x="1" y="106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4" y="2"/>
                    <a:pt x="45" y="1"/>
                    <a:pt x="47" y="0"/>
                  </a:cubicBezTo>
                  <a:cubicBezTo>
                    <a:pt x="49" y="0"/>
                    <a:pt x="51" y="1"/>
                    <a:pt x="53" y="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4" y="63"/>
                    <a:pt x="115" y="65"/>
                    <a:pt x="114" y="67"/>
                  </a:cubicBezTo>
                  <a:cubicBezTo>
                    <a:pt x="114" y="69"/>
                    <a:pt x="113" y="71"/>
                    <a:pt x="111" y="72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8" y="114"/>
                    <a:pt x="7" y="114"/>
                    <a:pt x="6" y="114"/>
                  </a:cubicBezTo>
                  <a:close/>
                  <a:moveTo>
                    <a:pt x="51" y="17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98" y="64"/>
                    <a:pt x="98" y="64"/>
                    <a:pt x="98" y="64"/>
                  </a:cubicBezTo>
                  <a:lnTo>
                    <a:pt x="51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3030202060203" pitchFamily="34" charset="77"/>
                <a:cs typeface="Arial" charset="0"/>
              </a:endParaRPr>
            </a:p>
          </p:txBody>
        </p:sp>
      </p:grpSp>
      <p:grpSp>
        <p:nvGrpSpPr>
          <p:cNvPr id="102" name="icon reference" descr="white search data icon">
            <a:extLst>
              <a:ext uri="{FF2B5EF4-FFF2-40B4-BE49-F238E27FC236}">
                <a16:creationId xmlns:a16="http://schemas.microsoft.com/office/drawing/2014/main" id="{69E670F4-79FE-4922-FD44-7B3F899774C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33797" y="4891210"/>
            <a:ext cx="548640" cy="548640"/>
            <a:chOff x="2402" y="3006"/>
            <a:chExt cx="426" cy="426"/>
          </a:xfrm>
          <a:solidFill>
            <a:srgbClr val="000000"/>
          </a:solidFill>
        </p:grpSpPr>
        <p:sp>
          <p:nvSpPr>
            <p:cNvPr id="103" name="Freeform 125">
              <a:extLst>
                <a:ext uri="{FF2B5EF4-FFF2-40B4-BE49-F238E27FC236}">
                  <a16:creationId xmlns:a16="http://schemas.microsoft.com/office/drawing/2014/main" id="{5D284C7C-7A9A-82DF-25ED-893D33CC19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2" y="3006"/>
              <a:ext cx="426" cy="426"/>
            </a:xfrm>
            <a:custGeom>
              <a:avLst/>
              <a:gdLst>
                <a:gd name="T0" fmla="*/ 285 w 288"/>
                <a:gd name="T1" fmla="*/ 278 h 288"/>
                <a:gd name="T2" fmla="*/ 177 w 288"/>
                <a:gd name="T3" fmla="*/ 170 h 288"/>
                <a:gd name="T4" fmla="*/ 203 w 288"/>
                <a:gd name="T5" fmla="*/ 102 h 288"/>
                <a:gd name="T6" fmla="*/ 101 w 288"/>
                <a:gd name="T7" fmla="*/ 0 h 288"/>
                <a:gd name="T8" fmla="*/ 0 w 288"/>
                <a:gd name="T9" fmla="*/ 102 h 288"/>
                <a:gd name="T10" fmla="*/ 101 w 288"/>
                <a:gd name="T11" fmla="*/ 204 h 288"/>
                <a:gd name="T12" fmla="*/ 169 w 288"/>
                <a:gd name="T13" fmla="*/ 178 h 288"/>
                <a:gd name="T14" fmla="*/ 277 w 288"/>
                <a:gd name="T15" fmla="*/ 286 h 288"/>
                <a:gd name="T16" fmla="*/ 285 w 288"/>
                <a:gd name="T17" fmla="*/ 286 h 288"/>
                <a:gd name="T18" fmla="*/ 285 w 288"/>
                <a:gd name="T19" fmla="*/ 278 h 288"/>
                <a:gd name="T20" fmla="*/ 165 w 288"/>
                <a:gd name="T21" fmla="*/ 166 h 288"/>
                <a:gd name="T22" fmla="*/ 101 w 288"/>
                <a:gd name="T23" fmla="*/ 192 h 288"/>
                <a:gd name="T24" fmla="*/ 38 w 288"/>
                <a:gd name="T25" fmla="*/ 166 h 288"/>
                <a:gd name="T26" fmla="*/ 12 w 288"/>
                <a:gd name="T27" fmla="*/ 102 h 288"/>
                <a:gd name="T28" fmla="*/ 38 w 288"/>
                <a:gd name="T29" fmla="*/ 39 h 288"/>
                <a:gd name="T30" fmla="*/ 101 w 288"/>
                <a:gd name="T31" fmla="*/ 12 h 288"/>
                <a:gd name="T32" fmla="*/ 165 w 288"/>
                <a:gd name="T33" fmla="*/ 39 h 288"/>
                <a:gd name="T34" fmla="*/ 191 w 288"/>
                <a:gd name="T35" fmla="*/ 102 h 288"/>
                <a:gd name="T36" fmla="*/ 165 w 288"/>
                <a:gd name="T37" fmla="*/ 16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8" h="288">
                  <a:moveTo>
                    <a:pt x="285" y="278"/>
                  </a:moveTo>
                  <a:cubicBezTo>
                    <a:pt x="177" y="170"/>
                    <a:pt x="177" y="170"/>
                    <a:pt x="177" y="170"/>
                  </a:cubicBezTo>
                  <a:cubicBezTo>
                    <a:pt x="193" y="152"/>
                    <a:pt x="203" y="128"/>
                    <a:pt x="203" y="102"/>
                  </a:cubicBezTo>
                  <a:cubicBezTo>
                    <a:pt x="203" y="46"/>
                    <a:pt x="158" y="0"/>
                    <a:pt x="101" y="0"/>
                  </a:cubicBezTo>
                  <a:cubicBezTo>
                    <a:pt x="45" y="0"/>
                    <a:pt x="0" y="46"/>
                    <a:pt x="0" y="102"/>
                  </a:cubicBezTo>
                  <a:cubicBezTo>
                    <a:pt x="0" y="158"/>
                    <a:pt x="45" y="204"/>
                    <a:pt x="101" y="204"/>
                  </a:cubicBezTo>
                  <a:cubicBezTo>
                    <a:pt x="127" y="204"/>
                    <a:pt x="151" y="194"/>
                    <a:pt x="169" y="178"/>
                  </a:cubicBezTo>
                  <a:cubicBezTo>
                    <a:pt x="277" y="286"/>
                    <a:pt x="277" y="286"/>
                    <a:pt x="277" y="286"/>
                  </a:cubicBezTo>
                  <a:cubicBezTo>
                    <a:pt x="279" y="288"/>
                    <a:pt x="283" y="288"/>
                    <a:pt x="285" y="286"/>
                  </a:cubicBezTo>
                  <a:cubicBezTo>
                    <a:pt x="288" y="284"/>
                    <a:pt x="288" y="280"/>
                    <a:pt x="285" y="278"/>
                  </a:cubicBezTo>
                  <a:close/>
                  <a:moveTo>
                    <a:pt x="165" y="166"/>
                  </a:moveTo>
                  <a:cubicBezTo>
                    <a:pt x="149" y="182"/>
                    <a:pt x="126" y="192"/>
                    <a:pt x="101" y="192"/>
                  </a:cubicBezTo>
                  <a:cubicBezTo>
                    <a:pt x="77" y="192"/>
                    <a:pt x="54" y="182"/>
                    <a:pt x="38" y="166"/>
                  </a:cubicBezTo>
                  <a:cubicBezTo>
                    <a:pt x="22" y="149"/>
                    <a:pt x="12" y="127"/>
                    <a:pt x="12" y="102"/>
                  </a:cubicBezTo>
                  <a:cubicBezTo>
                    <a:pt x="12" y="77"/>
                    <a:pt x="22" y="55"/>
                    <a:pt x="38" y="39"/>
                  </a:cubicBezTo>
                  <a:cubicBezTo>
                    <a:pt x="54" y="22"/>
                    <a:pt x="77" y="12"/>
                    <a:pt x="101" y="12"/>
                  </a:cubicBezTo>
                  <a:cubicBezTo>
                    <a:pt x="126" y="12"/>
                    <a:pt x="149" y="22"/>
                    <a:pt x="165" y="39"/>
                  </a:cubicBezTo>
                  <a:cubicBezTo>
                    <a:pt x="181" y="55"/>
                    <a:pt x="191" y="77"/>
                    <a:pt x="191" y="102"/>
                  </a:cubicBezTo>
                  <a:cubicBezTo>
                    <a:pt x="191" y="127"/>
                    <a:pt x="181" y="149"/>
                    <a:pt x="16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4" name="Freeform 126">
              <a:extLst>
                <a:ext uri="{FF2B5EF4-FFF2-40B4-BE49-F238E27FC236}">
                  <a16:creationId xmlns:a16="http://schemas.microsoft.com/office/drawing/2014/main" id="{0D4F9F11-7CB5-7F59-5F12-537EBCA3C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" y="3068"/>
              <a:ext cx="185" cy="146"/>
            </a:xfrm>
            <a:custGeom>
              <a:avLst/>
              <a:gdLst>
                <a:gd name="T0" fmla="*/ 119 w 125"/>
                <a:gd name="T1" fmla="*/ 87 h 99"/>
                <a:gd name="T2" fmla="*/ 105 w 125"/>
                <a:gd name="T3" fmla="*/ 87 h 99"/>
                <a:gd name="T4" fmla="*/ 105 w 125"/>
                <a:gd name="T5" fmla="*/ 6 h 99"/>
                <a:gd name="T6" fmla="*/ 99 w 125"/>
                <a:gd name="T7" fmla="*/ 0 h 99"/>
                <a:gd name="T8" fmla="*/ 93 w 125"/>
                <a:gd name="T9" fmla="*/ 6 h 99"/>
                <a:gd name="T10" fmla="*/ 93 w 125"/>
                <a:gd name="T11" fmla="*/ 87 h 99"/>
                <a:gd name="T12" fmla="*/ 81 w 125"/>
                <a:gd name="T13" fmla="*/ 87 h 99"/>
                <a:gd name="T14" fmla="*/ 81 w 125"/>
                <a:gd name="T15" fmla="*/ 53 h 99"/>
                <a:gd name="T16" fmla="*/ 75 w 125"/>
                <a:gd name="T17" fmla="*/ 48 h 99"/>
                <a:gd name="T18" fmla="*/ 69 w 125"/>
                <a:gd name="T19" fmla="*/ 53 h 99"/>
                <a:gd name="T20" fmla="*/ 69 w 125"/>
                <a:gd name="T21" fmla="*/ 87 h 99"/>
                <a:gd name="T22" fmla="*/ 57 w 125"/>
                <a:gd name="T23" fmla="*/ 87 h 99"/>
                <a:gd name="T24" fmla="*/ 57 w 125"/>
                <a:gd name="T25" fmla="*/ 34 h 99"/>
                <a:gd name="T26" fmla="*/ 51 w 125"/>
                <a:gd name="T27" fmla="*/ 28 h 99"/>
                <a:gd name="T28" fmla="*/ 45 w 125"/>
                <a:gd name="T29" fmla="*/ 34 h 99"/>
                <a:gd name="T30" fmla="*/ 45 w 125"/>
                <a:gd name="T31" fmla="*/ 87 h 99"/>
                <a:gd name="T32" fmla="*/ 33 w 125"/>
                <a:gd name="T33" fmla="*/ 87 h 99"/>
                <a:gd name="T34" fmla="*/ 33 w 125"/>
                <a:gd name="T35" fmla="*/ 53 h 99"/>
                <a:gd name="T36" fmla="*/ 27 w 125"/>
                <a:gd name="T37" fmla="*/ 48 h 99"/>
                <a:gd name="T38" fmla="*/ 21 w 125"/>
                <a:gd name="T39" fmla="*/ 53 h 99"/>
                <a:gd name="T40" fmla="*/ 21 w 125"/>
                <a:gd name="T41" fmla="*/ 87 h 99"/>
                <a:gd name="T42" fmla="*/ 6 w 125"/>
                <a:gd name="T43" fmla="*/ 87 h 99"/>
                <a:gd name="T44" fmla="*/ 0 w 125"/>
                <a:gd name="T45" fmla="*/ 93 h 99"/>
                <a:gd name="T46" fmla="*/ 6 w 125"/>
                <a:gd name="T47" fmla="*/ 99 h 99"/>
                <a:gd name="T48" fmla="*/ 119 w 125"/>
                <a:gd name="T49" fmla="*/ 99 h 99"/>
                <a:gd name="T50" fmla="*/ 125 w 125"/>
                <a:gd name="T51" fmla="*/ 93 h 99"/>
                <a:gd name="T52" fmla="*/ 119 w 125"/>
                <a:gd name="T53" fmla="*/ 8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99">
                  <a:moveTo>
                    <a:pt x="119" y="87"/>
                  </a:moveTo>
                  <a:cubicBezTo>
                    <a:pt x="105" y="87"/>
                    <a:pt x="105" y="87"/>
                    <a:pt x="105" y="87"/>
                  </a:cubicBezTo>
                  <a:cubicBezTo>
                    <a:pt x="105" y="6"/>
                    <a:pt x="105" y="6"/>
                    <a:pt x="105" y="6"/>
                  </a:cubicBezTo>
                  <a:cubicBezTo>
                    <a:pt x="105" y="3"/>
                    <a:pt x="102" y="0"/>
                    <a:pt x="99" y="0"/>
                  </a:cubicBezTo>
                  <a:cubicBezTo>
                    <a:pt x="95" y="0"/>
                    <a:pt x="93" y="3"/>
                    <a:pt x="93" y="6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81" y="87"/>
                    <a:pt x="81" y="87"/>
                    <a:pt x="81" y="87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0"/>
                    <a:pt x="78" y="48"/>
                    <a:pt x="75" y="48"/>
                  </a:cubicBezTo>
                  <a:cubicBezTo>
                    <a:pt x="71" y="48"/>
                    <a:pt x="69" y="50"/>
                    <a:pt x="69" y="53"/>
                  </a:cubicBezTo>
                  <a:cubicBezTo>
                    <a:pt x="69" y="87"/>
                    <a:pt x="69" y="87"/>
                    <a:pt x="69" y="87"/>
                  </a:cubicBezTo>
                  <a:cubicBezTo>
                    <a:pt x="57" y="87"/>
                    <a:pt x="57" y="87"/>
                    <a:pt x="57" y="87"/>
                  </a:cubicBezTo>
                  <a:cubicBezTo>
                    <a:pt x="57" y="34"/>
                    <a:pt x="57" y="34"/>
                    <a:pt x="57" y="34"/>
                  </a:cubicBezTo>
                  <a:cubicBezTo>
                    <a:pt x="57" y="30"/>
                    <a:pt x="54" y="28"/>
                    <a:pt x="51" y="28"/>
                  </a:cubicBezTo>
                  <a:cubicBezTo>
                    <a:pt x="47" y="28"/>
                    <a:pt x="45" y="30"/>
                    <a:pt x="45" y="34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0"/>
                    <a:pt x="30" y="48"/>
                    <a:pt x="27" y="48"/>
                  </a:cubicBezTo>
                  <a:cubicBezTo>
                    <a:pt x="23" y="48"/>
                    <a:pt x="21" y="50"/>
                    <a:pt x="21" y="53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3" y="87"/>
                    <a:pt x="0" y="90"/>
                    <a:pt x="0" y="93"/>
                  </a:cubicBezTo>
                  <a:cubicBezTo>
                    <a:pt x="0" y="96"/>
                    <a:pt x="3" y="99"/>
                    <a:pt x="6" y="99"/>
                  </a:cubicBezTo>
                  <a:cubicBezTo>
                    <a:pt x="119" y="99"/>
                    <a:pt x="119" y="99"/>
                    <a:pt x="119" y="99"/>
                  </a:cubicBezTo>
                  <a:cubicBezTo>
                    <a:pt x="123" y="99"/>
                    <a:pt x="125" y="96"/>
                    <a:pt x="125" y="93"/>
                  </a:cubicBezTo>
                  <a:cubicBezTo>
                    <a:pt x="125" y="90"/>
                    <a:pt x="123" y="87"/>
                    <a:pt x="119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</p:grpSp>
      <p:grpSp>
        <p:nvGrpSpPr>
          <p:cNvPr id="105" name="Group 207">
            <a:extLst>
              <a:ext uri="{FF2B5EF4-FFF2-40B4-BE49-F238E27FC236}">
                <a16:creationId xmlns:a16="http://schemas.microsoft.com/office/drawing/2014/main" id="{5477C753-7012-C4C8-5146-B35FC720020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90484" y="1877434"/>
            <a:ext cx="559140" cy="548640"/>
            <a:chOff x="528" y="3153"/>
            <a:chExt cx="426" cy="418"/>
          </a:xfrm>
          <a:solidFill>
            <a:srgbClr val="000000"/>
          </a:solidFill>
        </p:grpSpPr>
        <p:sp>
          <p:nvSpPr>
            <p:cNvPr id="106" name="Freeform 208">
              <a:extLst>
                <a:ext uri="{FF2B5EF4-FFF2-40B4-BE49-F238E27FC236}">
                  <a16:creationId xmlns:a16="http://schemas.microsoft.com/office/drawing/2014/main" id="{E89C7C01-362D-EA0E-0F45-49851F555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" y="3224"/>
              <a:ext cx="248" cy="18"/>
            </a:xfrm>
            <a:custGeom>
              <a:avLst/>
              <a:gdLst>
                <a:gd name="T0" fmla="*/ 162 w 168"/>
                <a:gd name="T1" fmla="*/ 12 h 12"/>
                <a:gd name="T2" fmla="*/ 6 w 168"/>
                <a:gd name="T3" fmla="*/ 12 h 12"/>
                <a:gd name="T4" fmla="*/ 0 w 168"/>
                <a:gd name="T5" fmla="*/ 6 h 12"/>
                <a:gd name="T6" fmla="*/ 6 w 168"/>
                <a:gd name="T7" fmla="*/ 0 h 12"/>
                <a:gd name="T8" fmla="*/ 162 w 168"/>
                <a:gd name="T9" fmla="*/ 0 h 12"/>
                <a:gd name="T10" fmla="*/ 168 w 168"/>
                <a:gd name="T11" fmla="*/ 6 h 12"/>
                <a:gd name="T12" fmla="*/ 162 w 16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2">
                  <a:moveTo>
                    <a:pt x="16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66" y="0"/>
                    <a:pt x="168" y="2"/>
                    <a:pt x="168" y="6"/>
                  </a:cubicBezTo>
                  <a:cubicBezTo>
                    <a:pt x="168" y="9"/>
                    <a:pt x="166" y="12"/>
                    <a:pt x="16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07" name="Freeform 209">
              <a:extLst>
                <a:ext uri="{FF2B5EF4-FFF2-40B4-BE49-F238E27FC236}">
                  <a16:creationId xmlns:a16="http://schemas.microsoft.com/office/drawing/2014/main" id="{9A0AB906-6203-E86C-6DB1-ACEBFC2F58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7" y="3155"/>
              <a:ext cx="250" cy="217"/>
            </a:xfrm>
            <a:custGeom>
              <a:avLst/>
              <a:gdLst>
                <a:gd name="T0" fmla="*/ 84 w 169"/>
                <a:gd name="T1" fmla="*/ 150 h 150"/>
                <a:gd name="T2" fmla="*/ 80 w 169"/>
                <a:gd name="T3" fmla="*/ 148 h 150"/>
                <a:gd name="T4" fmla="*/ 2 w 169"/>
                <a:gd name="T5" fmla="*/ 58 h 150"/>
                <a:gd name="T6" fmla="*/ 1 w 169"/>
                <a:gd name="T7" fmla="*/ 50 h 150"/>
                <a:gd name="T8" fmla="*/ 37 w 169"/>
                <a:gd name="T9" fmla="*/ 2 h 150"/>
                <a:gd name="T10" fmla="*/ 42 w 169"/>
                <a:gd name="T11" fmla="*/ 0 h 150"/>
                <a:gd name="T12" fmla="*/ 126 w 169"/>
                <a:gd name="T13" fmla="*/ 0 h 150"/>
                <a:gd name="T14" fmla="*/ 131 w 169"/>
                <a:gd name="T15" fmla="*/ 2 h 150"/>
                <a:gd name="T16" fmla="*/ 167 w 169"/>
                <a:gd name="T17" fmla="*/ 50 h 150"/>
                <a:gd name="T18" fmla="*/ 167 w 169"/>
                <a:gd name="T19" fmla="*/ 58 h 150"/>
                <a:gd name="T20" fmla="*/ 89 w 169"/>
                <a:gd name="T21" fmla="*/ 148 h 150"/>
                <a:gd name="T22" fmla="*/ 84 w 169"/>
                <a:gd name="T23" fmla="*/ 150 h 150"/>
                <a:gd name="T24" fmla="*/ 14 w 169"/>
                <a:gd name="T25" fmla="*/ 53 h 150"/>
                <a:gd name="T26" fmla="*/ 84 w 169"/>
                <a:gd name="T27" fmla="*/ 134 h 150"/>
                <a:gd name="T28" fmla="*/ 155 w 169"/>
                <a:gd name="T29" fmla="*/ 53 h 150"/>
                <a:gd name="T30" fmla="*/ 123 w 169"/>
                <a:gd name="T31" fmla="*/ 12 h 150"/>
                <a:gd name="T32" fmla="*/ 45 w 169"/>
                <a:gd name="T33" fmla="*/ 12 h 150"/>
                <a:gd name="T34" fmla="*/ 14 w 169"/>
                <a:gd name="T35" fmla="*/ 5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9" h="150">
                  <a:moveTo>
                    <a:pt x="84" y="150"/>
                  </a:moveTo>
                  <a:cubicBezTo>
                    <a:pt x="82" y="150"/>
                    <a:pt x="81" y="149"/>
                    <a:pt x="80" y="14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0" y="55"/>
                    <a:pt x="0" y="52"/>
                    <a:pt x="1" y="50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9" y="1"/>
                    <a:pt x="40" y="0"/>
                    <a:pt x="42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8" y="0"/>
                    <a:pt x="130" y="1"/>
                    <a:pt x="131" y="2"/>
                  </a:cubicBezTo>
                  <a:cubicBezTo>
                    <a:pt x="167" y="50"/>
                    <a:pt x="167" y="50"/>
                    <a:pt x="167" y="50"/>
                  </a:cubicBezTo>
                  <a:cubicBezTo>
                    <a:pt x="169" y="52"/>
                    <a:pt x="169" y="55"/>
                    <a:pt x="167" y="58"/>
                  </a:cubicBezTo>
                  <a:cubicBezTo>
                    <a:pt x="89" y="148"/>
                    <a:pt x="89" y="148"/>
                    <a:pt x="89" y="148"/>
                  </a:cubicBezTo>
                  <a:cubicBezTo>
                    <a:pt x="88" y="149"/>
                    <a:pt x="86" y="150"/>
                    <a:pt x="84" y="150"/>
                  </a:cubicBezTo>
                  <a:close/>
                  <a:moveTo>
                    <a:pt x="14" y="5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45" y="12"/>
                    <a:pt x="45" y="12"/>
                    <a:pt x="45" y="12"/>
                  </a:cubicBezTo>
                  <a:lnTo>
                    <a:pt x="14" y="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08" name="Freeform 210">
              <a:extLst>
                <a:ext uri="{FF2B5EF4-FFF2-40B4-BE49-F238E27FC236}">
                  <a16:creationId xmlns:a16="http://schemas.microsoft.com/office/drawing/2014/main" id="{302895A0-0065-48DD-8416-EB69566E5E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7" y="3502"/>
              <a:ext cx="124" cy="69"/>
            </a:xfrm>
            <a:custGeom>
              <a:avLst/>
              <a:gdLst>
                <a:gd name="T0" fmla="*/ 78 w 84"/>
                <a:gd name="T1" fmla="*/ 48 h 48"/>
                <a:gd name="T2" fmla="*/ 6 w 84"/>
                <a:gd name="T3" fmla="*/ 48 h 48"/>
                <a:gd name="T4" fmla="*/ 0 w 84"/>
                <a:gd name="T5" fmla="*/ 42 h 48"/>
                <a:gd name="T6" fmla="*/ 0 w 84"/>
                <a:gd name="T7" fmla="*/ 6 h 48"/>
                <a:gd name="T8" fmla="*/ 6 w 84"/>
                <a:gd name="T9" fmla="*/ 0 h 48"/>
                <a:gd name="T10" fmla="*/ 78 w 84"/>
                <a:gd name="T11" fmla="*/ 0 h 48"/>
                <a:gd name="T12" fmla="*/ 84 w 84"/>
                <a:gd name="T13" fmla="*/ 6 h 48"/>
                <a:gd name="T14" fmla="*/ 84 w 84"/>
                <a:gd name="T15" fmla="*/ 42 h 48"/>
                <a:gd name="T16" fmla="*/ 78 w 84"/>
                <a:gd name="T17" fmla="*/ 48 h 48"/>
                <a:gd name="T18" fmla="*/ 12 w 84"/>
                <a:gd name="T19" fmla="*/ 36 h 48"/>
                <a:gd name="T20" fmla="*/ 72 w 84"/>
                <a:gd name="T21" fmla="*/ 36 h 48"/>
                <a:gd name="T22" fmla="*/ 72 w 84"/>
                <a:gd name="T23" fmla="*/ 12 h 48"/>
                <a:gd name="T24" fmla="*/ 12 w 84"/>
                <a:gd name="T25" fmla="*/ 12 h 48"/>
                <a:gd name="T26" fmla="*/ 12 w 84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4" h="48">
                  <a:moveTo>
                    <a:pt x="78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3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2" y="0"/>
                    <a:pt x="84" y="2"/>
                    <a:pt x="84" y="6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5"/>
                    <a:pt x="82" y="48"/>
                    <a:pt x="78" y="48"/>
                  </a:cubicBezTo>
                  <a:close/>
                  <a:moveTo>
                    <a:pt x="12" y="36"/>
                  </a:moveTo>
                  <a:cubicBezTo>
                    <a:pt x="72" y="36"/>
                    <a:pt x="72" y="36"/>
                    <a:pt x="72" y="36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09" name="Freeform 211">
              <a:extLst>
                <a:ext uri="{FF2B5EF4-FFF2-40B4-BE49-F238E27FC236}">
                  <a16:creationId xmlns:a16="http://schemas.microsoft.com/office/drawing/2014/main" id="{4DEB60D1-64B9-7CF5-BC28-B97E2811B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" y="3262"/>
              <a:ext cx="160" cy="257"/>
            </a:xfrm>
            <a:custGeom>
              <a:avLst/>
              <a:gdLst>
                <a:gd name="T0" fmla="*/ 54 w 108"/>
                <a:gd name="T1" fmla="*/ 178 h 178"/>
                <a:gd name="T2" fmla="*/ 48 w 108"/>
                <a:gd name="T3" fmla="*/ 172 h 178"/>
                <a:gd name="T4" fmla="*/ 48 w 108"/>
                <a:gd name="T5" fmla="*/ 153 h 178"/>
                <a:gd name="T6" fmla="*/ 50 w 108"/>
                <a:gd name="T7" fmla="*/ 149 h 178"/>
                <a:gd name="T8" fmla="*/ 96 w 108"/>
                <a:gd name="T9" fmla="*/ 103 h 178"/>
                <a:gd name="T10" fmla="*/ 96 w 108"/>
                <a:gd name="T11" fmla="*/ 15 h 178"/>
                <a:gd name="T12" fmla="*/ 93 w 108"/>
                <a:gd name="T13" fmla="*/ 16 h 178"/>
                <a:gd name="T14" fmla="*/ 78 w 108"/>
                <a:gd name="T15" fmla="*/ 82 h 178"/>
                <a:gd name="T16" fmla="*/ 76 w 108"/>
                <a:gd name="T17" fmla="*/ 86 h 178"/>
                <a:gd name="T18" fmla="*/ 41 w 108"/>
                <a:gd name="T19" fmla="*/ 122 h 178"/>
                <a:gd name="T20" fmla="*/ 34 w 108"/>
                <a:gd name="T21" fmla="*/ 123 h 178"/>
                <a:gd name="T22" fmla="*/ 31 w 108"/>
                <a:gd name="T23" fmla="*/ 116 h 178"/>
                <a:gd name="T24" fmla="*/ 39 w 108"/>
                <a:gd name="T25" fmla="*/ 80 h 178"/>
                <a:gd name="T26" fmla="*/ 37 w 108"/>
                <a:gd name="T27" fmla="*/ 69 h 178"/>
                <a:gd name="T28" fmla="*/ 30 w 108"/>
                <a:gd name="T29" fmla="*/ 73 h 178"/>
                <a:gd name="T30" fmla="*/ 12 w 108"/>
                <a:gd name="T31" fmla="*/ 118 h 178"/>
                <a:gd name="T32" fmla="*/ 12 w 108"/>
                <a:gd name="T33" fmla="*/ 172 h 178"/>
                <a:gd name="T34" fmla="*/ 6 w 108"/>
                <a:gd name="T35" fmla="*/ 178 h 178"/>
                <a:gd name="T36" fmla="*/ 0 w 108"/>
                <a:gd name="T37" fmla="*/ 172 h 178"/>
                <a:gd name="T38" fmla="*/ 0 w 108"/>
                <a:gd name="T39" fmla="*/ 118 h 178"/>
                <a:gd name="T40" fmla="*/ 0 w 108"/>
                <a:gd name="T41" fmla="*/ 116 h 178"/>
                <a:gd name="T42" fmla="*/ 20 w 108"/>
                <a:gd name="T43" fmla="*/ 67 h 178"/>
                <a:gd name="T44" fmla="*/ 41 w 108"/>
                <a:gd name="T45" fmla="*/ 58 h 178"/>
                <a:gd name="T46" fmla="*/ 51 w 108"/>
                <a:gd name="T47" fmla="*/ 83 h 178"/>
                <a:gd name="T48" fmla="*/ 47 w 108"/>
                <a:gd name="T49" fmla="*/ 98 h 178"/>
                <a:gd name="T50" fmla="*/ 66 w 108"/>
                <a:gd name="T51" fmla="*/ 79 h 178"/>
                <a:gd name="T52" fmla="*/ 87 w 108"/>
                <a:gd name="T53" fmla="*/ 6 h 178"/>
                <a:gd name="T54" fmla="*/ 104 w 108"/>
                <a:gd name="T55" fmla="*/ 3 h 178"/>
                <a:gd name="T56" fmla="*/ 108 w 108"/>
                <a:gd name="T57" fmla="*/ 9 h 178"/>
                <a:gd name="T58" fmla="*/ 108 w 108"/>
                <a:gd name="T59" fmla="*/ 106 h 178"/>
                <a:gd name="T60" fmla="*/ 106 w 108"/>
                <a:gd name="T61" fmla="*/ 110 h 178"/>
                <a:gd name="T62" fmla="*/ 60 w 108"/>
                <a:gd name="T63" fmla="*/ 156 h 178"/>
                <a:gd name="T64" fmla="*/ 60 w 108"/>
                <a:gd name="T65" fmla="*/ 172 h 178"/>
                <a:gd name="T66" fmla="*/ 54 w 108"/>
                <a:gd name="T67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" h="178">
                  <a:moveTo>
                    <a:pt x="54" y="178"/>
                  </a:moveTo>
                  <a:cubicBezTo>
                    <a:pt x="51" y="178"/>
                    <a:pt x="48" y="175"/>
                    <a:pt x="48" y="172"/>
                  </a:cubicBezTo>
                  <a:cubicBezTo>
                    <a:pt x="48" y="153"/>
                    <a:pt x="48" y="153"/>
                    <a:pt x="48" y="153"/>
                  </a:cubicBezTo>
                  <a:cubicBezTo>
                    <a:pt x="48" y="152"/>
                    <a:pt x="49" y="150"/>
                    <a:pt x="50" y="149"/>
                  </a:cubicBezTo>
                  <a:cubicBezTo>
                    <a:pt x="50" y="149"/>
                    <a:pt x="84" y="115"/>
                    <a:pt x="96" y="103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5" y="15"/>
                    <a:pt x="94" y="16"/>
                    <a:pt x="93" y="16"/>
                  </a:cubicBezTo>
                  <a:cubicBezTo>
                    <a:pt x="88" y="21"/>
                    <a:pt x="78" y="35"/>
                    <a:pt x="78" y="82"/>
                  </a:cubicBezTo>
                  <a:cubicBezTo>
                    <a:pt x="78" y="83"/>
                    <a:pt x="78" y="85"/>
                    <a:pt x="76" y="86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39" y="123"/>
                    <a:pt x="36" y="124"/>
                    <a:pt x="34" y="123"/>
                  </a:cubicBezTo>
                  <a:cubicBezTo>
                    <a:pt x="31" y="121"/>
                    <a:pt x="30" y="119"/>
                    <a:pt x="31" y="116"/>
                  </a:cubicBezTo>
                  <a:cubicBezTo>
                    <a:pt x="39" y="80"/>
                    <a:pt x="39" y="80"/>
                    <a:pt x="39" y="80"/>
                  </a:cubicBezTo>
                  <a:cubicBezTo>
                    <a:pt x="40" y="74"/>
                    <a:pt x="39" y="70"/>
                    <a:pt x="37" y="69"/>
                  </a:cubicBezTo>
                  <a:cubicBezTo>
                    <a:pt x="34" y="69"/>
                    <a:pt x="32" y="70"/>
                    <a:pt x="30" y="73"/>
                  </a:cubicBezTo>
                  <a:cubicBezTo>
                    <a:pt x="24" y="83"/>
                    <a:pt x="15" y="108"/>
                    <a:pt x="12" y="118"/>
                  </a:cubicBezTo>
                  <a:cubicBezTo>
                    <a:pt x="12" y="172"/>
                    <a:pt x="12" y="172"/>
                    <a:pt x="12" y="172"/>
                  </a:cubicBezTo>
                  <a:cubicBezTo>
                    <a:pt x="12" y="175"/>
                    <a:pt x="10" y="178"/>
                    <a:pt x="6" y="178"/>
                  </a:cubicBezTo>
                  <a:cubicBezTo>
                    <a:pt x="3" y="178"/>
                    <a:pt x="0" y="175"/>
                    <a:pt x="0" y="172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7"/>
                    <a:pt x="0" y="116"/>
                    <a:pt x="0" y="116"/>
                  </a:cubicBezTo>
                  <a:cubicBezTo>
                    <a:pt x="1" y="114"/>
                    <a:pt x="11" y="80"/>
                    <a:pt x="20" y="67"/>
                  </a:cubicBezTo>
                  <a:cubicBezTo>
                    <a:pt x="26" y="57"/>
                    <a:pt x="35" y="56"/>
                    <a:pt x="41" y="58"/>
                  </a:cubicBezTo>
                  <a:cubicBezTo>
                    <a:pt x="48" y="61"/>
                    <a:pt x="54" y="70"/>
                    <a:pt x="51" y="83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66" y="79"/>
                    <a:pt x="66" y="79"/>
                    <a:pt x="66" y="79"/>
                  </a:cubicBezTo>
                  <a:cubicBezTo>
                    <a:pt x="67" y="40"/>
                    <a:pt x="73" y="16"/>
                    <a:pt x="87" y="6"/>
                  </a:cubicBezTo>
                  <a:cubicBezTo>
                    <a:pt x="95" y="0"/>
                    <a:pt x="103" y="3"/>
                    <a:pt x="104" y="3"/>
                  </a:cubicBezTo>
                  <a:cubicBezTo>
                    <a:pt x="107" y="4"/>
                    <a:pt x="108" y="6"/>
                    <a:pt x="108" y="9"/>
                  </a:cubicBezTo>
                  <a:cubicBezTo>
                    <a:pt x="108" y="106"/>
                    <a:pt x="108" y="106"/>
                    <a:pt x="108" y="106"/>
                  </a:cubicBezTo>
                  <a:cubicBezTo>
                    <a:pt x="108" y="107"/>
                    <a:pt x="108" y="109"/>
                    <a:pt x="106" y="110"/>
                  </a:cubicBezTo>
                  <a:cubicBezTo>
                    <a:pt x="98" y="118"/>
                    <a:pt x="68" y="148"/>
                    <a:pt x="60" y="156"/>
                  </a:cubicBezTo>
                  <a:cubicBezTo>
                    <a:pt x="60" y="172"/>
                    <a:pt x="60" y="172"/>
                    <a:pt x="60" y="172"/>
                  </a:cubicBezTo>
                  <a:cubicBezTo>
                    <a:pt x="60" y="175"/>
                    <a:pt x="58" y="178"/>
                    <a:pt x="54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10" name="Freeform 212">
              <a:extLst>
                <a:ext uri="{FF2B5EF4-FFF2-40B4-BE49-F238E27FC236}">
                  <a16:creationId xmlns:a16="http://schemas.microsoft.com/office/drawing/2014/main" id="{74E4A7ED-C6C8-54ED-6D71-D9B078995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" y="3502"/>
              <a:ext cx="124" cy="69"/>
            </a:xfrm>
            <a:custGeom>
              <a:avLst/>
              <a:gdLst>
                <a:gd name="T0" fmla="*/ 78 w 84"/>
                <a:gd name="T1" fmla="*/ 48 h 48"/>
                <a:gd name="T2" fmla="*/ 6 w 84"/>
                <a:gd name="T3" fmla="*/ 48 h 48"/>
                <a:gd name="T4" fmla="*/ 0 w 84"/>
                <a:gd name="T5" fmla="*/ 42 h 48"/>
                <a:gd name="T6" fmla="*/ 0 w 84"/>
                <a:gd name="T7" fmla="*/ 6 h 48"/>
                <a:gd name="T8" fmla="*/ 6 w 84"/>
                <a:gd name="T9" fmla="*/ 0 h 48"/>
                <a:gd name="T10" fmla="*/ 78 w 84"/>
                <a:gd name="T11" fmla="*/ 0 h 48"/>
                <a:gd name="T12" fmla="*/ 84 w 84"/>
                <a:gd name="T13" fmla="*/ 6 h 48"/>
                <a:gd name="T14" fmla="*/ 84 w 84"/>
                <a:gd name="T15" fmla="*/ 42 h 48"/>
                <a:gd name="T16" fmla="*/ 78 w 84"/>
                <a:gd name="T17" fmla="*/ 48 h 48"/>
                <a:gd name="T18" fmla="*/ 12 w 84"/>
                <a:gd name="T19" fmla="*/ 36 h 48"/>
                <a:gd name="T20" fmla="*/ 72 w 84"/>
                <a:gd name="T21" fmla="*/ 36 h 48"/>
                <a:gd name="T22" fmla="*/ 72 w 84"/>
                <a:gd name="T23" fmla="*/ 12 h 48"/>
                <a:gd name="T24" fmla="*/ 12 w 84"/>
                <a:gd name="T25" fmla="*/ 12 h 48"/>
                <a:gd name="T26" fmla="*/ 12 w 84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4" h="48">
                  <a:moveTo>
                    <a:pt x="78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3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2" y="0"/>
                    <a:pt x="84" y="2"/>
                    <a:pt x="84" y="6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5"/>
                    <a:pt x="82" y="48"/>
                    <a:pt x="78" y="48"/>
                  </a:cubicBezTo>
                  <a:close/>
                  <a:moveTo>
                    <a:pt x="12" y="36"/>
                  </a:moveTo>
                  <a:cubicBezTo>
                    <a:pt x="72" y="36"/>
                    <a:pt x="72" y="36"/>
                    <a:pt x="72" y="36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11" name="Freeform 213">
              <a:extLst>
                <a:ext uri="{FF2B5EF4-FFF2-40B4-BE49-F238E27FC236}">
                  <a16:creationId xmlns:a16="http://schemas.microsoft.com/office/drawing/2014/main" id="{14EB56DA-EDBE-2F4F-0466-B48BD04C8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" y="3262"/>
              <a:ext cx="160" cy="257"/>
            </a:xfrm>
            <a:custGeom>
              <a:avLst/>
              <a:gdLst>
                <a:gd name="T0" fmla="*/ 102 w 108"/>
                <a:gd name="T1" fmla="*/ 178 h 178"/>
                <a:gd name="T2" fmla="*/ 96 w 108"/>
                <a:gd name="T3" fmla="*/ 172 h 178"/>
                <a:gd name="T4" fmla="*/ 96 w 108"/>
                <a:gd name="T5" fmla="*/ 118 h 178"/>
                <a:gd name="T6" fmla="*/ 79 w 108"/>
                <a:gd name="T7" fmla="*/ 73 h 178"/>
                <a:gd name="T8" fmla="*/ 72 w 108"/>
                <a:gd name="T9" fmla="*/ 69 h 178"/>
                <a:gd name="T10" fmla="*/ 69 w 108"/>
                <a:gd name="T11" fmla="*/ 80 h 178"/>
                <a:gd name="T12" fmla="*/ 78 w 108"/>
                <a:gd name="T13" fmla="*/ 116 h 178"/>
                <a:gd name="T14" fmla="*/ 75 w 108"/>
                <a:gd name="T15" fmla="*/ 123 h 178"/>
                <a:gd name="T16" fmla="*/ 68 w 108"/>
                <a:gd name="T17" fmla="*/ 122 h 178"/>
                <a:gd name="T18" fmla="*/ 32 w 108"/>
                <a:gd name="T19" fmla="*/ 86 h 178"/>
                <a:gd name="T20" fmla="*/ 30 w 108"/>
                <a:gd name="T21" fmla="*/ 82 h 178"/>
                <a:gd name="T22" fmla="*/ 15 w 108"/>
                <a:gd name="T23" fmla="*/ 16 h 178"/>
                <a:gd name="T24" fmla="*/ 12 w 108"/>
                <a:gd name="T25" fmla="*/ 15 h 178"/>
                <a:gd name="T26" fmla="*/ 12 w 108"/>
                <a:gd name="T27" fmla="*/ 103 h 178"/>
                <a:gd name="T28" fmla="*/ 59 w 108"/>
                <a:gd name="T29" fmla="*/ 149 h 178"/>
                <a:gd name="T30" fmla="*/ 60 w 108"/>
                <a:gd name="T31" fmla="*/ 153 h 178"/>
                <a:gd name="T32" fmla="*/ 60 w 108"/>
                <a:gd name="T33" fmla="*/ 172 h 178"/>
                <a:gd name="T34" fmla="*/ 54 w 108"/>
                <a:gd name="T35" fmla="*/ 178 h 178"/>
                <a:gd name="T36" fmla="*/ 48 w 108"/>
                <a:gd name="T37" fmla="*/ 172 h 178"/>
                <a:gd name="T38" fmla="*/ 48 w 108"/>
                <a:gd name="T39" fmla="*/ 156 h 178"/>
                <a:gd name="T40" fmla="*/ 2 w 108"/>
                <a:gd name="T41" fmla="*/ 110 h 178"/>
                <a:gd name="T42" fmla="*/ 0 w 108"/>
                <a:gd name="T43" fmla="*/ 106 h 178"/>
                <a:gd name="T44" fmla="*/ 0 w 108"/>
                <a:gd name="T45" fmla="*/ 9 h 178"/>
                <a:gd name="T46" fmla="*/ 4 w 108"/>
                <a:gd name="T47" fmla="*/ 3 h 178"/>
                <a:gd name="T48" fmla="*/ 22 w 108"/>
                <a:gd name="T49" fmla="*/ 6 h 178"/>
                <a:gd name="T50" fmla="*/ 42 w 108"/>
                <a:gd name="T51" fmla="*/ 79 h 178"/>
                <a:gd name="T52" fmla="*/ 61 w 108"/>
                <a:gd name="T53" fmla="*/ 98 h 178"/>
                <a:gd name="T54" fmla="*/ 58 w 108"/>
                <a:gd name="T55" fmla="*/ 83 h 178"/>
                <a:gd name="T56" fmla="*/ 67 w 108"/>
                <a:gd name="T57" fmla="*/ 58 h 178"/>
                <a:gd name="T58" fmla="*/ 89 w 108"/>
                <a:gd name="T59" fmla="*/ 67 h 178"/>
                <a:gd name="T60" fmla="*/ 108 w 108"/>
                <a:gd name="T61" fmla="*/ 116 h 178"/>
                <a:gd name="T62" fmla="*/ 108 w 108"/>
                <a:gd name="T63" fmla="*/ 118 h 178"/>
                <a:gd name="T64" fmla="*/ 108 w 108"/>
                <a:gd name="T65" fmla="*/ 172 h 178"/>
                <a:gd name="T66" fmla="*/ 102 w 108"/>
                <a:gd name="T67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" h="178">
                  <a:moveTo>
                    <a:pt x="102" y="178"/>
                  </a:moveTo>
                  <a:cubicBezTo>
                    <a:pt x="99" y="178"/>
                    <a:pt x="96" y="175"/>
                    <a:pt x="96" y="172"/>
                  </a:cubicBezTo>
                  <a:cubicBezTo>
                    <a:pt x="96" y="118"/>
                    <a:pt x="96" y="118"/>
                    <a:pt x="96" y="118"/>
                  </a:cubicBezTo>
                  <a:cubicBezTo>
                    <a:pt x="93" y="108"/>
                    <a:pt x="85" y="82"/>
                    <a:pt x="79" y="73"/>
                  </a:cubicBezTo>
                  <a:cubicBezTo>
                    <a:pt x="77" y="70"/>
                    <a:pt x="74" y="69"/>
                    <a:pt x="72" y="69"/>
                  </a:cubicBezTo>
                  <a:cubicBezTo>
                    <a:pt x="70" y="70"/>
                    <a:pt x="68" y="74"/>
                    <a:pt x="69" y="80"/>
                  </a:cubicBezTo>
                  <a:cubicBezTo>
                    <a:pt x="78" y="116"/>
                    <a:pt x="78" y="116"/>
                    <a:pt x="78" y="116"/>
                  </a:cubicBezTo>
                  <a:cubicBezTo>
                    <a:pt x="78" y="119"/>
                    <a:pt x="77" y="121"/>
                    <a:pt x="75" y="123"/>
                  </a:cubicBezTo>
                  <a:cubicBezTo>
                    <a:pt x="72" y="124"/>
                    <a:pt x="70" y="123"/>
                    <a:pt x="68" y="122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1" y="85"/>
                    <a:pt x="30" y="83"/>
                    <a:pt x="30" y="82"/>
                  </a:cubicBezTo>
                  <a:cubicBezTo>
                    <a:pt x="30" y="35"/>
                    <a:pt x="21" y="21"/>
                    <a:pt x="15" y="16"/>
                  </a:cubicBezTo>
                  <a:cubicBezTo>
                    <a:pt x="14" y="16"/>
                    <a:pt x="13" y="15"/>
                    <a:pt x="12" y="15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26" y="115"/>
                    <a:pt x="57" y="148"/>
                    <a:pt x="59" y="149"/>
                  </a:cubicBezTo>
                  <a:cubicBezTo>
                    <a:pt x="60" y="150"/>
                    <a:pt x="60" y="152"/>
                    <a:pt x="60" y="153"/>
                  </a:cubicBezTo>
                  <a:cubicBezTo>
                    <a:pt x="60" y="172"/>
                    <a:pt x="60" y="172"/>
                    <a:pt x="60" y="172"/>
                  </a:cubicBezTo>
                  <a:cubicBezTo>
                    <a:pt x="60" y="175"/>
                    <a:pt x="58" y="178"/>
                    <a:pt x="54" y="178"/>
                  </a:cubicBezTo>
                  <a:cubicBezTo>
                    <a:pt x="51" y="178"/>
                    <a:pt x="48" y="175"/>
                    <a:pt x="48" y="172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41" y="148"/>
                    <a:pt x="13" y="119"/>
                    <a:pt x="2" y="110"/>
                  </a:cubicBezTo>
                  <a:cubicBezTo>
                    <a:pt x="1" y="109"/>
                    <a:pt x="0" y="107"/>
                    <a:pt x="0" y="106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6"/>
                    <a:pt x="2" y="4"/>
                    <a:pt x="4" y="3"/>
                  </a:cubicBezTo>
                  <a:cubicBezTo>
                    <a:pt x="5" y="3"/>
                    <a:pt x="13" y="0"/>
                    <a:pt x="22" y="6"/>
                  </a:cubicBezTo>
                  <a:cubicBezTo>
                    <a:pt x="35" y="16"/>
                    <a:pt x="42" y="40"/>
                    <a:pt x="42" y="79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5" y="70"/>
                    <a:pt x="60" y="61"/>
                    <a:pt x="67" y="58"/>
                  </a:cubicBezTo>
                  <a:cubicBezTo>
                    <a:pt x="74" y="56"/>
                    <a:pt x="83" y="57"/>
                    <a:pt x="89" y="67"/>
                  </a:cubicBezTo>
                  <a:cubicBezTo>
                    <a:pt x="97" y="80"/>
                    <a:pt x="108" y="114"/>
                    <a:pt x="108" y="116"/>
                  </a:cubicBezTo>
                  <a:cubicBezTo>
                    <a:pt x="108" y="116"/>
                    <a:pt x="108" y="117"/>
                    <a:pt x="108" y="118"/>
                  </a:cubicBezTo>
                  <a:cubicBezTo>
                    <a:pt x="108" y="172"/>
                    <a:pt x="108" y="172"/>
                    <a:pt x="108" y="172"/>
                  </a:cubicBezTo>
                  <a:cubicBezTo>
                    <a:pt x="108" y="175"/>
                    <a:pt x="106" y="178"/>
                    <a:pt x="102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12" name="Freeform 214">
              <a:extLst>
                <a:ext uri="{FF2B5EF4-FFF2-40B4-BE49-F238E27FC236}">
                  <a16:creationId xmlns:a16="http://schemas.microsoft.com/office/drawing/2014/main" id="{DC8C5F58-C010-2E1E-69EC-8A2D2D0B0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" y="3153"/>
              <a:ext cx="81" cy="219"/>
            </a:xfrm>
            <a:custGeom>
              <a:avLst/>
              <a:gdLst>
                <a:gd name="T0" fmla="*/ 48 w 55"/>
                <a:gd name="T1" fmla="*/ 151 h 151"/>
                <a:gd name="T2" fmla="*/ 43 w 55"/>
                <a:gd name="T3" fmla="*/ 147 h 151"/>
                <a:gd name="T4" fmla="*/ 12 w 55"/>
                <a:gd name="T5" fmla="*/ 57 h 151"/>
                <a:gd name="T6" fmla="*/ 12 w 55"/>
                <a:gd name="T7" fmla="*/ 56 h 151"/>
                <a:gd name="T8" fmla="*/ 0 w 55"/>
                <a:gd name="T9" fmla="*/ 8 h 151"/>
                <a:gd name="T10" fmla="*/ 5 w 55"/>
                <a:gd name="T11" fmla="*/ 1 h 151"/>
                <a:gd name="T12" fmla="*/ 12 w 55"/>
                <a:gd name="T13" fmla="*/ 5 h 151"/>
                <a:gd name="T14" fmla="*/ 24 w 55"/>
                <a:gd name="T15" fmla="*/ 53 h 151"/>
                <a:gd name="T16" fmla="*/ 54 w 55"/>
                <a:gd name="T17" fmla="*/ 143 h 151"/>
                <a:gd name="T18" fmla="*/ 50 w 55"/>
                <a:gd name="T19" fmla="*/ 150 h 151"/>
                <a:gd name="T20" fmla="*/ 48 w 55"/>
                <a:gd name="T21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151">
                  <a:moveTo>
                    <a:pt x="48" y="151"/>
                  </a:moveTo>
                  <a:cubicBezTo>
                    <a:pt x="46" y="151"/>
                    <a:pt x="43" y="149"/>
                    <a:pt x="43" y="147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1" y="2"/>
                    <a:pt x="12" y="5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54" y="143"/>
                    <a:pt x="54" y="143"/>
                    <a:pt x="54" y="143"/>
                  </a:cubicBezTo>
                  <a:cubicBezTo>
                    <a:pt x="55" y="146"/>
                    <a:pt x="53" y="149"/>
                    <a:pt x="50" y="150"/>
                  </a:cubicBezTo>
                  <a:cubicBezTo>
                    <a:pt x="50" y="151"/>
                    <a:pt x="49" y="151"/>
                    <a:pt x="48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13" name="Freeform 215">
              <a:extLst>
                <a:ext uri="{FF2B5EF4-FFF2-40B4-BE49-F238E27FC236}">
                  <a16:creationId xmlns:a16="http://schemas.microsoft.com/office/drawing/2014/main" id="{550C7189-BBF9-6FFF-4243-7B654F2ED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" y="3153"/>
              <a:ext cx="82" cy="219"/>
            </a:xfrm>
            <a:custGeom>
              <a:avLst/>
              <a:gdLst>
                <a:gd name="T0" fmla="*/ 7 w 55"/>
                <a:gd name="T1" fmla="*/ 151 h 151"/>
                <a:gd name="T2" fmla="*/ 5 w 55"/>
                <a:gd name="T3" fmla="*/ 150 h 151"/>
                <a:gd name="T4" fmla="*/ 1 w 55"/>
                <a:gd name="T5" fmla="*/ 143 h 151"/>
                <a:gd name="T6" fmla="*/ 30 w 55"/>
                <a:gd name="T7" fmla="*/ 53 h 151"/>
                <a:gd name="T8" fmla="*/ 42 w 55"/>
                <a:gd name="T9" fmla="*/ 5 h 151"/>
                <a:gd name="T10" fmla="*/ 50 w 55"/>
                <a:gd name="T11" fmla="*/ 1 h 151"/>
                <a:gd name="T12" fmla="*/ 54 w 55"/>
                <a:gd name="T13" fmla="*/ 8 h 151"/>
                <a:gd name="T14" fmla="*/ 42 w 55"/>
                <a:gd name="T15" fmla="*/ 56 h 151"/>
                <a:gd name="T16" fmla="*/ 42 w 55"/>
                <a:gd name="T17" fmla="*/ 57 h 151"/>
                <a:gd name="T18" fmla="*/ 12 w 55"/>
                <a:gd name="T19" fmla="*/ 147 h 151"/>
                <a:gd name="T20" fmla="*/ 7 w 55"/>
                <a:gd name="T21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151">
                  <a:moveTo>
                    <a:pt x="7" y="151"/>
                  </a:moveTo>
                  <a:cubicBezTo>
                    <a:pt x="6" y="151"/>
                    <a:pt x="5" y="151"/>
                    <a:pt x="5" y="150"/>
                  </a:cubicBezTo>
                  <a:cubicBezTo>
                    <a:pt x="2" y="149"/>
                    <a:pt x="0" y="146"/>
                    <a:pt x="1" y="14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3" y="2"/>
                    <a:pt x="46" y="0"/>
                    <a:pt x="50" y="1"/>
                  </a:cubicBezTo>
                  <a:cubicBezTo>
                    <a:pt x="53" y="2"/>
                    <a:pt x="55" y="5"/>
                    <a:pt x="54" y="8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6"/>
                    <a:pt x="42" y="56"/>
                    <a:pt x="42" y="57"/>
                  </a:cubicBezTo>
                  <a:cubicBezTo>
                    <a:pt x="12" y="147"/>
                    <a:pt x="12" y="147"/>
                    <a:pt x="12" y="147"/>
                  </a:cubicBezTo>
                  <a:cubicBezTo>
                    <a:pt x="12" y="149"/>
                    <a:pt x="9" y="151"/>
                    <a:pt x="7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sp>
        <p:nvSpPr>
          <p:cNvPr id="116" name="Oval 115">
            <a:extLst>
              <a:ext uri="{FF2B5EF4-FFF2-40B4-BE49-F238E27FC236}">
                <a16:creationId xmlns:a16="http://schemas.microsoft.com/office/drawing/2014/main" id="{85151A69-F0CC-D6D4-5A68-67430C3722D1}"/>
              </a:ext>
            </a:extLst>
          </p:cNvPr>
          <p:cNvSpPr/>
          <p:nvPr/>
        </p:nvSpPr>
        <p:spPr>
          <a:xfrm>
            <a:off x="753802" y="3340308"/>
            <a:ext cx="321671" cy="539982"/>
          </a:xfrm>
          <a:prstGeom prst="ellipse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A96DF404-BB96-C539-B9AE-FA231B7FB794}"/>
              </a:ext>
            </a:extLst>
          </p:cNvPr>
          <p:cNvSpPr/>
          <p:nvPr/>
        </p:nvSpPr>
        <p:spPr>
          <a:xfrm>
            <a:off x="843988" y="3430495"/>
            <a:ext cx="359608" cy="359608"/>
          </a:xfrm>
          <a:prstGeom prst="ellipse">
            <a:avLst/>
          </a:prstGeom>
          <a:solidFill>
            <a:schemeClr val="accent1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8" name="Arc 117">
            <a:extLst>
              <a:ext uri="{FF2B5EF4-FFF2-40B4-BE49-F238E27FC236}">
                <a16:creationId xmlns:a16="http://schemas.microsoft.com/office/drawing/2014/main" id="{04467168-E935-91BB-A683-5918BBEEC3AA}"/>
              </a:ext>
            </a:extLst>
          </p:cNvPr>
          <p:cNvSpPr/>
          <p:nvPr/>
        </p:nvSpPr>
        <p:spPr>
          <a:xfrm>
            <a:off x="753801" y="3340308"/>
            <a:ext cx="539982" cy="539982"/>
          </a:xfrm>
          <a:prstGeom prst="arc">
            <a:avLst>
              <a:gd name="adj1" fmla="val 10277621"/>
              <a:gd name="adj2" fmla="val 15938066"/>
            </a:avLst>
          </a:prstGeom>
          <a:noFill/>
          <a:ln w="22225" cap="flat" cmpd="sng" algn="ctr">
            <a:solidFill>
              <a:schemeClr val="accent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0F45C2BC-0364-1D2A-9602-FFEE9C6EF92D}"/>
              </a:ext>
            </a:extLst>
          </p:cNvPr>
          <p:cNvCxnSpPr>
            <a:cxnSpLocks/>
          </p:cNvCxnSpPr>
          <p:nvPr/>
        </p:nvCxnSpPr>
        <p:spPr>
          <a:xfrm>
            <a:off x="1007932" y="2559048"/>
            <a:ext cx="0" cy="781261"/>
          </a:xfrm>
          <a:prstGeom prst="line">
            <a:avLst/>
          </a:prstGeom>
          <a:noFill/>
          <a:ln w="22225" cap="flat" cmpd="sng" algn="ctr">
            <a:solidFill>
              <a:schemeClr val="accent1"/>
            </a:solidFill>
            <a:prstDash val="solid"/>
          </a:ln>
          <a:effectLst/>
        </p:spPr>
      </p:cxnSp>
      <p:sp>
        <p:nvSpPr>
          <p:cNvPr id="120" name="Oval 119">
            <a:extLst>
              <a:ext uri="{FF2B5EF4-FFF2-40B4-BE49-F238E27FC236}">
                <a16:creationId xmlns:a16="http://schemas.microsoft.com/office/drawing/2014/main" id="{AC3C4F4F-643A-112A-41A1-FCE5260899D5}"/>
              </a:ext>
            </a:extLst>
          </p:cNvPr>
          <p:cNvSpPr/>
          <p:nvPr/>
        </p:nvSpPr>
        <p:spPr>
          <a:xfrm flipV="1">
            <a:off x="585609" y="1744006"/>
            <a:ext cx="814379" cy="814379"/>
          </a:xfrm>
          <a:prstGeom prst="ellipse">
            <a:avLst/>
          </a:prstGeom>
          <a:noFill/>
          <a:ln w="22225" cap="flat" cmpd="sng" algn="ctr">
            <a:solidFill>
              <a:schemeClr val="accent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E19973AE-082B-0BE0-B004-728342DB383A}"/>
              </a:ext>
            </a:extLst>
          </p:cNvPr>
          <p:cNvSpPr/>
          <p:nvPr/>
        </p:nvSpPr>
        <p:spPr>
          <a:xfrm>
            <a:off x="898498" y="3504031"/>
            <a:ext cx="247728" cy="25194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lvl="1" algn="ctr" defTabSz="914034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999" b="1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it-IT" sz="1999" b="1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7FACD442-6D81-C7A2-58D5-8DABF7AB162F}"/>
              </a:ext>
            </a:extLst>
          </p:cNvPr>
          <p:cNvSpPr/>
          <p:nvPr/>
        </p:nvSpPr>
        <p:spPr>
          <a:xfrm>
            <a:off x="1463774" y="2009434"/>
            <a:ext cx="1822233" cy="597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 defTabSz="914034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599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1. Connect to employers through portal or referral 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D66DE4EA-0CFA-7816-B34C-9AE3A79A11E1}"/>
              </a:ext>
            </a:extLst>
          </p:cNvPr>
          <p:cNvSpPr/>
          <p:nvPr/>
        </p:nvSpPr>
        <p:spPr>
          <a:xfrm flipV="1">
            <a:off x="2462148" y="3402753"/>
            <a:ext cx="449795" cy="539982"/>
          </a:xfrm>
          <a:prstGeom prst="ellipse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442BF413-6862-8E47-8264-6B2C748FFA8A}"/>
              </a:ext>
            </a:extLst>
          </p:cNvPr>
          <p:cNvSpPr/>
          <p:nvPr/>
        </p:nvSpPr>
        <p:spPr>
          <a:xfrm flipV="1">
            <a:off x="2552334" y="3492940"/>
            <a:ext cx="359608" cy="359608"/>
          </a:xfrm>
          <a:prstGeom prst="ellipse">
            <a:avLst/>
          </a:prstGeom>
          <a:solidFill>
            <a:schemeClr val="bg2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9" name="Arc 128">
            <a:extLst>
              <a:ext uri="{FF2B5EF4-FFF2-40B4-BE49-F238E27FC236}">
                <a16:creationId xmlns:a16="http://schemas.microsoft.com/office/drawing/2014/main" id="{7CA25FD3-2BC0-FD36-2FE8-591AC7625768}"/>
              </a:ext>
            </a:extLst>
          </p:cNvPr>
          <p:cNvSpPr/>
          <p:nvPr/>
        </p:nvSpPr>
        <p:spPr>
          <a:xfrm flipV="1">
            <a:off x="2462147" y="3402753"/>
            <a:ext cx="539982" cy="539982"/>
          </a:xfrm>
          <a:prstGeom prst="arc">
            <a:avLst>
              <a:gd name="adj1" fmla="val 10277621"/>
              <a:gd name="adj2" fmla="val 15958219"/>
            </a:avLst>
          </a:prstGeom>
          <a:noFill/>
          <a:ln w="22225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0EAFDF84-4627-9FCE-4D01-0282EBC0FE3F}"/>
              </a:ext>
            </a:extLst>
          </p:cNvPr>
          <p:cNvCxnSpPr>
            <a:cxnSpLocks/>
          </p:cNvCxnSpPr>
          <p:nvPr/>
        </p:nvCxnSpPr>
        <p:spPr>
          <a:xfrm>
            <a:off x="2708637" y="3942735"/>
            <a:ext cx="0" cy="829217"/>
          </a:xfrm>
          <a:prstGeom prst="line">
            <a:avLst/>
          </a:prstGeom>
          <a:noFill/>
          <a:ln w="22225" cap="flat" cmpd="sng" algn="ctr">
            <a:solidFill>
              <a:schemeClr val="bg2"/>
            </a:solidFill>
            <a:prstDash val="solid"/>
          </a:ln>
          <a:effectLst/>
        </p:spPr>
      </p:cxnSp>
      <p:sp>
        <p:nvSpPr>
          <p:cNvPr id="131" name="Oval 130">
            <a:extLst>
              <a:ext uri="{FF2B5EF4-FFF2-40B4-BE49-F238E27FC236}">
                <a16:creationId xmlns:a16="http://schemas.microsoft.com/office/drawing/2014/main" id="{CD71A775-E994-49AD-5563-061523A5D431}"/>
              </a:ext>
            </a:extLst>
          </p:cNvPr>
          <p:cNvSpPr/>
          <p:nvPr/>
        </p:nvSpPr>
        <p:spPr>
          <a:xfrm flipV="1">
            <a:off x="2303542" y="4771952"/>
            <a:ext cx="814379" cy="814379"/>
          </a:xfrm>
          <a:prstGeom prst="ellipse">
            <a:avLst/>
          </a:prstGeom>
          <a:noFill/>
          <a:ln w="22225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67BF3989-4449-BE23-5F5D-3B6E452E26DA}"/>
              </a:ext>
            </a:extLst>
          </p:cNvPr>
          <p:cNvSpPr/>
          <p:nvPr/>
        </p:nvSpPr>
        <p:spPr>
          <a:xfrm>
            <a:off x="2608356" y="3558346"/>
            <a:ext cx="247728" cy="25194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lvl="1" algn="ctr" defTabSz="914034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999" b="1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it-IT" sz="1999" b="1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C9A2648-8CE3-8036-5AA7-0A61181D0CD5}"/>
              </a:ext>
            </a:extLst>
          </p:cNvPr>
          <p:cNvSpPr/>
          <p:nvPr/>
        </p:nvSpPr>
        <p:spPr>
          <a:xfrm>
            <a:off x="3203036" y="4906521"/>
            <a:ext cx="1953667" cy="597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 fontAlgn="base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599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 Provide customized workforce insights</a:t>
            </a: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6E5B0BB3-6078-9502-6195-674D2A932BD2}"/>
              </a:ext>
            </a:extLst>
          </p:cNvPr>
          <p:cNvSpPr/>
          <p:nvPr/>
        </p:nvSpPr>
        <p:spPr>
          <a:xfrm>
            <a:off x="4171849" y="3340308"/>
            <a:ext cx="449795" cy="539982"/>
          </a:xfrm>
          <a:prstGeom prst="ellipse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10F70B2F-99D2-CCCC-1CA0-125BC59B0E0E}"/>
              </a:ext>
            </a:extLst>
          </p:cNvPr>
          <p:cNvSpPr/>
          <p:nvPr/>
        </p:nvSpPr>
        <p:spPr>
          <a:xfrm>
            <a:off x="4262035" y="3430495"/>
            <a:ext cx="359608" cy="359608"/>
          </a:xfrm>
          <a:prstGeom prst="ellipse">
            <a:avLst/>
          </a:prstGeom>
          <a:solidFill>
            <a:schemeClr val="accent3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1" name="Arc 140">
            <a:extLst>
              <a:ext uri="{FF2B5EF4-FFF2-40B4-BE49-F238E27FC236}">
                <a16:creationId xmlns:a16="http://schemas.microsoft.com/office/drawing/2014/main" id="{3E84F8E7-A0E6-387B-D9D5-5180FADCBE75}"/>
              </a:ext>
            </a:extLst>
          </p:cNvPr>
          <p:cNvSpPr/>
          <p:nvPr/>
        </p:nvSpPr>
        <p:spPr>
          <a:xfrm>
            <a:off x="4171848" y="3340308"/>
            <a:ext cx="539982" cy="539982"/>
          </a:xfrm>
          <a:prstGeom prst="arc">
            <a:avLst>
              <a:gd name="adj1" fmla="val 10277621"/>
              <a:gd name="adj2" fmla="val 16040227"/>
            </a:avLst>
          </a:prstGeom>
          <a:noFill/>
          <a:ln w="22225" cap="flat" cmpd="sng" algn="ctr">
            <a:solidFill>
              <a:schemeClr val="accent3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A2BAC111-45F9-99F8-E358-2DEA63D92214}"/>
              </a:ext>
            </a:extLst>
          </p:cNvPr>
          <p:cNvCxnSpPr>
            <a:cxnSpLocks/>
            <a:stCxn id="143" idx="0"/>
          </p:cNvCxnSpPr>
          <p:nvPr/>
        </p:nvCxnSpPr>
        <p:spPr>
          <a:xfrm>
            <a:off x="4428664" y="2558385"/>
            <a:ext cx="0" cy="781923"/>
          </a:xfrm>
          <a:prstGeom prst="line">
            <a:avLst/>
          </a:prstGeom>
          <a:noFill/>
          <a:ln w="22225" cap="flat" cmpd="sng" algn="ctr">
            <a:solidFill>
              <a:schemeClr val="accent3"/>
            </a:solidFill>
            <a:prstDash val="solid"/>
          </a:ln>
          <a:effectLst/>
        </p:spPr>
      </p:cxnSp>
      <p:sp>
        <p:nvSpPr>
          <p:cNvPr id="143" name="Oval 142">
            <a:extLst>
              <a:ext uri="{FF2B5EF4-FFF2-40B4-BE49-F238E27FC236}">
                <a16:creationId xmlns:a16="http://schemas.microsoft.com/office/drawing/2014/main" id="{A3EA1F82-3C61-0502-9857-8D727D2DDA98}"/>
              </a:ext>
            </a:extLst>
          </p:cNvPr>
          <p:cNvSpPr/>
          <p:nvPr/>
        </p:nvSpPr>
        <p:spPr>
          <a:xfrm flipV="1">
            <a:off x="4021475" y="1744006"/>
            <a:ext cx="814379" cy="814379"/>
          </a:xfrm>
          <a:prstGeom prst="ellipse">
            <a:avLst/>
          </a:prstGeom>
          <a:noFill/>
          <a:ln w="22225" cap="flat" cmpd="sng" algn="ctr">
            <a:solidFill>
              <a:schemeClr val="accent3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4B3627B-F634-BA21-943E-CAD5C95D6ADE}"/>
              </a:ext>
            </a:extLst>
          </p:cNvPr>
          <p:cNvSpPr/>
          <p:nvPr/>
        </p:nvSpPr>
        <p:spPr>
          <a:xfrm>
            <a:off x="4314120" y="3502598"/>
            <a:ext cx="247728" cy="2548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lvl="1" algn="ctr" defTabSz="914034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999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it-IT" sz="1999" b="1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0855A89A-18F3-5F13-5B02-82441FA5944F}"/>
              </a:ext>
            </a:extLst>
          </p:cNvPr>
          <p:cNvSpPr/>
          <p:nvPr/>
        </p:nvSpPr>
        <p:spPr>
          <a:xfrm>
            <a:off x="4916033" y="2009434"/>
            <a:ext cx="2146436" cy="597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 fontAlgn="base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599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 Match employer needs to best agencies &amp; services</a:t>
            </a: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4BA7EE7E-782F-EFE0-CA38-C6B08FC21928}"/>
              </a:ext>
            </a:extLst>
          </p:cNvPr>
          <p:cNvSpPr/>
          <p:nvPr/>
        </p:nvSpPr>
        <p:spPr>
          <a:xfrm flipV="1">
            <a:off x="5876607" y="3402753"/>
            <a:ext cx="449795" cy="539982"/>
          </a:xfrm>
          <a:prstGeom prst="ellipse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776E1094-EE21-1FC1-9C7D-C07FA1CA6564}"/>
              </a:ext>
            </a:extLst>
          </p:cNvPr>
          <p:cNvSpPr/>
          <p:nvPr/>
        </p:nvSpPr>
        <p:spPr>
          <a:xfrm flipV="1">
            <a:off x="5966793" y="3492940"/>
            <a:ext cx="359608" cy="359608"/>
          </a:xfrm>
          <a:prstGeom prst="ellipse">
            <a:avLst/>
          </a:prstGeom>
          <a:solidFill>
            <a:schemeClr val="accent5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2" name="Arc 151">
            <a:extLst>
              <a:ext uri="{FF2B5EF4-FFF2-40B4-BE49-F238E27FC236}">
                <a16:creationId xmlns:a16="http://schemas.microsoft.com/office/drawing/2014/main" id="{F1D1285A-ECE1-3BDE-CAF1-C889F2768DA4}"/>
              </a:ext>
            </a:extLst>
          </p:cNvPr>
          <p:cNvSpPr/>
          <p:nvPr/>
        </p:nvSpPr>
        <p:spPr>
          <a:xfrm flipV="1">
            <a:off x="5876606" y="3402753"/>
            <a:ext cx="539982" cy="539982"/>
          </a:xfrm>
          <a:prstGeom prst="arc">
            <a:avLst>
              <a:gd name="adj1" fmla="val 10277621"/>
              <a:gd name="adj2" fmla="val 16359638"/>
            </a:avLst>
          </a:prstGeom>
          <a:noFill/>
          <a:ln w="22225" cap="flat" cmpd="sng" algn="ctr">
            <a:solidFill>
              <a:schemeClr val="accent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9CF22F77-3AE9-7BFA-7B80-9B5416C1637A}"/>
              </a:ext>
            </a:extLst>
          </p:cNvPr>
          <p:cNvCxnSpPr>
            <a:cxnSpLocks/>
            <a:endCxn id="154" idx="4"/>
          </p:cNvCxnSpPr>
          <p:nvPr/>
        </p:nvCxnSpPr>
        <p:spPr>
          <a:xfrm>
            <a:off x="6146598" y="3942735"/>
            <a:ext cx="0" cy="829217"/>
          </a:xfrm>
          <a:prstGeom prst="line">
            <a:avLst/>
          </a:prstGeom>
          <a:noFill/>
          <a:ln w="22225" cap="flat" cmpd="sng" algn="ctr">
            <a:solidFill>
              <a:schemeClr val="accent5"/>
            </a:solidFill>
            <a:prstDash val="solid"/>
          </a:ln>
          <a:effectLst/>
        </p:spPr>
      </p:cxnSp>
      <p:sp>
        <p:nvSpPr>
          <p:cNvPr id="154" name="Oval 153">
            <a:extLst>
              <a:ext uri="{FF2B5EF4-FFF2-40B4-BE49-F238E27FC236}">
                <a16:creationId xmlns:a16="http://schemas.microsoft.com/office/drawing/2014/main" id="{942CA59C-5871-C514-F455-D599D8A85B2E}"/>
              </a:ext>
            </a:extLst>
          </p:cNvPr>
          <p:cNvSpPr/>
          <p:nvPr/>
        </p:nvSpPr>
        <p:spPr>
          <a:xfrm flipV="1">
            <a:off x="5739408" y="4771952"/>
            <a:ext cx="814379" cy="814379"/>
          </a:xfrm>
          <a:prstGeom prst="ellipse">
            <a:avLst/>
          </a:prstGeom>
          <a:noFill/>
          <a:ln w="22225" cap="flat" cmpd="sng" algn="ctr">
            <a:solidFill>
              <a:schemeClr val="accent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5FA424E9-1A08-61C2-06F1-BC920B064D7C}"/>
              </a:ext>
            </a:extLst>
          </p:cNvPr>
          <p:cNvSpPr/>
          <p:nvPr/>
        </p:nvSpPr>
        <p:spPr>
          <a:xfrm>
            <a:off x="6012746" y="3558346"/>
            <a:ext cx="247728" cy="25194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lvl="1" algn="ctr" defTabSz="914034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999" b="1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it-IT" sz="1999" b="1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B5923324-64B1-5245-C392-5AA13273DF67}"/>
              </a:ext>
            </a:extLst>
          </p:cNvPr>
          <p:cNvSpPr/>
          <p:nvPr/>
        </p:nvSpPr>
        <p:spPr>
          <a:xfrm>
            <a:off x="6638902" y="4906521"/>
            <a:ext cx="1753643" cy="597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 fontAlgn="base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599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4. Deliver comprehensive </a:t>
            </a:r>
            <a:r>
              <a:rPr lang="en-US" sz="1599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TNWorks</a:t>
            </a:r>
            <a:r>
              <a:rPr lang="en-US" sz="1599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plan</a:t>
            </a: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3BA34550-3072-EB8F-8611-C4FFAC29687B}"/>
              </a:ext>
            </a:extLst>
          </p:cNvPr>
          <p:cNvSpPr/>
          <p:nvPr/>
        </p:nvSpPr>
        <p:spPr>
          <a:xfrm>
            <a:off x="7607715" y="3348872"/>
            <a:ext cx="449795" cy="539982"/>
          </a:xfrm>
          <a:prstGeom prst="ellipse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2FB313EB-7048-04C8-9338-4B561F69F775}"/>
              </a:ext>
            </a:extLst>
          </p:cNvPr>
          <p:cNvSpPr/>
          <p:nvPr/>
        </p:nvSpPr>
        <p:spPr>
          <a:xfrm>
            <a:off x="7697901" y="3439059"/>
            <a:ext cx="359608" cy="359608"/>
          </a:xfrm>
          <a:prstGeom prst="ellipse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" name="Arc 162">
            <a:extLst>
              <a:ext uri="{FF2B5EF4-FFF2-40B4-BE49-F238E27FC236}">
                <a16:creationId xmlns:a16="http://schemas.microsoft.com/office/drawing/2014/main" id="{6C2C8BA8-2CC3-5E21-223A-5A9C856C9DDB}"/>
              </a:ext>
            </a:extLst>
          </p:cNvPr>
          <p:cNvSpPr/>
          <p:nvPr/>
        </p:nvSpPr>
        <p:spPr>
          <a:xfrm>
            <a:off x="7607714" y="3348872"/>
            <a:ext cx="539982" cy="539982"/>
          </a:xfrm>
          <a:prstGeom prst="arc">
            <a:avLst>
              <a:gd name="adj1" fmla="val 10277621"/>
              <a:gd name="adj2" fmla="val 16040227"/>
            </a:avLst>
          </a:prstGeom>
          <a:noFill/>
          <a:ln w="22225" cap="flat" cmpd="sng" algn="ctr">
            <a:solidFill>
              <a:schemeClr val="accent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ED885A39-CFB8-8E58-CA55-010DE87AA18E}"/>
              </a:ext>
            </a:extLst>
          </p:cNvPr>
          <p:cNvCxnSpPr>
            <a:cxnSpLocks/>
            <a:stCxn id="165" idx="0"/>
          </p:cNvCxnSpPr>
          <p:nvPr/>
        </p:nvCxnSpPr>
        <p:spPr>
          <a:xfrm>
            <a:off x="7864530" y="2566949"/>
            <a:ext cx="0" cy="781923"/>
          </a:xfrm>
          <a:prstGeom prst="line">
            <a:avLst/>
          </a:prstGeom>
          <a:noFill/>
          <a:ln w="22225" cap="flat" cmpd="sng" algn="ctr">
            <a:solidFill>
              <a:schemeClr val="accent4"/>
            </a:solidFill>
            <a:prstDash val="solid"/>
          </a:ln>
          <a:effectLst/>
        </p:spPr>
      </p:cxnSp>
      <p:sp>
        <p:nvSpPr>
          <p:cNvPr id="165" name="Oval 164">
            <a:extLst>
              <a:ext uri="{FF2B5EF4-FFF2-40B4-BE49-F238E27FC236}">
                <a16:creationId xmlns:a16="http://schemas.microsoft.com/office/drawing/2014/main" id="{77F1478B-F960-9709-8A99-E8E16AE4B8B1}"/>
              </a:ext>
            </a:extLst>
          </p:cNvPr>
          <p:cNvSpPr/>
          <p:nvPr/>
        </p:nvSpPr>
        <p:spPr>
          <a:xfrm flipV="1">
            <a:off x="7457341" y="1752570"/>
            <a:ext cx="814379" cy="814379"/>
          </a:xfrm>
          <a:prstGeom prst="ellipse">
            <a:avLst/>
          </a:prstGeom>
          <a:noFill/>
          <a:ln w="22225" cap="flat" cmpd="sng" algn="ctr">
            <a:solidFill>
              <a:schemeClr val="accent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6CCE2D3F-C320-E50E-A9F0-71C1BC8B7482}"/>
              </a:ext>
            </a:extLst>
          </p:cNvPr>
          <p:cNvSpPr/>
          <p:nvPr/>
        </p:nvSpPr>
        <p:spPr>
          <a:xfrm>
            <a:off x="7749986" y="3511162"/>
            <a:ext cx="247728" cy="2548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lvl="1" algn="ctr" defTabSz="914034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999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it-IT" sz="1999" b="1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33B21FD6-5A96-8B87-9DB4-11A18C7766CC}"/>
              </a:ext>
            </a:extLst>
          </p:cNvPr>
          <p:cNvSpPr/>
          <p:nvPr/>
        </p:nvSpPr>
        <p:spPr>
          <a:xfrm>
            <a:off x="8392546" y="2009434"/>
            <a:ext cx="1565170" cy="597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 fontAlgn="base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599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5. Implement and coordinate plan</a:t>
            </a: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11CD45B-EBA4-0A50-0630-22FE3DD97697}"/>
              </a:ext>
            </a:extLst>
          </p:cNvPr>
          <p:cNvSpPr/>
          <p:nvPr/>
        </p:nvSpPr>
        <p:spPr>
          <a:xfrm flipV="1">
            <a:off x="9312475" y="3402753"/>
            <a:ext cx="449795" cy="539982"/>
          </a:xfrm>
          <a:prstGeom prst="ellipse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89A76FF6-8888-3873-F667-51C42DE18D52}"/>
              </a:ext>
            </a:extLst>
          </p:cNvPr>
          <p:cNvSpPr/>
          <p:nvPr/>
        </p:nvSpPr>
        <p:spPr>
          <a:xfrm flipV="1">
            <a:off x="9402661" y="3492940"/>
            <a:ext cx="359608" cy="359608"/>
          </a:xfrm>
          <a:prstGeom prst="ellipse">
            <a:avLst/>
          </a:prstGeom>
          <a:solidFill>
            <a:schemeClr val="accent2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" name="Arc 184">
            <a:extLst>
              <a:ext uri="{FF2B5EF4-FFF2-40B4-BE49-F238E27FC236}">
                <a16:creationId xmlns:a16="http://schemas.microsoft.com/office/drawing/2014/main" id="{8D1AEE3A-7E62-3773-BB2A-4FA1CB1E1D9C}"/>
              </a:ext>
            </a:extLst>
          </p:cNvPr>
          <p:cNvSpPr/>
          <p:nvPr/>
        </p:nvSpPr>
        <p:spPr>
          <a:xfrm flipV="1">
            <a:off x="9312474" y="3402753"/>
            <a:ext cx="539982" cy="539982"/>
          </a:xfrm>
          <a:prstGeom prst="arc">
            <a:avLst>
              <a:gd name="adj1" fmla="val 10277621"/>
              <a:gd name="adj2" fmla="val 16359638"/>
            </a:avLst>
          </a:prstGeom>
          <a:noFill/>
          <a:ln w="22225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B42C8C5A-BAEF-7970-C01D-07ADE77AAEFC}"/>
              </a:ext>
            </a:extLst>
          </p:cNvPr>
          <p:cNvCxnSpPr>
            <a:cxnSpLocks/>
            <a:endCxn id="187" idx="4"/>
          </p:cNvCxnSpPr>
          <p:nvPr/>
        </p:nvCxnSpPr>
        <p:spPr>
          <a:xfrm>
            <a:off x="9582466" y="3942735"/>
            <a:ext cx="0" cy="829217"/>
          </a:xfrm>
          <a:prstGeom prst="line">
            <a:avLst/>
          </a:prstGeom>
          <a:noFill/>
          <a:ln w="22225" cap="flat" cmpd="sng" algn="ctr">
            <a:solidFill>
              <a:schemeClr val="accent2"/>
            </a:solidFill>
            <a:prstDash val="solid"/>
          </a:ln>
          <a:effectLst/>
        </p:spPr>
      </p:cxnSp>
      <p:sp>
        <p:nvSpPr>
          <p:cNvPr id="187" name="Oval 186">
            <a:extLst>
              <a:ext uri="{FF2B5EF4-FFF2-40B4-BE49-F238E27FC236}">
                <a16:creationId xmlns:a16="http://schemas.microsoft.com/office/drawing/2014/main" id="{65271014-0CCD-1848-4188-4107AC25AE6C}"/>
              </a:ext>
            </a:extLst>
          </p:cNvPr>
          <p:cNvSpPr/>
          <p:nvPr/>
        </p:nvSpPr>
        <p:spPr>
          <a:xfrm flipV="1">
            <a:off x="9175276" y="4771952"/>
            <a:ext cx="814379" cy="814379"/>
          </a:xfrm>
          <a:prstGeom prst="ellipse">
            <a:avLst/>
          </a:prstGeom>
          <a:noFill/>
          <a:ln w="22225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FFC104E0-297D-5BC2-D7C2-42FC6D2CE08A}"/>
              </a:ext>
            </a:extLst>
          </p:cNvPr>
          <p:cNvSpPr/>
          <p:nvPr/>
        </p:nvSpPr>
        <p:spPr>
          <a:xfrm>
            <a:off x="9448614" y="3556913"/>
            <a:ext cx="247728" cy="2548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lvl="1" algn="ctr" defTabSz="914034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999" b="1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it-IT" sz="1999" b="1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78BC4CB7-2E55-8F8F-3505-57EA84C0F62C}"/>
              </a:ext>
            </a:extLst>
          </p:cNvPr>
          <p:cNvSpPr/>
          <p:nvPr/>
        </p:nvSpPr>
        <p:spPr>
          <a:xfrm>
            <a:off x="10074770" y="4906521"/>
            <a:ext cx="1821139" cy="597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1" fontAlgn="base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599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6. Monitor results &amp; provide continuous support</a:t>
            </a:r>
          </a:p>
        </p:txBody>
      </p:sp>
    </p:spTree>
    <p:extLst>
      <p:ext uri="{BB962C8B-B14F-4D97-AF65-F5344CB8AC3E}">
        <p14:creationId xmlns:p14="http://schemas.microsoft.com/office/powerpoint/2010/main" val="345953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97496-87A0-04FA-5C82-916A916FF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28072-646A-84BF-5C9B-E60F4CCB6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52" y="3626135"/>
            <a:ext cx="4603823" cy="1181862"/>
          </a:xfrm>
        </p:spPr>
        <p:txBody>
          <a:bodyPr/>
          <a:lstStyle/>
          <a:p>
            <a:r>
              <a:rPr lang="en-US" sz="4800"/>
              <a:t>THANK YOU!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368173-D037-0846-4EC2-AE3DEA07CB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defTabSz="499238">
              <a:lnSpc>
                <a:spcPct val="100000"/>
              </a:lnSpc>
              <a:spcAft>
                <a:spcPts val="109"/>
              </a:spcAft>
              <a:defRPr/>
            </a:pPr>
            <a:r>
              <a:rPr lang="en-US" i="1"/>
              <a:t>Questions? </a:t>
            </a:r>
          </a:p>
          <a:p>
            <a:pPr defTabSz="499238">
              <a:lnSpc>
                <a:spcPct val="100000"/>
              </a:lnSpc>
              <a:spcAft>
                <a:spcPts val="109"/>
              </a:spcAft>
              <a:defRPr/>
            </a:pPr>
            <a:endParaRPr lang="en-US" i="1"/>
          </a:p>
          <a:p>
            <a:pPr defTabSz="499238">
              <a:lnSpc>
                <a:spcPct val="100000"/>
              </a:lnSpc>
              <a:spcAft>
                <a:spcPts val="109"/>
              </a:spcAft>
              <a:defRPr/>
            </a:pPr>
            <a:r>
              <a:rPr lang="en-US"/>
              <a:t>Learn more </a:t>
            </a:r>
            <a:r>
              <a:rPr lang="en-US">
                <a:solidFill>
                  <a:srgbClr val="FF0000"/>
                </a:solidFill>
              </a:rPr>
              <a:t>at </a:t>
            </a:r>
            <a:r>
              <a:rPr lang="en-US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www.TNWorks.com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or contact </a:t>
            </a:r>
            <a:r>
              <a:rPr lang="en-US" err="1"/>
              <a:t>TNWorks</a:t>
            </a:r>
            <a:r>
              <a:rPr lang="en-US"/>
              <a:t> staff at TN.Works@tn.gov.</a:t>
            </a:r>
          </a:p>
        </p:txBody>
      </p:sp>
    </p:spTree>
    <p:extLst>
      <p:ext uri="{BB962C8B-B14F-4D97-AF65-F5344CB8AC3E}">
        <p14:creationId xmlns:p14="http://schemas.microsoft.com/office/powerpoint/2010/main" val="33643632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c.AwqLPQrSQujbd5AeiXQ"/>
</p:tagLst>
</file>

<file path=ppt/theme/theme1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IMP_Acc_PPT_Tmplt_Graphik_210225_Fixed_Accessible.potx" id="{80BF15C9-A5DA-472C-9F1E-82F4EBB43D59}" vid="{02DD174B-CE7A-418B-90DA-AC9D16AAE59C}"/>
    </a:ext>
  </a:extLst>
</a:theme>
</file>

<file path=ppt/theme/theme2.xml><?xml version="1.0" encoding="utf-8"?>
<a:theme xmlns:a="http://schemas.openxmlformats.org/drawingml/2006/main" name="1_Accenture 2025">
  <a:themeElements>
    <a:clrScheme name="TNWorks">
      <a:dk1>
        <a:srgbClr val="171F3A"/>
      </a:dk1>
      <a:lt1>
        <a:srgbClr val="FFFFFF"/>
      </a:lt1>
      <a:dk2>
        <a:srgbClr val="0E361D"/>
      </a:dk2>
      <a:lt2>
        <a:srgbClr val="5D0C15"/>
      </a:lt2>
      <a:accent1>
        <a:srgbClr val="171F3A"/>
      </a:accent1>
      <a:accent2>
        <a:srgbClr val="EE3138"/>
      </a:accent2>
      <a:accent3>
        <a:srgbClr val="FDBA4A"/>
      </a:accent3>
      <a:accent4>
        <a:srgbClr val="7ECBB5"/>
      </a:accent4>
      <a:accent5>
        <a:srgbClr val="0E361D"/>
      </a:accent5>
      <a:accent6>
        <a:srgbClr val="5D0C15"/>
      </a:accent6>
      <a:hlink>
        <a:srgbClr val="7ECBB5"/>
      </a:hlink>
      <a:folHlink>
        <a:srgbClr val="7ECBB5"/>
      </a:folHlink>
    </a:clrScheme>
    <a:fontScheme name="TNWorks">
      <a:majorFont>
        <a:latin typeface="Kallisto Thin"/>
        <a:ea typeface=""/>
        <a:cs typeface=""/>
      </a:majorFont>
      <a:minorFont>
        <a:latin typeface="Elza T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Y25-Branding-Guidelines_PPT-Arial_v22_Accessibility" id="{33788C37-3639-4140-8F0B-137AF9F415CF}" vid="{FB67132C-5BE2-C84B-880F-CAB79776028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430AD25B164409606BE5459FC2F17" ma:contentTypeVersion="12" ma:contentTypeDescription="Create a new document." ma:contentTypeScope="" ma:versionID="8d869a449b30b5e72d6f4fdbc094a985">
  <xsd:schema xmlns:xsd="http://www.w3.org/2001/XMLSchema" xmlns:xs="http://www.w3.org/2001/XMLSchema" xmlns:p="http://schemas.microsoft.com/office/2006/metadata/properties" xmlns:ns2="fcc81a60-0b21-4f75-9904-d002b6403850" xmlns:ns3="713bd979-aefa-4269-b9fb-28bc379a19c6" targetNamespace="http://schemas.microsoft.com/office/2006/metadata/properties" ma:root="true" ma:fieldsID="073009d02b5b29d807b641f26f14d0a4" ns2:_="" ns3:_="">
    <xsd:import namespace="fcc81a60-0b21-4f75-9904-d002b6403850"/>
    <xsd:import namespace="713bd979-aefa-4269-b9fb-28bc379a19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81a60-0b21-4f75-9904-d002b64038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ec6819c-d561-498f-ad6b-029f1b52be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3bd979-aefa-4269-b9fb-28bc379a19c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99cdb87-f017-47b4-b4b1-c2aeff4a1cb8}" ma:internalName="TaxCatchAll" ma:showField="CatchAllData" ma:web="713bd979-aefa-4269-b9fb-28bc379a19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13bd979-aefa-4269-b9fb-28bc379a19c6" xsi:nil="true"/>
    <lcf76f155ced4ddcb4097134ff3c332f xmlns="fcc81a60-0b21-4f75-9904-d002b640385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3B003EC-5AF1-4F32-A1E4-4108CA1777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61B503-509F-45E3-A90D-066D19634D4C}">
  <ds:schemaRefs>
    <ds:schemaRef ds:uri="713bd979-aefa-4269-b9fb-28bc379a19c6"/>
    <ds:schemaRef ds:uri="fcc81a60-0b21-4f75-9904-d002b64038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746C302-CAB3-4935-A69F-09F389763076}">
  <ds:schemaRefs>
    <ds:schemaRef ds:uri="713bd979-aefa-4269-b9fb-28bc379a19c6"/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fcc81a60-0b21-4f75-9904-d002b6403850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345bebf-0d71-4337-9281-24b941616c36}" enabled="0" method="" siteId="{f345bebf-0d71-4337-9281-24b941616c3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643</Words>
  <Application>Microsoft Office PowerPoint</Application>
  <PresentationFormat>Widescreen</PresentationFormat>
  <Paragraphs>73</Paragraphs>
  <Slides>7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26" baseType="lpstr">
      <vt:lpstr>Aptos</vt:lpstr>
      <vt:lpstr>Arial</vt:lpstr>
      <vt:lpstr>Arial Black</vt:lpstr>
      <vt:lpstr>Calibri</vt:lpstr>
      <vt:lpstr>Elevance Sans</vt:lpstr>
      <vt:lpstr>Elza Text Light</vt:lpstr>
      <vt:lpstr>Elza Text Medium</vt:lpstr>
      <vt:lpstr>Graphik</vt:lpstr>
      <vt:lpstr>Graphik Light</vt:lpstr>
      <vt:lpstr>Graphik Medium</vt:lpstr>
      <vt:lpstr>Graphik Semibold</vt:lpstr>
      <vt:lpstr>GT Sectra Fine Rg</vt:lpstr>
      <vt:lpstr>Kallisto Thin</vt:lpstr>
      <vt:lpstr>Palatino Linotype</vt:lpstr>
      <vt:lpstr>System Font</vt:lpstr>
      <vt:lpstr>Wingdings</vt:lpstr>
      <vt:lpstr>Accenture 2020</vt:lpstr>
      <vt:lpstr>1_Accenture 2025</vt:lpstr>
      <vt:lpstr>think-cell Slide</vt:lpstr>
      <vt:lpstr>TNWORKS: Aligning Tennessee’s workforce ecosystem</vt:lpstr>
      <vt:lpstr>WORKFORCE OPPORTUNITIES FOR TENNESSEE</vt:lpstr>
      <vt:lpstr>THE WORKFORCE SOLUTION - TNWORKS</vt:lpstr>
      <vt:lpstr>TNWORKS AS THE ONE-STOP-SHOP</vt:lpstr>
      <vt:lpstr>TNWORKS WORKFORCE PRIORITIES </vt:lpstr>
      <vt:lpstr>TNWORKS EMPLOYER ENGAGEMENT PROCESS</vt:lpstr>
      <vt:lpstr>THANK YOU!</vt:lpstr>
    </vt:vector>
  </TitlesOfParts>
  <Manager/>
  <Company>Accenture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cp:lastModifiedBy>Brooks Young</cp:lastModifiedBy>
  <cp:revision>3</cp:revision>
  <dcterms:created xsi:type="dcterms:W3CDTF">2025-11-11T17:14:19Z</dcterms:created>
  <dcterms:modified xsi:type="dcterms:W3CDTF">2026-05-13T01:40:18Z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0x010100A8D430AD25B164409606BE5459FC2F17</vt:lpwstr>
  </property>
  <property fmtid="{D5CDD505-2E9C-101B-9397-08002B2CF9AE}" pid="3" name="MediaServiceImageTags">
    <vt:lpwstr/>
  </property>
</Properties>
</file>