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74" r:id="rId5"/>
    <p:sldId id="1554" r:id="rId6"/>
    <p:sldId id="1556" r:id="rId7"/>
    <p:sldId id="1555" r:id="rId8"/>
    <p:sldId id="1557" r:id="rId9"/>
    <p:sldId id="1553" r:id="rId10"/>
    <p:sldId id="1558" r:id="rId11"/>
    <p:sldId id="1550" r:id="rId12"/>
    <p:sldId id="1566" r:id="rId13"/>
    <p:sldId id="1509" r:id="rId14"/>
    <p:sldId id="1545" r:id="rId15"/>
    <p:sldId id="1506" r:id="rId16"/>
    <p:sldId id="1559" r:id="rId17"/>
    <p:sldId id="1567" r:id="rId18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BE0"/>
    <a:srgbClr val="003399"/>
    <a:srgbClr val="32DB5C"/>
    <a:srgbClr val="262629"/>
    <a:srgbClr val="33C759"/>
    <a:srgbClr val="7F7F7F"/>
    <a:srgbClr val="EAE9EC"/>
    <a:srgbClr val="33E15F"/>
    <a:srgbClr val="015173"/>
    <a:srgbClr val="0D3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84CC7-CA75-4C99-8793-4CF37AB82AB2}" v="31" dt="2023-07-08T16:52:39.1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771" y="48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Trohanis" userId="d1a1e469-11e2-439c-9571-da18f1ad18d7" providerId="ADAL" clId="{43584CC7-CA75-4C99-8793-4CF37AB82AB2}"/>
    <pc:docChg chg="undo custSel addSld delSld modSld sldOrd">
      <pc:chgData name="William Trohanis" userId="d1a1e469-11e2-439c-9571-da18f1ad18d7" providerId="ADAL" clId="{43584CC7-CA75-4C99-8793-4CF37AB82AB2}" dt="2023-07-08T16:55:30.652" v="3018" actId="20577"/>
      <pc:docMkLst>
        <pc:docMk/>
      </pc:docMkLst>
      <pc:sldChg chg="addSp delSp modSp add mod">
        <pc:chgData name="William Trohanis" userId="d1a1e469-11e2-439c-9571-da18f1ad18d7" providerId="ADAL" clId="{43584CC7-CA75-4C99-8793-4CF37AB82AB2}" dt="2023-07-08T14:06:23.913" v="684" actId="14100"/>
        <pc:sldMkLst>
          <pc:docMk/>
          <pc:sldMk cId="2413179581" sldId="274"/>
        </pc:sldMkLst>
        <pc:picChg chg="del">
          <ac:chgData name="William Trohanis" userId="d1a1e469-11e2-439c-9571-da18f1ad18d7" providerId="ADAL" clId="{43584CC7-CA75-4C99-8793-4CF37AB82AB2}" dt="2023-07-08T14:05:52.352" v="679" actId="478"/>
          <ac:picMkLst>
            <pc:docMk/>
            <pc:sldMk cId="2413179581" sldId="274"/>
            <ac:picMk id="13" creationId="{5CFFB19F-1A8A-C183-2B65-F614DD839A5A}"/>
          </ac:picMkLst>
        </pc:picChg>
        <pc:picChg chg="mod">
          <ac:chgData name="William Trohanis" userId="d1a1e469-11e2-439c-9571-da18f1ad18d7" providerId="ADAL" clId="{43584CC7-CA75-4C99-8793-4CF37AB82AB2}" dt="2023-07-08T14:06:23.913" v="684" actId="14100"/>
          <ac:picMkLst>
            <pc:docMk/>
            <pc:sldMk cId="2413179581" sldId="274"/>
            <ac:picMk id="15" creationId="{108769A6-4F7F-7A07-052B-A1E48BB76095}"/>
          </ac:picMkLst>
        </pc:picChg>
        <pc:picChg chg="add mod">
          <ac:chgData name="William Trohanis" userId="d1a1e469-11e2-439c-9571-da18f1ad18d7" providerId="ADAL" clId="{43584CC7-CA75-4C99-8793-4CF37AB82AB2}" dt="2023-07-08T14:06:12.933" v="683" actId="1076"/>
          <ac:picMkLst>
            <pc:docMk/>
            <pc:sldMk cId="2413179581" sldId="274"/>
            <ac:picMk id="1026" creationId="{8E0B91C4-52DC-052E-6591-C188204788C4}"/>
          </ac:picMkLst>
        </pc:picChg>
      </pc:sldChg>
      <pc:sldChg chg="del">
        <pc:chgData name="William Trohanis" userId="d1a1e469-11e2-439c-9571-da18f1ad18d7" providerId="ADAL" clId="{43584CC7-CA75-4C99-8793-4CF37AB82AB2}" dt="2023-07-08T14:24:19.977" v="1155" actId="47"/>
        <pc:sldMkLst>
          <pc:docMk/>
          <pc:sldMk cId="796607163" sldId="1493"/>
        </pc:sldMkLst>
      </pc:sldChg>
      <pc:sldChg chg="del">
        <pc:chgData name="William Trohanis" userId="d1a1e469-11e2-439c-9571-da18f1ad18d7" providerId="ADAL" clId="{43584CC7-CA75-4C99-8793-4CF37AB82AB2}" dt="2023-07-08T14:23:37.231" v="1149" actId="47"/>
        <pc:sldMkLst>
          <pc:docMk/>
          <pc:sldMk cId="2313760041" sldId="1495"/>
        </pc:sldMkLst>
      </pc:sldChg>
      <pc:sldChg chg="delSp modSp mod ord">
        <pc:chgData name="William Trohanis" userId="d1a1e469-11e2-439c-9571-da18f1ad18d7" providerId="ADAL" clId="{43584CC7-CA75-4C99-8793-4CF37AB82AB2}" dt="2023-07-08T16:54:55.184" v="2919"/>
        <pc:sldMkLst>
          <pc:docMk/>
          <pc:sldMk cId="2566628963" sldId="1506"/>
        </pc:sldMkLst>
        <pc:spChg chg="mod">
          <ac:chgData name="William Trohanis" userId="d1a1e469-11e2-439c-9571-da18f1ad18d7" providerId="ADAL" clId="{43584CC7-CA75-4C99-8793-4CF37AB82AB2}" dt="2023-07-08T16:47:43.656" v="2719" actId="20577"/>
          <ac:spMkLst>
            <pc:docMk/>
            <pc:sldMk cId="2566628963" sldId="1506"/>
            <ac:spMk id="7" creationId="{EF952272-DCCD-FE59-A02E-89D495CD9319}"/>
          </ac:spMkLst>
        </pc:spChg>
        <pc:spChg chg="mod">
          <ac:chgData name="William Trohanis" userId="d1a1e469-11e2-439c-9571-da18f1ad18d7" providerId="ADAL" clId="{43584CC7-CA75-4C99-8793-4CF37AB82AB2}" dt="2023-07-08T16:49:46.081" v="2819" actId="255"/>
          <ac:spMkLst>
            <pc:docMk/>
            <pc:sldMk cId="2566628963" sldId="1506"/>
            <ac:spMk id="8" creationId="{ACB439EB-E872-8F95-39E9-CCAF7BD03003}"/>
          </ac:spMkLst>
        </pc:spChg>
        <pc:spChg chg="del mod">
          <ac:chgData name="William Trohanis" userId="d1a1e469-11e2-439c-9571-da18f1ad18d7" providerId="ADAL" clId="{43584CC7-CA75-4C99-8793-4CF37AB82AB2}" dt="2023-07-08T16:48:46.930" v="2742" actId="478"/>
          <ac:spMkLst>
            <pc:docMk/>
            <pc:sldMk cId="2566628963" sldId="1506"/>
            <ac:spMk id="9" creationId="{81C62232-6488-3E71-FA31-5574A90E7290}"/>
          </ac:spMkLst>
        </pc:spChg>
        <pc:spChg chg="del">
          <ac:chgData name="William Trohanis" userId="d1a1e469-11e2-439c-9571-da18f1ad18d7" providerId="ADAL" clId="{43584CC7-CA75-4C99-8793-4CF37AB82AB2}" dt="2023-07-08T16:48:28.073" v="2738" actId="478"/>
          <ac:spMkLst>
            <pc:docMk/>
            <pc:sldMk cId="2566628963" sldId="1506"/>
            <ac:spMk id="18" creationId="{C5F746FB-6F3B-70FF-B649-2F79549F7B46}"/>
          </ac:spMkLst>
        </pc:spChg>
      </pc:sldChg>
      <pc:sldChg chg="del">
        <pc:chgData name="William Trohanis" userId="d1a1e469-11e2-439c-9571-da18f1ad18d7" providerId="ADAL" clId="{43584CC7-CA75-4C99-8793-4CF37AB82AB2}" dt="2023-07-08T14:24:19.547" v="1154" actId="47"/>
        <pc:sldMkLst>
          <pc:docMk/>
          <pc:sldMk cId="2398030802" sldId="1508"/>
        </pc:sldMkLst>
      </pc:sldChg>
      <pc:sldChg chg="modSp mod ord">
        <pc:chgData name="William Trohanis" userId="d1a1e469-11e2-439c-9571-da18f1ad18d7" providerId="ADAL" clId="{43584CC7-CA75-4C99-8793-4CF37AB82AB2}" dt="2023-07-08T14:56:12.737" v="2086" actId="12"/>
        <pc:sldMkLst>
          <pc:docMk/>
          <pc:sldMk cId="3156794881" sldId="1509"/>
        </pc:sldMkLst>
        <pc:spChg chg="mod">
          <ac:chgData name="William Trohanis" userId="d1a1e469-11e2-439c-9571-da18f1ad18d7" providerId="ADAL" clId="{43584CC7-CA75-4C99-8793-4CF37AB82AB2}" dt="2023-07-08T14:56:12.737" v="2086" actId="12"/>
          <ac:spMkLst>
            <pc:docMk/>
            <pc:sldMk cId="3156794881" sldId="1509"/>
            <ac:spMk id="4" creationId="{CE89BA17-109A-3383-651B-87626DF54E8C}"/>
          </ac:spMkLst>
        </pc:spChg>
      </pc:sldChg>
      <pc:sldChg chg="del">
        <pc:chgData name="William Trohanis" userId="d1a1e469-11e2-439c-9571-da18f1ad18d7" providerId="ADAL" clId="{43584CC7-CA75-4C99-8793-4CF37AB82AB2}" dt="2023-07-08T13:54:14.466" v="650" actId="47"/>
        <pc:sldMkLst>
          <pc:docMk/>
          <pc:sldMk cId="2538120879" sldId="1517"/>
        </pc:sldMkLst>
      </pc:sldChg>
      <pc:sldChg chg="del">
        <pc:chgData name="William Trohanis" userId="d1a1e469-11e2-439c-9571-da18f1ad18d7" providerId="ADAL" clId="{43584CC7-CA75-4C99-8793-4CF37AB82AB2}" dt="2023-07-08T14:24:18.862" v="1153" actId="47"/>
        <pc:sldMkLst>
          <pc:docMk/>
          <pc:sldMk cId="2054030028" sldId="1518"/>
        </pc:sldMkLst>
      </pc:sldChg>
      <pc:sldChg chg="modSp add del mod ord">
        <pc:chgData name="William Trohanis" userId="d1a1e469-11e2-439c-9571-da18f1ad18d7" providerId="ADAL" clId="{43584CC7-CA75-4C99-8793-4CF37AB82AB2}" dt="2023-07-08T14:15:59.637" v="1040" actId="47"/>
        <pc:sldMkLst>
          <pc:docMk/>
          <pc:sldMk cId="2309494118" sldId="1523"/>
        </pc:sldMkLst>
        <pc:spChg chg="mod">
          <ac:chgData name="William Trohanis" userId="d1a1e469-11e2-439c-9571-da18f1ad18d7" providerId="ADAL" clId="{43584CC7-CA75-4C99-8793-4CF37AB82AB2}" dt="2023-07-08T14:13:58.833" v="1018" actId="20577"/>
          <ac:spMkLst>
            <pc:docMk/>
            <pc:sldMk cId="2309494118" sldId="1523"/>
            <ac:spMk id="4" creationId="{B2FE79F8-1047-1B90-70B0-1C89FD543AA2}"/>
          </ac:spMkLst>
        </pc:spChg>
      </pc:sldChg>
      <pc:sldChg chg="del">
        <pc:chgData name="William Trohanis" userId="d1a1e469-11e2-439c-9571-da18f1ad18d7" providerId="ADAL" clId="{43584CC7-CA75-4C99-8793-4CF37AB82AB2}" dt="2023-07-08T14:23:13.239" v="1147" actId="47"/>
        <pc:sldMkLst>
          <pc:docMk/>
          <pc:sldMk cId="193456151" sldId="1524"/>
        </pc:sldMkLst>
      </pc:sldChg>
      <pc:sldChg chg="del">
        <pc:chgData name="William Trohanis" userId="d1a1e469-11e2-439c-9571-da18f1ad18d7" providerId="ADAL" clId="{43584CC7-CA75-4C99-8793-4CF37AB82AB2}" dt="2023-07-08T14:23:16.417" v="1148" actId="47"/>
        <pc:sldMkLst>
          <pc:docMk/>
          <pc:sldMk cId="2274827759" sldId="1525"/>
        </pc:sldMkLst>
      </pc:sldChg>
      <pc:sldChg chg="del">
        <pc:chgData name="William Trohanis" userId="d1a1e469-11e2-439c-9571-da18f1ad18d7" providerId="ADAL" clId="{43584CC7-CA75-4C99-8793-4CF37AB82AB2}" dt="2023-07-08T14:49:36.769" v="1890" actId="47"/>
        <pc:sldMkLst>
          <pc:docMk/>
          <pc:sldMk cId="0" sldId="1526"/>
        </pc:sldMkLst>
      </pc:sldChg>
      <pc:sldChg chg="del">
        <pc:chgData name="William Trohanis" userId="d1a1e469-11e2-439c-9571-da18f1ad18d7" providerId="ADAL" clId="{43584CC7-CA75-4C99-8793-4CF37AB82AB2}" dt="2023-07-08T15:08:00.351" v="2429" actId="47"/>
        <pc:sldMkLst>
          <pc:docMk/>
          <pc:sldMk cId="3340701345" sldId="1528"/>
        </pc:sldMkLst>
      </pc:sldChg>
      <pc:sldChg chg="del">
        <pc:chgData name="William Trohanis" userId="d1a1e469-11e2-439c-9571-da18f1ad18d7" providerId="ADAL" clId="{43584CC7-CA75-4C99-8793-4CF37AB82AB2}" dt="2023-07-08T15:08:07.888" v="2432" actId="47"/>
        <pc:sldMkLst>
          <pc:docMk/>
          <pc:sldMk cId="2737148970" sldId="1531"/>
        </pc:sldMkLst>
      </pc:sldChg>
      <pc:sldChg chg="del">
        <pc:chgData name="William Trohanis" userId="d1a1e469-11e2-439c-9571-da18f1ad18d7" providerId="ADAL" clId="{43584CC7-CA75-4C99-8793-4CF37AB82AB2}" dt="2023-07-08T15:08:07.077" v="2431" actId="47"/>
        <pc:sldMkLst>
          <pc:docMk/>
          <pc:sldMk cId="523258869" sldId="1532"/>
        </pc:sldMkLst>
      </pc:sldChg>
      <pc:sldChg chg="del">
        <pc:chgData name="William Trohanis" userId="d1a1e469-11e2-439c-9571-da18f1ad18d7" providerId="ADAL" clId="{43584CC7-CA75-4C99-8793-4CF37AB82AB2}" dt="2023-07-08T15:08:04.153" v="2430" actId="47"/>
        <pc:sldMkLst>
          <pc:docMk/>
          <pc:sldMk cId="1139389524" sldId="1542"/>
        </pc:sldMkLst>
      </pc:sldChg>
      <pc:sldChg chg="ord">
        <pc:chgData name="William Trohanis" userId="d1a1e469-11e2-439c-9571-da18f1ad18d7" providerId="ADAL" clId="{43584CC7-CA75-4C99-8793-4CF37AB82AB2}" dt="2023-07-08T14:49:44.336" v="1892"/>
        <pc:sldMkLst>
          <pc:docMk/>
          <pc:sldMk cId="3530168542" sldId="1545"/>
        </pc:sldMkLst>
      </pc:sldChg>
      <pc:sldChg chg="del">
        <pc:chgData name="William Trohanis" userId="d1a1e469-11e2-439c-9571-da18f1ad18d7" providerId="ADAL" clId="{43584CC7-CA75-4C99-8793-4CF37AB82AB2}" dt="2023-07-08T14:23:52.005" v="1152" actId="47"/>
        <pc:sldMkLst>
          <pc:docMk/>
          <pc:sldMk cId="4097425224" sldId="1546"/>
        </pc:sldMkLst>
      </pc:sldChg>
      <pc:sldChg chg="del">
        <pc:chgData name="William Trohanis" userId="d1a1e469-11e2-439c-9571-da18f1ad18d7" providerId="ADAL" clId="{43584CC7-CA75-4C99-8793-4CF37AB82AB2}" dt="2023-07-08T14:23:42.804" v="1150" actId="47"/>
        <pc:sldMkLst>
          <pc:docMk/>
          <pc:sldMk cId="3926745308" sldId="1547"/>
        </pc:sldMkLst>
      </pc:sldChg>
      <pc:sldChg chg="del">
        <pc:chgData name="William Trohanis" userId="d1a1e469-11e2-439c-9571-da18f1ad18d7" providerId="ADAL" clId="{43584CC7-CA75-4C99-8793-4CF37AB82AB2}" dt="2023-07-08T14:23:46.646" v="1151" actId="47"/>
        <pc:sldMkLst>
          <pc:docMk/>
          <pc:sldMk cId="2551088848" sldId="1548"/>
        </pc:sldMkLst>
      </pc:sldChg>
      <pc:sldChg chg="ord">
        <pc:chgData name="William Trohanis" userId="d1a1e469-11e2-439c-9571-da18f1ad18d7" providerId="ADAL" clId="{43584CC7-CA75-4C99-8793-4CF37AB82AB2}" dt="2023-07-08T14:49:15.147" v="1887"/>
        <pc:sldMkLst>
          <pc:docMk/>
          <pc:sldMk cId="1789824793" sldId="1550"/>
        </pc:sldMkLst>
      </pc:sldChg>
      <pc:sldChg chg="addSp delSp modSp new del mod ord">
        <pc:chgData name="William Trohanis" userId="d1a1e469-11e2-439c-9571-da18f1ad18d7" providerId="ADAL" clId="{43584CC7-CA75-4C99-8793-4CF37AB82AB2}" dt="2023-07-08T13:55:17.091" v="659" actId="47"/>
        <pc:sldMkLst>
          <pc:docMk/>
          <pc:sldMk cId="3033260122" sldId="1551"/>
        </pc:sldMkLst>
        <pc:spChg chg="del">
          <ac:chgData name="William Trohanis" userId="d1a1e469-11e2-439c-9571-da18f1ad18d7" providerId="ADAL" clId="{43584CC7-CA75-4C99-8793-4CF37AB82AB2}" dt="2023-07-08T12:02:17.509" v="11" actId="478"/>
          <ac:spMkLst>
            <pc:docMk/>
            <pc:sldMk cId="3033260122" sldId="1551"/>
            <ac:spMk id="4" creationId="{D53AF0E3-2FA9-63C2-7DAA-ECF530F2E568}"/>
          </ac:spMkLst>
        </pc:spChg>
        <pc:picChg chg="add mod">
          <ac:chgData name="William Trohanis" userId="d1a1e469-11e2-439c-9571-da18f1ad18d7" providerId="ADAL" clId="{43584CC7-CA75-4C99-8793-4CF37AB82AB2}" dt="2023-07-08T12:00:05.545" v="7" actId="1076"/>
          <ac:picMkLst>
            <pc:docMk/>
            <pc:sldMk cId="3033260122" sldId="1551"/>
            <ac:picMk id="6" creationId="{70EAF8BA-9CC9-D5A5-EA89-68CA61740153}"/>
          </ac:picMkLst>
        </pc:picChg>
        <pc:picChg chg="add mod">
          <ac:chgData name="William Trohanis" userId="d1a1e469-11e2-439c-9571-da18f1ad18d7" providerId="ADAL" clId="{43584CC7-CA75-4C99-8793-4CF37AB82AB2}" dt="2023-07-08T12:02:14.214" v="10" actId="14100"/>
          <ac:picMkLst>
            <pc:docMk/>
            <pc:sldMk cId="3033260122" sldId="1551"/>
            <ac:picMk id="8" creationId="{A6E5D2E9-2920-E713-D370-8E409877D094}"/>
          </ac:picMkLst>
        </pc:picChg>
      </pc:sldChg>
      <pc:sldChg chg="delSp modSp add del mod ord">
        <pc:chgData name="William Trohanis" userId="d1a1e469-11e2-439c-9571-da18f1ad18d7" providerId="ADAL" clId="{43584CC7-CA75-4C99-8793-4CF37AB82AB2}" dt="2023-07-08T16:49:59.948" v="2820" actId="47"/>
        <pc:sldMkLst>
          <pc:docMk/>
          <pc:sldMk cId="530605666" sldId="1552"/>
        </pc:sldMkLst>
        <pc:spChg chg="del">
          <ac:chgData name="William Trohanis" userId="d1a1e469-11e2-439c-9571-da18f1ad18d7" providerId="ADAL" clId="{43584CC7-CA75-4C99-8793-4CF37AB82AB2}" dt="2023-07-08T12:18:10.354" v="128" actId="478"/>
          <ac:spMkLst>
            <pc:docMk/>
            <pc:sldMk cId="530605666" sldId="1552"/>
            <ac:spMk id="5" creationId="{114E5140-CEC3-FAD0-8D88-47E00393194C}"/>
          </ac:spMkLst>
        </pc:spChg>
        <pc:spChg chg="del">
          <ac:chgData name="William Trohanis" userId="d1a1e469-11e2-439c-9571-da18f1ad18d7" providerId="ADAL" clId="{43584CC7-CA75-4C99-8793-4CF37AB82AB2}" dt="2023-07-08T12:18:10.354" v="128" actId="478"/>
          <ac:spMkLst>
            <pc:docMk/>
            <pc:sldMk cId="530605666" sldId="1552"/>
            <ac:spMk id="16" creationId="{510BE990-78D8-28F3-1CFB-CBB374A183FA}"/>
          </ac:spMkLst>
        </pc:spChg>
        <pc:spChg chg="del">
          <ac:chgData name="William Trohanis" userId="d1a1e469-11e2-439c-9571-da18f1ad18d7" providerId="ADAL" clId="{43584CC7-CA75-4C99-8793-4CF37AB82AB2}" dt="2023-07-08T12:18:14.979" v="129" actId="478"/>
          <ac:spMkLst>
            <pc:docMk/>
            <pc:sldMk cId="530605666" sldId="1552"/>
            <ac:spMk id="18" creationId="{3E4FEBA1-3BB9-78F2-7132-CE8BBC7CE6B5}"/>
          </ac:spMkLst>
        </pc:spChg>
        <pc:spChg chg="mod">
          <ac:chgData name="William Trohanis" userId="d1a1e469-11e2-439c-9571-da18f1ad18d7" providerId="ADAL" clId="{43584CC7-CA75-4C99-8793-4CF37AB82AB2}" dt="2023-07-08T13:53:06.746" v="648"/>
          <ac:spMkLst>
            <pc:docMk/>
            <pc:sldMk cId="530605666" sldId="1552"/>
            <ac:spMk id="22" creationId="{EE7816FC-0D08-4776-CE49-C3231FE00378}"/>
          </ac:spMkLst>
        </pc:spChg>
        <pc:spChg chg="del">
          <ac:chgData name="William Trohanis" userId="d1a1e469-11e2-439c-9571-da18f1ad18d7" providerId="ADAL" clId="{43584CC7-CA75-4C99-8793-4CF37AB82AB2}" dt="2023-07-08T12:18:10.354" v="128" actId="478"/>
          <ac:spMkLst>
            <pc:docMk/>
            <pc:sldMk cId="530605666" sldId="1552"/>
            <ac:spMk id="26" creationId="{A1DCD14C-3858-13B0-305F-1B738E7602F5}"/>
          </ac:spMkLst>
        </pc:spChg>
        <pc:spChg chg="del">
          <ac:chgData name="William Trohanis" userId="d1a1e469-11e2-439c-9571-da18f1ad18d7" providerId="ADAL" clId="{43584CC7-CA75-4C99-8793-4CF37AB82AB2}" dt="2023-07-08T12:18:14.979" v="129" actId="478"/>
          <ac:spMkLst>
            <pc:docMk/>
            <pc:sldMk cId="530605666" sldId="1552"/>
            <ac:spMk id="29" creationId="{00000000-0000-0000-0000-000000000000}"/>
          </ac:spMkLst>
        </pc:spChg>
        <pc:picChg chg="del">
          <ac:chgData name="William Trohanis" userId="d1a1e469-11e2-439c-9571-da18f1ad18d7" providerId="ADAL" clId="{43584CC7-CA75-4C99-8793-4CF37AB82AB2}" dt="2023-07-08T12:18:14.979" v="129" actId="478"/>
          <ac:picMkLst>
            <pc:docMk/>
            <pc:sldMk cId="530605666" sldId="1552"/>
            <ac:picMk id="9" creationId="{C4E1D1FB-2840-5846-EFF8-4EB551A3CFCD}"/>
          </ac:picMkLst>
        </pc:picChg>
        <pc:picChg chg="del">
          <ac:chgData name="William Trohanis" userId="d1a1e469-11e2-439c-9571-da18f1ad18d7" providerId="ADAL" clId="{43584CC7-CA75-4C99-8793-4CF37AB82AB2}" dt="2023-07-08T12:18:10.354" v="128" actId="478"/>
          <ac:picMkLst>
            <pc:docMk/>
            <pc:sldMk cId="530605666" sldId="1552"/>
            <ac:picMk id="15" creationId="{BC93A0DB-10B6-9CBC-57B1-5DDF07EA3906}"/>
          </ac:picMkLst>
        </pc:picChg>
        <pc:picChg chg="del">
          <ac:chgData name="William Trohanis" userId="d1a1e469-11e2-439c-9571-da18f1ad18d7" providerId="ADAL" clId="{43584CC7-CA75-4C99-8793-4CF37AB82AB2}" dt="2023-07-08T12:18:17.224" v="130" actId="478"/>
          <ac:picMkLst>
            <pc:docMk/>
            <pc:sldMk cId="530605666" sldId="1552"/>
            <ac:picMk id="17" creationId="{E41D0E18-0D86-649E-6F61-10F54FDD4639}"/>
          </ac:picMkLst>
        </pc:picChg>
        <pc:picChg chg="del">
          <ac:chgData name="William Trohanis" userId="d1a1e469-11e2-439c-9571-da18f1ad18d7" providerId="ADAL" clId="{43584CC7-CA75-4C99-8793-4CF37AB82AB2}" dt="2023-07-08T12:18:14.979" v="129" actId="478"/>
          <ac:picMkLst>
            <pc:docMk/>
            <pc:sldMk cId="530605666" sldId="1552"/>
            <ac:picMk id="21" creationId="{20FCD602-482B-C944-3E80-2A8A8E9D9F87}"/>
          </ac:picMkLst>
        </pc:picChg>
        <pc:cxnChg chg="del">
          <ac:chgData name="William Trohanis" userId="d1a1e469-11e2-439c-9571-da18f1ad18d7" providerId="ADAL" clId="{43584CC7-CA75-4C99-8793-4CF37AB82AB2}" dt="2023-07-08T12:18:10.354" v="128" actId="478"/>
          <ac:cxnSpMkLst>
            <pc:docMk/>
            <pc:sldMk cId="530605666" sldId="1552"/>
            <ac:cxnSpMk id="11" creationId="{37A75E89-16A3-B438-8186-E381FD7B4B13}"/>
          </ac:cxnSpMkLst>
        </pc:cxnChg>
        <pc:cxnChg chg="del">
          <ac:chgData name="William Trohanis" userId="d1a1e469-11e2-439c-9571-da18f1ad18d7" providerId="ADAL" clId="{43584CC7-CA75-4C99-8793-4CF37AB82AB2}" dt="2023-07-08T12:18:14.979" v="129" actId="478"/>
          <ac:cxnSpMkLst>
            <pc:docMk/>
            <pc:sldMk cId="530605666" sldId="1552"/>
            <ac:cxnSpMk id="13" creationId="{ED9AFD50-9720-4426-2A3B-90C4A7959388}"/>
          </ac:cxnSpMkLst>
        </pc:cxnChg>
      </pc:sldChg>
      <pc:sldChg chg="new del">
        <pc:chgData name="William Trohanis" userId="d1a1e469-11e2-439c-9571-da18f1ad18d7" providerId="ADAL" clId="{43584CC7-CA75-4C99-8793-4CF37AB82AB2}" dt="2023-07-08T12:09:43.428" v="14" actId="47"/>
        <pc:sldMkLst>
          <pc:docMk/>
          <pc:sldMk cId="3199271848" sldId="1552"/>
        </pc:sldMkLst>
      </pc:sldChg>
      <pc:sldChg chg="addSp modSp add mod ord">
        <pc:chgData name="William Trohanis" userId="d1a1e469-11e2-439c-9571-da18f1ad18d7" providerId="ADAL" clId="{43584CC7-CA75-4C99-8793-4CF37AB82AB2}" dt="2023-07-08T14:32:33.913" v="1295" actId="20577"/>
        <pc:sldMkLst>
          <pc:docMk/>
          <pc:sldMk cId="2027445461" sldId="1553"/>
        </pc:sldMkLst>
        <pc:spChg chg="add mod">
          <ac:chgData name="William Trohanis" userId="d1a1e469-11e2-439c-9571-da18f1ad18d7" providerId="ADAL" clId="{43584CC7-CA75-4C99-8793-4CF37AB82AB2}" dt="2023-07-08T14:31:05.158" v="1167" actId="14100"/>
          <ac:spMkLst>
            <pc:docMk/>
            <pc:sldMk cId="2027445461" sldId="1553"/>
            <ac:spMk id="5" creationId="{DF88E305-454F-97BF-3517-33922C35F60A}"/>
          </ac:spMkLst>
        </pc:spChg>
        <pc:spChg chg="mod">
          <ac:chgData name="William Trohanis" userId="d1a1e469-11e2-439c-9571-da18f1ad18d7" providerId="ADAL" clId="{43584CC7-CA75-4C99-8793-4CF37AB82AB2}" dt="2023-07-08T14:32:33.913" v="1295" actId="20577"/>
          <ac:spMkLst>
            <pc:docMk/>
            <pc:sldMk cId="2027445461" sldId="1553"/>
            <ac:spMk id="22" creationId="{EE7816FC-0D08-4776-CE49-C3231FE00378}"/>
          </ac:spMkLst>
        </pc:spChg>
        <pc:picChg chg="add mod">
          <ac:chgData name="William Trohanis" userId="d1a1e469-11e2-439c-9571-da18f1ad18d7" providerId="ADAL" clId="{43584CC7-CA75-4C99-8793-4CF37AB82AB2}" dt="2023-07-08T14:30:37.052" v="1162" actId="1076"/>
          <ac:picMkLst>
            <pc:docMk/>
            <pc:sldMk cId="2027445461" sldId="1553"/>
            <ac:picMk id="4" creationId="{581DA397-CEFA-7C87-5DF8-0C57327034B8}"/>
          </ac:picMkLst>
        </pc:picChg>
      </pc:sldChg>
      <pc:sldChg chg="addSp delSp modSp add mod ord">
        <pc:chgData name="William Trohanis" userId="d1a1e469-11e2-439c-9571-da18f1ad18d7" providerId="ADAL" clId="{43584CC7-CA75-4C99-8793-4CF37AB82AB2}" dt="2023-07-08T14:01:57.364" v="678" actId="1076"/>
        <pc:sldMkLst>
          <pc:docMk/>
          <pc:sldMk cId="984016126" sldId="1554"/>
        </pc:sldMkLst>
        <pc:spChg chg="add mod">
          <ac:chgData name="William Trohanis" userId="d1a1e469-11e2-439c-9571-da18f1ad18d7" providerId="ADAL" clId="{43584CC7-CA75-4C99-8793-4CF37AB82AB2}" dt="2023-07-08T14:00:09.396" v="666" actId="14100"/>
          <ac:spMkLst>
            <pc:docMk/>
            <pc:sldMk cId="984016126" sldId="1554"/>
            <ac:spMk id="5" creationId="{E1D10B22-8B15-FB80-404E-D7EAB04262B2}"/>
          </ac:spMkLst>
        </pc:spChg>
        <pc:spChg chg="add mod">
          <ac:chgData name="William Trohanis" userId="d1a1e469-11e2-439c-9571-da18f1ad18d7" providerId="ADAL" clId="{43584CC7-CA75-4C99-8793-4CF37AB82AB2}" dt="2023-07-08T14:01:57.364" v="678" actId="1076"/>
          <ac:spMkLst>
            <pc:docMk/>
            <pc:sldMk cId="984016126" sldId="1554"/>
            <ac:spMk id="6" creationId="{A4A8F672-60FE-A946-A4D3-297CD5945564}"/>
          </ac:spMkLst>
        </pc:spChg>
        <pc:spChg chg="del">
          <ac:chgData name="William Trohanis" userId="d1a1e469-11e2-439c-9571-da18f1ad18d7" providerId="ADAL" clId="{43584CC7-CA75-4C99-8793-4CF37AB82AB2}" dt="2023-07-08T13:54:56.217" v="654" actId="478"/>
          <ac:spMkLst>
            <pc:docMk/>
            <pc:sldMk cId="984016126" sldId="1554"/>
            <ac:spMk id="22" creationId="{EE7816FC-0D08-4776-CE49-C3231FE00378}"/>
          </ac:spMkLst>
        </pc:spChg>
        <pc:picChg chg="add mod">
          <ac:chgData name="William Trohanis" userId="d1a1e469-11e2-439c-9571-da18f1ad18d7" providerId="ADAL" clId="{43584CC7-CA75-4C99-8793-4CF37AB82AB2}" dt="2023-07-08T13:55:09.566" v="657"/>
          <ac:picMkLst>
            <pc:docMk/>
            <pc:sldMk cId="984016126" sldId="1554"/>
            <ac:picMk id="3" creationId="{0F05EA11-13C7-3A99-7DF6-63F9A9F6AD01}"/>
          </ac:picMkLst>
        </pc:picChg>
        <pc:picChg chg="add mod ord">
          <ac:chgData name="William Trohanis" userId="d1a1e469-11e2-439c-9571-da18f1ad18d7" providerId="ADAL" clId="{43584CC7-CA75-4C99-8793-4CF37AB82AB2}" dt="2023-07-08T14:01:46.043" v="677" actId="14100"/>
          <ac:picMkLst>
            <pc:docMk/>
            <pc:sldMk cId="984016126" sldId="1554"/>
            <ac:picMk id="4" creationId="{C0978F89-5175-A32F-FD3F-FBAC9A9EBD61}"/>
          </ac:picMkLst>
        </pc:picChg>
      </pc:sldChg>
      <pc:sldChg chg="add del">
        <pc:chgData name="William Trohanis" userId="d1a1e469-11e2-439c-9571-da18f1ad18d7" providerId="ADAL" clId="{43584CC7-CA75-4C99-8793-4CF37AB82AB2}" dt="2023-07-08T13:55:03.826" v="656"/>
        <pc:sldMkLst>
          <pc:docMk/>
          <pc:sldMk cId="2428565327" sldId="1555"/>
        </pc:sldMkLst>
      </pc:sldChg>
      <pc:sldChg chg="addSp delSp modSp add mod ord">
        <pc:chgData name="William Trohanis" userId="d1a1e469-11e2-439c-9571-da18f1ad18d7" providerId="ADAL" clId="{43584CC7-CA75-4C99-8793-4CF37AB82AB2}" dt="2023-07-08T14:12:51.095" v="984" actId="14100"/>
        <pc:sldMkLst>
          <pc:docMk/>
          <pc:sldMk cId="2780328701" sldId="1555"/>
        </pc:sldMkLst>
        <pc:spChg chg="mod">
          <ac:chgData name="William Trohanis" userId="d1a1e469-11e2-439c-9571-da18f1ad18d7" providerId="ADAL" clId="{43584CC7-CA75-4C99-8793-4CF37AB82AB2}" dt="2023-07-08T14:12:51.095" v="984" actId="14100"/>
          <ac:spMkLst>
            <pc:docMk/>
            <pc:sldMk cId="2780328701" sldId="1555"/>
            <ac:spMk id="4" creationId="{B2FE79F8-1047-1B90-70B0-1C89FD543AA2}"/>
          </ac:spMkLst>
        </pc:spChg>
        <pc:spChg chg="del">
          <ac:chgData name="William Trohanis" userId="d1a1e469-11e2-439c-9571-da18f1ad18d7" providerId="ADAL" clId="{43584CC7-CA75-4C99-8793-4CF37AB82AB2}" dt="2023-07-08T14:07:36.300" v="691" actId="478"/>
          <ac:spMkLst>
            <pc:docMk/>
            <pc:sldMk cId="2780328701" sldId="1555"/>
            <ac:spMk id="15" creationId="{632770F3-F9E0-3D3A-6D51-AC067FB1C23B}"/>
          </ac:spMkLst>
        </pc:spChg>
        <pc:spChg chg="del mod">
          <ac:chgData name="William Trohanis" userId="d1a1e469-11e2-439c-9571-da18f1ad18d7" providerId="ADAL" clId="{43584CC7-CA75-4C99-8793-4CF37AB82AB2}" dt="2023-07-08T14:09:57.266" v="859" actId="478"/>
          <ac:spMkLst>
            <pc:docMk/>
            <pc:sldMk cId="2780328701" sldId="1555"/>
            <ac:spMk id="21" creationId="{AAC0E772-B87B-A968-DD15-A3CAB4378CDB}"/>
          </ac:spMkLst>
        </pc:spChg>
        <pc:spChg chg="mod">
          <ac:chgData name="William Trohanis" userId="d1a1e469-11e2-439c-9571-da18f1ad18d7" providerId="ADAL" clId="{43584CC7-CA75-4C99-8793-4CF37AB82AB2}" dt="2023-07-08T14:08:33.911" v="796" actId="20577"/>
          <ac:spMkLst>
            <pc:docMk/>
            <pc:sldMk cId="2780328701" sldId="1555"/>
            <ac:spMk id="30" creationId="{3A733127-DDD1-48FC-9BED-E9FED9CE7C1C}"/>
          </ac:spMkLst>
        </pc:spChg>
        <pc:grpChg chg="del">
          <ac:chgData name="William Trohanis" userId="d1a1e469-11e2-439c-9571-da18f1ad18d7" providerId="ADAL" clId="{43584CC7-CA75-4C99-8793-4CF37AB82AB2}" dt="2023-07-08T14:09:52.335" v="857" actId="478"/>
          <ac:grpSpMkLst>
            <pc:docMk/>
            <pc:sldMk cId="2780328701" sldId="1555"/>
            <ac:grpSpMk id="17" creationId="{ED84CCA4-0AE7-F59B-ECED-3B2BD4DA30C1}"/>
          </ac:grpSpMkLst>
        </pc:grpChg>
        <pc:picChg chg="add mod">
          <ac:chgData name="William Trohanis" userId="d1a1e469-11e2-439c-9571-da18f1ad18d7" providerId="ADAL" clId="{43584CC7-CA75-4C99-8793-4CF37AB82AB2}" dt="2023-07-08T14:11:43.038" v="863" actId="14100"/>
          <ac:picMkLst>
            <pc:docMk/>
            <pc:sldMk cId="2780328701" sldId="1555"/>
            <ac:picMk id="5" creationId="{8799E181-838C-3C0D-FE30-807688C16742}"/>
          </ac:picMkLst>
        </pc:picChg>
        <pc:picChg chg="del">
          <ac:chgData name="William Trohanis" userId="d1a1e469-11e2-439c-9571-da18f1ad18d7" providerId="ADAL" clId="{43584CC7-CA75-4C99-8793-4CF37AB82AB2}" dt="2023-07-08T14:07:29.620" v="688" actId="478"/>
          <ac:picMkLst>
            <pc:docMk/>
            <pc:sldMk cId="2780328701" sldId="1555"/>
            <ac:picMk id="8" creationId="{6B8D7A48-A331-7BB1-329D-D7EAC45C2AB8}"/>
          </ac:picMkLst>
        </pc:picChg>
        <pc:picChg chg="del">
          <ac:chgData name="William Trohanis" userId="d1a1e469-11e2-439c-9571-da18f1ad18d7" providerId="ADAL" clId="{43584CC7-CA75-4C99-8793-4CF37AB82AB2}" dt="2023-07-08T14:07:34.314" v="690" actId="478"/>
          <ac:picMkLst>
            <pc:docMk/>
            <pc:sldMk cId="2780328701" sldId="1555"/>
            <ac:picMk id="14" creationId="{98562002-199A-616C-4F29-0FEC9E093D95}"/>
          </ac:picMkLst>
        </pc:picChg>
        <pc:picChg chg="del">
          <ac:chgData name="William Trohanis" userId="d1a1e469-11e2-439c-9571-da18f1ad18d7" providerId="ADAL" clId="{43584CC7-CA75-4C99-8793-4CF37AB82AB2}" dt="2023-07-08T14:07:31.070" v="689" actId="478"/>
          <ac:picMkLst>
            <pc:docMk/>
            <pc:sldMk cId="2780328701" sldId="1555"/>
            <ac:picMk id="23" creationId="{79BB712E-DE8F-9841-5EE2-DD705C239253}"/>
          </ac:picMkLst>
        </pc:picChg>
      </pc:sldChg>
      <pc:sldChg chg="modSp add mod">
        <pc:chgData name="William Trohanis" userId="d1a1e469-11e2-439c-9571-da18f1ad18d7" providerId="ADAL" clId="{43584CC7-CA75-4C99-8793-4CF37AB82AB2}" dt="2023-07-08T14:15:13.961" v="1035" actId="20577"/>
        <pc:sldMkLst>
          <pc:docMk/>
          <pc:sldMk cId="1333826325" sldId="1556"/>
        </pc:sldMkLst>
        <pc:spChg chg="mod">
          <ac:chgData name="William Trohanis" userId="d1a1e469-11e2-439c-9571-da18f1ad18d7" providerId="ADAL" clId="{43584CC7-CA75-4C99-8793-4CF37AB82AB2}" dt="2023-07-08T14:15:13.961" v="1035" actId="20577"/>
          <ac:spMkLst>
            <pc:docMk/>
            <pc:sldMk cId="1333826325" sldId="1556"/>
            <ac:spMk id="7" creationId="{980313B8-7517-EE9A-1F74-6EA192C1239C}"/>
          </ac:spMkLst>
        </pc:spChg>
      </pc:sldChg>
      <pc:sldChg chg="delSp modSp add mod">
        <pc:chgData name="William Trohanis" userId="d1a1e469-11e2-439c-9571-da18f1ad18d7" providerId="ADAL" clId="{43584CC7-CA75-4C99-8793-4CF37AB82AB2}" dt="2023-07-08T16:55:30.652" v="3018" actId="20577"/>
        <pc:sldMkLst>
          <pc:docMk/>
          <pc:sldMk cId="2520210791" sldId="1557"/>
        </pc:sldMkLst>
        <pc:spChg chg="mod">
          <ac:chgData name="William Trohanis" userId="d1a1e469-11e2-439c-9571-da18f1ad18d7" providerId="ADAL" clId="{43584CC7-CA75-4C99-8793-4CF37AB82AB2}" dt="2023-07-08T14:21:50.869" v="1146" actId="255"/>
          <ac:spMkLst>
            <pc:docMk/>
            <pc:sldMk cId="2520210791" sldId="1557"/>
            <ac:spMk id="4" creationId="{B2FE79F8-1047-1B90-70B0-1C89FD543AA2}"/>
          </ac:spMkLst>
        </pc:spChg>
        <pc:spChg chg="mod">
          <ac:chgData name="William Trohanis" userId="d1a1e469-11e2-439c-9571-da18f1ad18d7" providerId="ADAL" clId="{43584CC7-CA75-4C99-8793-4CF37AB82AB2}" dt="2023-07-08T16:55:30.652" v="3018" actId="20577"/>
          <ac:spMkLst>
            <pc:docMk/>
            <pc:sldMk cId="2520210791" sldId="1557"/>
            <ac:spMk id="30" creationId="{3A733127-DDD1-48FC-9BED-E9FED9CE7C1C}"/>
          </ac:spMkLst>
        </pc:spChg>
        <pc:picChg chg="del">
          <ac:chgData name="William Trohanis" userId="d1a1e469-11e2-439c-9571-da18f1ad18d7" providerId="ADAL" clId="{43584CC7-CA75-4C99-8793-4CF37AB82AB2}" dt="2023-07-08T14:17:50.242" v="1042" actId="478"/>
          <ac:picMkLst>
            <pc:docMk/>
            <pc:sldMk cId="2520210791" sldId="1557"/>
            <ac:picMk id="5" creationId="{8799E181-838C-3C0D-FE30-807688C16742}"/>
          </ac:picMkLst>
        </pc:picChg>
      </pc:sldChg>
      <pc:sldChg chg="addSp delSp modSp add mod">
        <pc:chgData name="William Trohanis" userId="d1a1e469-11e2-439c-9571-da18f1ad18d7" providerId="ADAL" clId="{43584CC7-CA75-4C99-8793-4CF37AB82AB2}" dt="2023-07-08T16:43:37.341" v="2543" actId="20577"/>
        <pc:sldMkLst>
          <pc:docMk/>
          <pc:sldMk cId="3791062774" sldId="1558"/>
        </pc:sldMkLst>
        <pc:spChg chg="add del mod ord">
          <ac:chgData name="William Trohanis" userId="d1a1e469-11e2-439c-9571-da18f1ad18d7" providerId="ADAL" clId="{43584CC7-CA75-4C99-8793-4CF37AB82AB2}" dt="2023-07-08T16:41:18.126" v="2482" actId="478"/>
          <ac:spMkLst>
            <pc:docMk/>
            <pc:sldMk cId="3791062774" sldId="1558"/>
            <ac:spMk id="3" creationId="{8EAB7057-E24D-FB26-A2AD-5D04A884A62C}"/>
          </ac:spMkLst>
        </pc:spChg>
        <pc:spChg chg="del">
          <ac:chgData name="William Trohanis" userId="d1a1e469-11e2-439c-9571-da18f1ad18d7" providerId="ADAL" clId="{43584CC7-CA75-4C99-8793-4CF37AB82AB2}" dt="2023-07-08T14:34:09.660" v="1298" actId="478"/>
          <ac:spMkLst>
            <pc:docMk/>
            <pc:sldMk cId="3791062774" sldId="1558"/>
            <ac:spMk id="5" creationId="{DF88E305-454F-97BF-3517-33922C35F60A}"/>
          </ac:spMkLst>
        </pc:spChg>
        <pc:spChg chg="add del mod">
          <ac:chgData name="William Trohanis" userId="d1a1e469-11e2-439c-9571-da18f1ad18d7" providerId="ADAL" clId="{43584CC7-CA75-4C99-8793-4CF37AB82AB2}" dt="2023-07-08T16:33:33.922" v="2481" actId="478"/>
          <ac:spMkLst>
            <pc:docMk/>
            <pc:sldMk cId="3791062774" sldId="1558"/>
            <ac:spMk id="6" creationId="{5FDE944A-7FFF-4BA0-1F63-E916B38734A3}"/>
          </ac:spMkLst>
        </pc:spChg>
        <pc:spChg chg="add mod ord">
          <ac:chgData name="William Trohanis" userId="d1a1e469-11e2-439c-9571-da18f1ad18d7" providerId="ADAL" clId="{43584CC7-CA75-4C99-8793-4CF37AB82AB2}" dt="2023-07-08T16:42:23.062" v="2494" actId="166"/>
          <ac:spMkLst>
            <pc:docMk/>
            <pc:sldMk cId="3791062774" sldId="1558"/>
            <ac:spMk id="7" creationId="{81848036-6DA6-A2FE-8849-A85DA7EF920B}"/>
          </ac:spMkLst>
        </pc:spChg>
        <pc:spChg chg="add mod">
          <ac:chgData name="William Trohanis" userId="d1a1e469-11e2-439c-9571-da18f1ad18d7" providerId="ADAL" clId="{43584CC7-CA75-4C99-8793-4CF37AB82AB2}" dt="2023-07-08T16:42:25.591" v="2495" actId="1076"/>
          <ac:spMkLst>
            <pc:docMk/>
            <pc:sldMk cId="3791062774" sldId="1558"/>
            <ac:spMk id="8" creationId="{B4D78C9D-DA09-CFD3-3C92-3C9CDA30F371}"/>
          </ac:spMkLst>
        </pc:spChg>
        <pc:spChg chg="mod">
          <ac:chgData name="William Trohanis" userId="d1a1e469-11e2-439c-9571-da18f1ad18d7" providerId="ADAL" clId="{43584CC7-CA75-4C99-8793-4CF37AB82AB2}" dt="2023-07-08T16:43:37.341" v="2543" actId="20577"/>
          <ac:spMkLst>
            <pc:docMk/>
            <pc:sldMk cId="3791062774" sldId="1558"/>
            <ac:spMk id="22" creationId="{EE7816FC-0D08-4776-CE49-C3231FE00378}"/>
          </ac:spMkLst>
        </pc:spChg>
        <pc:picChg chg="del">
          <ac:chgData name="William Trohanis" userId="d1a1e469-11e2-439c-9571-da18f1ad18d7" providerId="ADAL" clId="{43584CC7-CA75-4C99-8793-4CF37AB82AB2}" dt="2023-07-08T14:34:07.723" v="1297" actId="478"/>
          <ac:picMkLst>
            <pc:docMk/>
            <pc:sldMk cId="3791062774" sldId="1558"/>
            <ac:picMk id="4" creationId="{581DA397-CEFA-7C87-5DF8-0C57327034B8}"/>
          </ac:picMkLst>
        </pc:picChg>
        <pc:picChg chg="add del">
          <ac:chgData name="William Trohanis" userId="d1a1e469-11e2-439c-9571-da18f1ad18d7" providerId="ADAL" clId="{43584CC7-CA75-4C99-8793-4CF37AB82AB2}" dt="2023-07-08T16:41:23.188" v="2484"/>
          <ac:picMkLst>
            <pc:docMk/>
            <pc:sldMk cId="3791062774" sldId="1558"/>
            <ac:picMk id="2050" creationId="{77D24A1A-E01A-C90A-7B12-121463755C99}"/>
          </ac:picMkLst>
        </pc:picChg>
      </pc:sldChg>
      <pc:sldChg chg="delSp modSp add mod ord">
        <pc:chgData name="William Trohanis" userId="d1a1e469-11e2-439c-9571-da18f1ad18d7" providerId="ADAL" clId="{43584CC7-CA75-4C99-8793-4CF37AB82AB2}" dt="2023-07-08T16:46:26.579" v="2669" actId="20577"/>
        <pc:sldMkLst>
          <pc:docMk/>
          <pc:sldMk cId="2649735313" sldId="1559"/>
        </pc:sldMkLst>
        <pc:spChg chg="mod">
          <ac:chgData name="William Trohanis" userId="d1a1e469-11e2-439c-9571-da18f1ad18d7" providerId="ADAL" clId="{43584CC7-CA75-4C99-8793-4CF37AB82AB2}" dt="2023-07-08T16:46:26.579" v="2669" actId="20577"/>
          <ac:spMkLst>
            <pc:docMk/>
            <pc:sldMk cId="2649735313" sldId="1559"/>
            <ac:spMk id="4" creationId="{CE89BA17-109A-3383-651B-87626DF54E8C}"/>
          </ac:spMkLst>
        </pc:spChg>
        <pc:spChg chg="del">
          <ac:chgData name="William Trohanis" userId="d1a1e469-11e2-439c-9571-da18f1ad18d7" providerId="ADAL" clId="{43584CC7-CA75-4C99-8793-4CF37AB82AB2}" dt="2023-07-08T14:51:21.019" v="1947" actId="478"/>
          <ac:spMkLst>
            <pc:docMk/>
            <pc:sldMk cId="2649735313" sldId="1559"/>
            <ac:spMk id="5" creationId="{85707D45-88FF-84D1-84B9-FE8B6567B557}"/>
          </ac:spMkLst>
        </pc:spChg>
        <pc:spChg chg="mod">
          <ac:chgData name="William Trohanis" userId="d1a1e469-11e2-439c-9571-da18f1ad18d7" providerId="ADAL" clId="{43584CC7-CA75-4C99-8793-4CF37AB82AB2}" dt="2023-07-08T14:51:15.013" v="1946" actId="14100"/>
          <ac:spMkLst>
            <pc:docMk/>
            <pc:sldMk cId="2649735313" sldId="1559"/>
            <ac:spMk id="12" creationId="{6C0BAAC8-7CA2-0E0F-F342-BAD79EA9A105}"/>
          </ac:spMkLst>
        </pc:spChg>
        <pc:spChg chg="del">
          <ac:chgData name="William Trohanis" userId="d1a1e469-11e2-439c-9571-da18f1ad18d7" providerId="ADAL" clId="{43584CC7-CA75-4C99-8793-4CF37AB82AB2}" dt="2023-07-08T14:51:21.019" v="1947" actId="478"/>
          <ac:spMkLst>
            <pc:docMk/>
            <pc:sldMk cId="2649735313" sldId="1559"/>
            <ac:spMk id="51" creationId="{C9AEEFA8-119E-75E6-A4D7-6ACD0ADC7A82}"/>
          </ac:spMkLst>
        </pc:spChg>
        <pc:spChg chg="del mod">
          <ac:chgData name="William Trohanis" userId="d1a1e469-11e2-439c-9571-da18f1ad18d7" providerId="ADAL" clId="{43584CC7-CA75-4C99-8793-4CF37AB82AB2}" dt="2023-07-08T14:51:26.259" v="1949" actId="478"/>
          <ac:spMkLst>
            <pc:docMk/>
            <pc:sldMk cId="2649735313" sldId="1559"/>
            <ac:spMk id="52" creationId="{58F95696-3EAA-8CB8-688A-B202D8095BD5}"/>
          </ac:spMkLst>
        </pc:spChg>
      </pc:sldChg>
      <pc:sldChg chg="modSp add mod">
        <pc:chgData name="William Trohanis" userId="d1a1e469-11e2-439c-9571-da18f1ad18d7" providerId="ADAL" clId="{43584CC7-CA75-4C99-8793-4CF37AB82AB2}" dt="2023-07-08T15:00:53.612" v="2422" actId="14100"/>
        <pc:sldMkLst>
          <pc:docMk/>
          <pc:sldMk cId="1691234855" sldId="1566"/>
        </pc:sldMkLst>
        <pc:picChg chg="mod">
          <ac:chgData name="William Trohanis" userId="d1a1e469-11e2-439c-9571-da18f1ad18d7" providerId="ADAL" clId="{43584CC7-CA75-4C99-8793-4CF37AB82AB2}" dt="2023-07-08T15:00:53.612" v="2422" actId="14100"/>
          <ac:picMkLst>
            <pc:docMk/>
            <pc:sldMk cId="1691234855" sldId="1566"/>
            <ac:picMk id="7" creationId="{309318EB-15B2-5345-0358-DDC6675BE4AB}"/>
          </ac:picMkLst>
        </pc:picChg>
      </pc:sldChg>
      <pc:sldChg chg="modSp add mod">
        <pc:chgData name="William Trohanis" userId="d1a1e469-11e2-439c-9571-da18f1ad18d7" providerId="ADAL" clId="{43584CC7-CA75-4C99-8793-4CF37AB82AB2}" dt="2023-07-08T16:53:22.290" v="2917" actId="113"/>
        <pc:sldMkLst>
          <pc:docMk/>
          <pc:sldMk cId="241913951" sldId="1567"/>
        </pc:sldMkLst>
        <pc:spChg chg="mod">
          <ac:chgData name="William Trohanis" userId="d1a1e469-11e2-439c-9571-da18f1ad18d7" providerId="ADAL" clId="{43584CC7-CA75-4C99-8793-4CF37AB82AB2}" dt="2023-07-08T16:53:22.290" v="2917" actId="113"/>
          <ac:spMkLst>
            <pc:docMk/>
            <pc:sldMk cId="241913951" sldId="1567"/>
            <ac:spMk id="22" creationId="{EE7816FC-0D08-4776-CE49-C3231FE003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FA70-913A-4A2A-A7BB-55E627E8BB72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3C91E-9EC1-4242-9D99-40F7F0786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755" y="636472"/>
            <a:ext cx="155221" cy="1737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1983" y="636472"/>
            <a:ext cx="167338" cy="1776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755" y="834498"/>
            <a:ext cx="155221" cy="1737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983" y="834498"/>
            <a:ext cx="167338" cy="1776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263" y="637697"/>
            <a:ext cx="295778" cy="37401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58939" y="1049800"/>
            <a:ext cx="542925" cy="62230"/>
          </a:xfrm>
          <a:custGeom>
            <a:avLst/>
            <a:gdLst/>
            <a:ahLst/>
            <a:cxnLst/>
            <a:rect l="l" t="t" r="r" b="b"/>
            <a:pathLst>
              <a:path w="542925" h="62230">
                <a:moveTo>
                  <a:pt x="58267" y="61658"/>
                </a:moveTo>
                <a:lnTo>
                  <a:pt x="58229" y="584"/>
                </a:lnTo>
                <a:lnTo>
                  <a:pt x="45872" y="584"/>
                </a:lnTo>
                <a:lnTo>
                  <a:pt x="45897" y="25984"/>
                </a:lnTo>
                <a:lnTo>
                  <a:pt x="12369" y="26009"/>
                </a:lnTo>
                <a:lnTo>
                  <a:pt x="12344" y="609"/>
                </a:lnTo>
                <a:lnTo>
                  <a:pt x="0" y="622"/>
                </a:lnTo>
                <a:lnTo>
                  <a:pt x="50" y="61709"/>
                </a:lnTo>
                <a:lnTo>
                  <a:pt x="12395" y="61696"/>
                </a:lnTo>
                <a:lnTo>
                  <a:pt x="12382" y="35953"/>
                </a:lnTo>
                <a:lnTo>
                  <a:pt x="45910" y="35928"/>
                </a:lnTo>
                <a:lnTo>
                  <a:pt x="45923" y="61671"/>
                </a:lnTo>
                <a:lnTo>
                  <a:pt x="58267" y="61658"/>
                </a:lnTo>
                <a:close/>
              </a:path>
              <a:path w="542925" h="62230">
                <a:moveTo>
                  <a:pt x="159778" y="51993"/>
                </a:moveTo>
                <a:lnTo>
                  <a:pt x="119519" y="52019"/>
                </a:lnTo>
                <a:lnTo>
                  <a:pt x="119507" y="35610"/>
                </a:lnTo>
                <a:lnTo>
                  <a:pt x="154749" y="35585"/>
                </a:lnTo>
                <a:lnTo>
                  <a:pt x="154736" y="25984"/>
                </a:lnTo>
                <a:lnTo>
                  <a:pt x="119507" y="26009"/>
                </a:lnTo>
                <a:lnTo>
                  <a:pt x="119494" y="10134"/>
                </a:lnTo>
                <a:lnTo>
                  <a:pt x="159245" y="10096"/>
                </a:lnTo>
                <a:lnTo>
                  <a:pt x="159232" y="495"/>
                </a:lnTo>
                <a:lnTo>
                  <a:pt x="107137" y="546"/>
                </a:lnTo>
                <a:lnTo>
                  <a:pt x="107188" y="61633"/>
                </a:lnTo>
                <a:lnTo>
                  <a:pt x="159778" y="61582"/>
                </a:lnTo>
                <a:lnTo>
                  <a:pt x="159778" y="51993"/>
                </a:lnTo>
                <a:close/>
              </a:path>
              <a:path w="542925" h="62230">
                <a:moveTo>
                  <a:pt x="270738" y="61506"/>
                </a:moveTo>
                <a:lnTo>
                  <a:pt x="263321" y="46774"/>
                </a:lnTo>
                <a:lnTo>
                  <a:pt x="258546" y="37274"/>
                </a:lnTo>
                <a:lnTo>
                  <a:pt x="246227" y="12839"/>
                </a:lnTo>
                <a:lnTo>
                  <a:pt x="246024" y="12446"/>
                </a:lnTo>
                <a:lnTo>
                  <a:pt x="246024" y="37261"/>
                </a:lnTo>
                <a:lnTo>
                  <a:pt x="221830" y="37274"/>
                </a:lnTo>
                <a:lnTo>
                  <a:pt x="233857" y="12839"/>
                </a:lnTo>
                <a:lnTo>
                  <a:pt x="246024" y="37261"/>
                </a:lnTo>
                <a:lnTo>
                  <a:pt x="246024" y="12446"/>
                </a:lnTo>
                <a:lnTo>
                  <a:pt x="239776" y="0"/>
                </a:lnTo>
                <a:lnTo>
                  <a:pt x="228333" y="12"/>
                </a:lnTo>
                <a:lnTo>
                  <a:pt x="197459" y="61556"/>
                </a:lnTo>
                <a:lnTo>
                  <a:pt x="210108" y="61544"/>
                </a:lnTo>
                <a:lnTo>
                  <a:pt x="217322" y="46799"/>
                </a:lnTo>
                <a:lnTo>
                  <a:pt x="250545" y="46786"/>
                </a:lnTo>
                <a:lnTo>
                  <a:pt x="257683" y="61506"/>
                </a:lnTo>
                <a:lnTo>
                  <a:pt x="270738" y="61506"/>
                </a:lnTo>
                <a:close/>
              </a:path>
              <a:path w="542925" h="62230">
                <a:moveTo>
                  <a:pt x="358482" y="61429"/>
                </a:moveTo>
                <a:lnTo>
                  <a:pt x="358470" y="51663"/>
                </a:lnTo>
                <a:lnTo>
                  <a:pt x="321525" y="51689"/>
                </a:lnTo>
                <a:lnTo>
                  <a:pt x="321487" y="381"/>
                </a:lnTo>
                <a:lnTo>
                  <a:pt x="309143" y="381"/>
                </a:lnTo>
                <a:lnTo>
                  <a:pt x="309194" y="61468"/>
                </a:lnTo>
                <a:lnTo>
                  <a:pt x="358482" y="61429"/>
                </a:lnTo>
                <a:close/>
              </a:path>
              <a:path w="542925" h="62230">
                <a:moveTo>
                  <a:pt x="442810" y="10236"/>
                </a:moveTo>
                <a:lnTo>
                  <a:pt x="442798" y="279"/>
                </a:lnTo>
                <a:lnTo>
                  <a:pt x="385787" y="330"/>
                </a:lnTo>
                <a:lnTo>
                  <a:pt x="385787" y="10274"/>
                </a:lnTo>
                <a:lnTo>
                  <a:pt x="408076" y="10261"/>
                </a:lnTo>
                <a:lnTo>
                  <a:pt x="408114" y="61391"/>
                </a:lnTo>
                <a:lnTo>
                  <a:pt x="420560" y="61391"/>
                </a:lnTo>
                <a:lnTo>
                  <a:pt x="420522" y="10248"/>
                </a:lnTo>
                <a:lnTo>
                  <a:pt x="442810" y="10236"/>
                </a:lnTo>
                <a:close/>
              </a:path>
              <a:path w="542925" h="62230">
                <a:moveTo>
                  <a:pt x="542683" y="61290"/>
                </a:moveTo>
                <a:lnTo>
                  <a:pt x="542632" y="203"/>
                </a:lnTo>
                <a:lnTo>
                  <a:pt x="530288" y="215"/>
                </a:lnTo>
                <a:lnTo>
                  <a:pt x="530301" y="25615"/>
                </a:lnTo>
                <a:lnTo>
                  <a:pt x="496785" y="25641"/>
                </a:lnTo>
                <a:lnTo>
                  <a:pt x="496760" y="241"/>
                </a:lnTo>
                <a:lnTo>
                  <a:pt x="484416" y="254"/>
                </a:lnTo>
                <a:lnTo>
                  <a:pt x="484466" y="61341"/>
                </a:lnTo>
                <a:lnTo>
                  <a:pt x="496811" y="61328"/>
                </a:lnTo>
                <a:lnTo>
                  <a:pt x="496785" y="35585"/>
                </a:lnTo>
                <a:lnTo>
                  <a:pt x="530313" y="35560"/>
                </a:lnTo>
                <a:lnTo>
                  <a:pt x="530339" y="61302"/>
                </a:lnTo>
                <a:lnTo>
                  <a:pt x="542683" y="61290"/>
                </a:lnTo>
                <a:close/>
              </a:path>
            </a:pathLst>
          </a:custGeom>
          <a:solidFill>
            <a:srgbClr val="00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7998" y="10296370"/>
            <a:ext cx="18830290" cy="0"/>
          </a:xfrm>
          <a:custGeom>
            <a:avLst/>
            <a:gdLst/>
            <a:ahLst/>
            <a:cxnLst/>
            <a:rect l="l" t="t" r="r" b="b"/>
            <a:pathLst>
              <a:path w="18830290">
                <a:moveTo>
                  <a:pt x="0" y="0"/>
                </a:moveTo>
                <a:lnTo>
                  <a:pt x="18830295" y="0"/>
                </a:lnTo>
              </a:path>
            </a:pathLst>
          </a:custGeom>
          <a:ln w="10470">
            <a:solidFill>
              <a:srgbClr val="002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39978" y="3097602"/>
            <a:ext cx="9259570" cy="209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600" b="0" i="0">
                <a:solidFill>
                  <a:srgbClr val="005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40"/>
              <a:t>D</a:t>
            </a:r>
            <a:r>
              <a:rPr spc="95"/>
              <a:t>a</a:t>
            </a:r>
            <a:r>
              <a:t>t</a:t>
            </a:r>
            <a:r>
              <a:rPr spc="60"/>
              <a:t>e</a:t>
            </a:r>
            <a:r>
              <a:rPr spc="-25"/>
              <a:t> </a:t>
            </a:r>
            <a:r>
              <a:rPr spc="-150"/>
              <a:t>—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80"/>
              <a:t>04/13/2022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-45" dirty="0"/>
              <a:t>‹#›</a:t>
            </a:fld>
            <a:r>
              <a:rPr spc="-19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rgbClr val="A2E7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40"/>
              <a:t>D</a:t>
            </a:r>
            <a:r>
              <a:rPr spc="95"/>
              <a:t>a</a:t>
            </a:r>
            <a:r>
              <a:t>t</a:t>
            </a:r>
            <a:r>
              <a:rPr spc="60"/>
              <a:t>e</a:t>
            </a:r>
            <a:r>
              <a:rPr spc="-25"/>
              <a:t> </a:t>
            </a:r>
            <a:r>
              <a:rPr spc="-150"/>
              <a:t>—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80"/>
              <a:t>04/13/2022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-45" dirty="0"/>
              <a:t>‹#›</a:t>
            </a:fld>
            <a:r>
              <a:rPr spc="-19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rgbClr val="A2E7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40"/>
              <a:t>D</a:t>
            </a:r>
            <a:r>
              <a:rPr spc="95"/>
              <a:t>a</a:t>
            </a:r>
            <a:r>
              <a:t>t</a:t>
            </a:r>
            <a:r>
              <a:rPr spc="60"/>
              <a:t>e</a:t>
            </a:r>
            <a:r>
              <a:rPr spc="-25"/>
              <a:t> </a:t>
            </a:r>
            <a:r>
              <a:rPr spc="-150"/>
              <a:t>—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80"/>
              <a:t>04/13/2022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-45" dirty="0"/>
              <a:t>‹#›</a:t>
            </a:fld>
            <a:r>
              <a:rPr spc="-19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rgbClr val="A2E7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40"/>
              <a:t>D</a:t>
            </a:r>
            <a:r>
              <a:rPr spc="95"/>
              <a:t>a</a:t>
            </a:r>
            <a:r>
              <a:t>t</a:t>
            </a:r>
            <a:r>
              <a:rPr spc="60"/>
              <a:t>e</a:t>
            </a:r>
            <a:r>
              <a:rPr spc="-25"/>
              <a:t> </a:t>
            </a:r>
            <a:r>
              <a:rPr spc="-150"/>
              <a:t>—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80"/>
              <a:t>04/13/2022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-45" dirty="0"/>
              <a:t>‹#›</a:t>
            </a:fld>
            <a:r>
              <a:rPr spc="-19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40"/>
              <a:t>D</a:t>
            </a:r>
            <a:r>
              <a:rPr spc="95"/>
              <a:t>a</a:t>
            </a:r>
            <a:r>
              <a:t>t</a:t>
            </a:r>
            <a:r>
              <a:rPr spc="60"/>
              <a:t>e</a:t>
            </a:r>
            <a:r>
              <a:rPr spc="-25"/>
              <a:t> </a:t>
            </a:r>
            <a:r>
              <a:rPr spc="-150"/>
              <a:t>—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80"/>
              <a:t>04/13/2022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-45" dirty="0"/>
              <a:t>‹#›</a:t>
            </a:fld>
            <a:r>
              <a:rPr spc="-19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804" y="2562829"/>
            <a:ext cx="4643120" cy="968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0" i="0">
                <a:solidFill>
                  <a:srgbClr val="A2E7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41808" y="10643741"/>
            <a:ext cx="590550" cy="27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40"/>
              <a:t>D</a:t>
            </a:r>
            <a:r>
              <a:rPr spc="95"/>
              <a:t>a</a:t>
            </a:r>
            <a:r>
              <a:t>t</a:t>
            </a:r>
            <a:r>
              <a:rPr spc="60"/>
              <a:t>e</a:t>
            </a:r>
            <a:r>
              <a:rPr spc="-25"/>
              <a:t> </a:t>
            </a:r>
            <a:r>
              <a:rPr spc="-150"/>
              <a:t>—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86342" y="10643478"/>
            <a:ext cx="954404" cy="27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80"/>
              <a:t>04/13/2022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216947" y="10643741"/>
            <a:ext cx="304800" cy="27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2F4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-45" dirty="0"/>
              <a:t>‹#›</a:t>
            </a:fld>
            <a:r>
              <a:rPr spc="-19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WTrohanis@121.health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06F44C-528D-4E87-9924-F158C13E0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3950" y="10241280"/>
            <a:ext cx="1090481" cy="784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FCE42-5C1F-F97B-1F82-D4C1402E07DC}"/>
              </a:ext>
            </a:extLst>
          </p:cNvPr>
          <p:cNvSpPr txBox="1"/>
          <p:nvPr/>
        </p:nvSpPr>
        <p:spPr>
          <a:xfrm>
            <a:off x="926032" y="9779615"/>
            <a:ext cx="1024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concierge medicine, for 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F619E-E6B6-9504-751F-0D263954CA11}"/>
              </a:ext>
            </a:extLst>
          </p:cNvPr>
          <p:cNvSpPr txBox="1"/>
          <p:nvPr/>
        </p:nvSpPr>
        <p:spPr>
          <a:xfrm>
            <a:off x="5025190" y="5470176"/>
            <a:ext cx="10050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784F002-08C2-BA20-ECD1-51F477F5F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7" b="11319"/>
          <a:stretch/>
        </p:blipFill>
        <p:spPr>
          <a:xfrm>
            <a:off x="0" y="1"/>
            <a:ext cx="20272541" cy="11309350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108769A6-4F7F-7A07-052B-A1E48BB76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2045" l="5417" r="93750">
                        <a14:foregroundMark x1="5417" y1="27273" x2="5417" y2="27273"/>
                        <a14:foregroundMark x1="20000" y1="23864" x2="20000" y2="23864"/>
                        <a14:foregroundMark x1="39167" y1="46023" x2="39167" y2="46023"/>
                        <a14:foregroundMark x1="22500" y1="39205" x2="22500" y2="39205"/>
                        <a14:foregroundMark x1="26250" y1="45455" x2="26250" y2="45455"/>
                        <a14:foregroundMark x1="49583" y1="29545" x2="49583" y2="29545"/>
                        <a14:foregroundMark x1="77500" y1="26136" x2="77500" y2="26136"/>
                        <a14:foregroundMark x1="79583" y1="50568" x2="79583" y2="50568"/>
                        <a14:foregroundMark x1="93750" y1="30682" x2="93750" y2="30682"/>
                        <a14:foregroundMark x1="40833" y1="42614" x2="40833" y2="42614"/>
                        <a14:foregroundMark x1="20833" y1="92045" x2="20833" y2="92045"/>
                        <a14:foregroundMark x1="35417" y1="87500" x2="35417" y2="87500"/>
                        <a14:foregroundMark x1="50417" y1="91477" x2="50417" y2="91477"/>
                        <a14:foregroundMark x1="64583" y1="90341" x2="64583" y2="90341"/>
                        <a14:foregroundMark x1="78333" y1="88636" x2="78333" y2="88636"/>
                        <a14:foregroundMark x1="89583" y1="89773" x2="89583" y2="89773"/>
                        <a14:foregroundMark x1="21667" y1="41477" x2="21667" y2="41477"/>
                        <a14:backgroundMark x1="52500" y1="89773" x2="52500" y2="89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092" y="9717785"/>
            <a:ext cx="1918395" cy="14068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0B91C4-52DC-052E-6591-C1882047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25" y="-341015"/>
            <a:ext cx="8739505" cy="87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7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0634" y="-17936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sz="1300" b="0" i="0" u="none" strike="noStrike" kern="1200" cap="none" spc="-190" normalizeH="0" baseline="0" noProof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49C4B942-54A1-487E-9549-D3005A14A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061" y="341153"/>
            <a:ext cx="1059772" cy="76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0BAAC8-7CA2-0E0F-F342-BAD79EA9A105}"/>
              </a:ext>
            </a:extLst>
          </p:cNvPr>
          <p:cNvSpPr txBox="1"/>
          <p:nvPr/>
        </p:nvSpPr>
        <p:spPr>
          <a:xfrm>
            <a:off x="393718" y="533241"/>
            <a:ext cx="955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I use it?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AEEFA8-119E-75E6-A4D7-6ACD0ADC7A82}"/>
              </a:ext>
            </a:extLst>
          </p:cNvPr>
          <p:cNvSpPr/>
          <p:nvPr/>
        </p:nvSpPr>
        <p:spPr>
          <a:xfrm>
            <a:off x="12780579" y="2689736"/>
            <a:ext cx="6557237" cy="741596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F95696-3EAA-8CB8-688A-B202D8095BD5}"/>
              </a:ext>
            </a:extLst>
          </p:cNvPr>
          <p:cNvSpPr txBox="1"/>
          <p:nvPr/>
        </p:nvSpPr>
        <p:spPr>
          <a:xfrm>
            <a:off x="12915132" y="2852076"/>
            <a:ext cx="93732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45" normalizeH="0" baseline="0" noProof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Concierge medicine, for all: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07D45-88FF-84D1-84B9-FE8B6567B557}"/>
              </a:ext>
            </a:extLst>
          </p:cNvPr>
          <p:cNvSpPr txBox="1"/>
          <p:nvPr/>
        </p:nvSpPr>
        <p:spPr>
          <a:xfrm>
            <a:off x="12964277" y="3660747"/>
            <a:ext cx="61898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On-demand access to care 24/7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 time in &lt;5 minutes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Full-time One to One Health clinicians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Post-visit provider follow up, symptom evaluation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Prescription fill / RX adherence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 and review Lab results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Provider-driven referrals to high-quality, high-value specialists and imaging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of care (scheduling appointments, closing care gaps)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CE89BA17-109A-3383-651B-87626DF54E8C}"/>
              </a:ext>
            </a:extLst>
          </p:cNvPr>
          <p:cNvSpPr txBox="1"/>
          <p:nvPr/>
        </p:nvSpPr>
        <p:spPr>
          <a:xfrm>
            <a:off x="582353" y="2284747"/>
            <a:ext cx="12014526" cy="859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I have? </a:t>
            </a:r>
          </a:p>
          <a:p>
            <a:pPr marL="311471" marR="0" lvl="1" indent="-1557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5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Chat about symptoms, upload pictures or one-click into a video visit with a provider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5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I go to the ER? </a:t>
            </a:r>
          </a:p>
          <a:p>
            <a:pPr marL="311471" marR="0" lvl="1" indent="-1557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5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coordination to avoid long waits in the Urgent Care or unnecessary, costly trips to the Emergency Room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5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can I take?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5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necessary, prescription and medication refills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5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I improve? </a:t>
            </a:r>
          </a:p>
          <a:p>
            <a:pPr marL="311471" marR="0" lvl="1" indent="-1557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5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 chronic conditions and access to dieticians, health coaches, and personal trainers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5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ileron Thi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2" b="0" i="0" u="none" strike="noStrike" kern="1200" cap="none" spc="5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ileron Thi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79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529" y="635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9248004" y="10617302"/>
            <a:ext cx="304800" cy="27812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sz="1300" b="0" i="0" u="none" strike="noStrike" kern="1200" cap="none" spc="-190" normalizeH="0" baseline="0" noProof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33127-DDD1-48FC-9BED-E9FED9CE7C1C}"/>
              </a:ext>
            </a:extLst>
          </p:cNvPr>
          <p:cNvSpPr txBox="1"/>
          <p:nvPr/>
        </p:nvSpPr>
        <p:spPr>
          <a:xfrm>
            <a:off x="1441450" y="5831853"/>
            <a:ext cx="6629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would your organization benefit by increasing virtual visits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sevenfold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TextCare’s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average increase in monthly visits from a national competitor is 760% (</a:t>
            </a:r>
            <a:r>
              <a: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total visits per employee, per month)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EB45F-D16D-446A-9609-DA7C5F86DA78}"/>
              </a:ext>
            </a:extLst>
          </p:cNvPr>
          <p:cNvSpPr txBox="1"/>
          <p:nvPr/>
        </p:nvSpPr>
        <p:spPr>
          <a:xfrm>
            <a:off x="9747251" y="958842"/>
            <a:ext cx="9801142" cy="98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Lower Costs </a:t>
            </a:r>
          </a:p>
          <a:p>
            <a:pPr marL="1155700" marR="0" lvl="1" indent="-68580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$1,142 savings per employee/year</a:t>
            </a:r>
          </a:p>
          <a:p>
            <a:pPr marL="1155700" lvl="1" indent="-685800" fontAlgn="base">
              <a:spcBef>
                <a:spcPts val="130"/>
              </a:spcBef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prstClr val="white"/>
                </a:solidFill>
                <a:latin typeface="Arial"/>
                <a:cs typeface="Arial"/>
              </a:rPr>
              <a:t>7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1% of TextCare patients say they avoided ER or Urgent Care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 productivity </a:t>
            </a:r>
          </a:p>
          <a:p>
            <a:pPr marL="1155700" marR="0" lvl="1" indent="-68580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2.7 hours savings per single use</a:t>
            </a:r>
          </a:p>
          <a:p>
            <a:pPr marL="1155700" marR="0" lvl="1" indent="-68580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>
                <a:solidFill>
                  <a:prstClr val="white"/>
                </a:solidFill>
                <a:latin typeface="Arial"/>
                <a:cs typeface="Arial"/>
              </a:rPr>
              <a:t>The power of Text:</a:t>
            </a:r>
          </a:p>
          <a:p>
            <a:pPr marL="1612900" lvl="2" indent="-685800" fontAlgn="base">
              <a:spcBef>
                <a:spcPts val="13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</a:t>
            </a:r>
            <a:r>
              <a:rPr lang="en-US" sz="3200">
                <a:solidFill>
                  <a:prstClr val="white"/>
                </a:solidFill>
                <a:latin typeface="Arial"/>
                <a:cs typeface="Arial"/>
              </a:rPr>
              <a:t> messages have a 98% open rate</a:t>
            </a:r>
          </a:p>
          <a:p>
            <a:pPr marL="1612900" lvl="2" indent="-685800" fontAlgn="base">
              <a:spcBef>
                <a:spcPts val="13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88% of the </a:t>
            </a:r>
            <a:r>
              <a:rPr lang="en-US" sz="3200">
                <a:solidFill>
                  <a:prstClr val="white"/>
                </a:solidFill>
                <a:latin typeface="Arial"/>
                <a:cs typeface="Arial"/>
              </a:rPr>
              <a:t>population, texting is the top reason they use their phone</a:t>
            </a:r>
          </a:p>
          <a:p>
            <a:pPr marL="1612900" lvl="2" indent="-685800" fontAlgn="base">
              <a:spcBef>
                <a:spcPts val="13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Americans are 2X as likely to text vs call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Happier employees </a:t>
            </a:r>
          </a:p>
          <a:p>
            <a:pPr marL="927100" marR="0" lvl="1" indent="-45720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96 Net Promoter Score </a:t>
            </a:r>
            <a:endParaRPr kumimoji="0" lang="en-US" sz="3600" b="0" i="0" u="none" strike="noStrike" kern="1200" cap="none" spc="-145" normalizeH="0" baseline="0" noProof="0">
              <a:ln>
                <a:noFill/>
              </a:ln>
              <a:solidFill>
                <a:srgbClr val="A2E7F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EF766-8175-F60D-0BC1-F40F11347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3719" t="19086" r="25819" b="39164"/>
          <a:stretch/>
        </p:blipFill>
        <p:spPr>
          <a:xfrm>
            <a:off x="555705" y="906311"/>
            <a:ext cx="6448343" cy="512936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C504C3-71AF-7A6C-5C55-E88C27B7048C}"/>
              </a:ext>
            </a:extLst>
          </p:cNvPr>
          <p:cNvCxnSpPr/>
          <p:nvPr/>
        </p:nvCxnSpPr>
        <p:spPr>
          <a:xfrm>
            <a:off x="8909050" y="2028190"/>
            <a:ext cx="0" cy="853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7679" y="-4511"/>
            <a:ext cx="20171779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9195854" y="10612156"/>
            <a:ext cx="304800" cy="27812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sz="1300" b="0" i="0" u="none" strike="noStrike" kern="1200" cap="none" spc="-190" normalizeH="0" baseline="0" noProof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91787098-705B-8A61-6D17-CD71DBAA7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061" y="341153"/>
            <a:ext cx="1059772" cy="76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924485-F506-0C92-FE89-71AF6E8CFC61}"/>
              </a:ext>
            </a:extLst>
          </p:cNvPr>
          <p:cNvSpPr txBox="1"/>
          <p:nvPr/>
        </p:nvSpPr>
        <p:spPr>
          <a:xfrm>
            <a:off x="407420" y="2124966"/>
            <a:ext cx="17874229" cy="1751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engagement boost and effort to curb excessive ER utilization, all while delighting employees. Boosting monthly visit average by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769%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first 60 days.</a:t>
            </a:r>
          </a:p>
          <a:p>
            <a:pPr marL="12700" marR="0" lvl="0" indent="0" algn="l" defTabSz="914400" rtl="0" eaLnBrk="1" fontAlgn="base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1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41126-4DCB-8B15-1813-D500751F5722}"/>
              </a:ext>
            </a:extLst>
          </p:cNvPr>
          <p:cNvSpPr txBox="1"/>
          <p:nvPr/>
        </p:nvSpPr>
        <p:spPr>
          <a:xfrm>
            <a:off x="377384" y="502988"/>
            <a:ext cx="18543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TextCare: Case Study – Service Industry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52272-DCCD-FE59-A02E-89D495CD9319}"/>
              </a:ext>
            </a:extLst>
          </p:cNvPr>
          <p:cNvSpPr txBox="1"/>
          <p:nvPr/>
        </p:nvSpPr>
        <p:spPr>
          <a:xfrm>
            <a:off x="461517" y="3758279"/>
            <a:ext cx="5395328" cy="66787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TextCare: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 ER Visits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4.2 Teladoc Visits/Month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-minute average response time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29.5% Annualized Utilization*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*(YTD Visits X 12/ # Months Accrued / YTD Average Primary Members)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439EB-E872-8F95-39E9-CCAF7BD03003}"/>
              </a:ext>
            </a:extLst>
          </p:cNvPr>
          <p:cNvSpPr txBox="1"/>
          <p:nvPr/>
        </p:nvSpPr>
        <p:spPr>
          <a:xfrm>
            <a:off x="6394547" y="3764380"/>
            <a:ext cx="13352285" cy="64633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TextCare Results (after 1 year)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36.5 Visits/Month average (8X)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29% total employee engagement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Dramatically reduced ER visits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Patterns: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94.5% Text, 4.1% Video, 1.4%  Call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84.9% resolved 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visit, 11% provider follow-up, 4.1% In-Person required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248.9%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Annualized Utilization*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*(YTD Visits X 12/ # Months Accrued / YTD Average Primary Members)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2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0634" y="-17936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sz="1300" b="0" i="0" u="none" strike="noStrike" kern="1200" cap="none" spc="-190" normalizeH="0" baseline="0" noProof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49C4B942-54A1-487E-9549-D3005A14A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061" y="341153"/>
            <a:ext cx="1059772" cy="76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0BAAC8-7CA2-0E0F-F342-BAD79EA9A105}"/>
              </a:ext>
            </a:extLst>
          </p:cNvPr>
          <p:cNvSpPr txBox="1"/>
          <p:nvPr/>
        </p:nvSpPr>
        <p:spPr>
          <a:xfrm>
            <a:off x="393718" y="533241"/>
            <a:ext cx="13884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Healthcare for hospitality</a:t>
            </a: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CE89BA17-109A-3383-651B-87626DF54E8C}"/>
              </a:ext>
            </a:extLst>
          </p:cNvPr>
          <p:cNvSpPr txBox="1"/>
          <p:nvPr/>
        </p:nvSpPr>
        <p:spPr>
          <a:xfrm>
            <a:off x="582353" y="2845849"/>
            <a:ext cx="18104708" cy="982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65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war for talent in hospitality is real.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TextCare is a benefit that helps the whole family, and employees love it (96 NPS)</a:t>
            </a:r>
            <a:endParaRPr kumimoji="0" lang="en-US" sz="3200" i="0" u="none" strike="noStrike" kern="1200" cap="none" spc="6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65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6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Productivity and staying at work is critical.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access in &lt;5 minutes means less time in waiting rooms or missing work.</a:t>
            </a:r>
            <a:endParaRPr kumimoji="0" lang="en-US" sz="3200" i="0" u="none" strike="noStrike" kern="1200" cap="none" spc="6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spc="65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65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hospitality workforce is diverse </a:t>
            </a:r>
          </a:p>
          <a:p>
            <a:pPr>
              <a:defRPr/>
            </a:pPr>
            <a:r>
              <a:rPr lang="en-US" sz="3200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access to care for all employees, especially those with no relationship with primary care</a:t>
            </a:r>
            <a:endParaRPr kumimoji="0" lang="en-US" sz="3200" i="0" u="none" strike="noStrike" kern="1200" cap="none" spc="6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spc="65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65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5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5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ileron Thi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2" b="0" i="0" u="none" strike="noStrike" kern="1200" cap="none" spc="5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ileron Thi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3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057" y="0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816FC-0D08-4776-CE49-C3231FE00378}"/>
              </a:ext>
            </a:extLst>
          </p:cNvPr>
          <p:cNvSpPr txBox="1"/>
          <p:nvPr/>
        </p:nvSpPr>
        <p:spPr>
          <a:xfrm>
            <a:off x="603250" y="696559"/>
            <a:ext cx="18395950" cy="1144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&amp;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connect: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WTrohanis@121.health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us: 347-387-5961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057" y="0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5EA11-13C7-3A99-7DF6-63F9A9F6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02" y="846309"/>
            <a:ext cx="9295148" cy="10050292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1D10B22-8B15-FB80-404E-D7EAB04262B2}"/>
              </a:ext>
            </a:extLst>
          </p:cNvPr>
          <p:cNvSpPr/>
          <p:nvPr/>
        </p:nvSpPr>
        <p:spPr>
          <a:xfrm>
            <a:off x="-1083733" y="609600"/>
            <a:ext cx="12395199" cy="4436533"/>
          </a:xfrm>
          <a:custGeom>
            <a:avLst/>
            <a:gdLst/>
            <a:ahLst/>
            <a:cxnLst/>
            <a:rect l="l" t="t" r="r" b="b"/>
            <a:pathLst>
              <a:path w="3108960" h="1985371">
                <a:moveTo>
                  <a:pt x="0" y="0"/>
                </a:moveTo>
                <a:lnTo>
                  <a:pt x="3108960" y="0"/>
                </a:lnTo>
                <a:lnTo>
                  <a:pt x="3108960" y="1985371"/>
                </a:lnTo>
                <a:lnTo>
                  <a:pt x="0" y="19853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78F89-5175-A32F-FD3F-FBAC9A9E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009" y="846309"/>
            <a:ext cx="8205685" cy="10050292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A4A8F672-60FE-A946-A4D3-297CD5945564}"/>
              </a:ext>
            </a:extLst>
          </p:cNvPr>
          <p:cNvSpPr/>
          <p:nvPr/>
        </p:nvSpPr>
        <p:spPr>
          <a:xfrm>
            <a:off x="10400048" y="1525758"/>
            <a:ext cx="8947150" cy="3807884"/>
          </a:xfrm>
          <a:custGeom>
            <a:avLst/>
            <a:gdLst/>
            <a:ahLst/>
            <a:cxnLst/>
            <a:rect l="l" t="t" r="r" b="b"/>
            <a:pathLst>
              <a:path w="3108960" h="1985371">
                <a:moveTo>
                  <a:pt x="0" y="0"/>
                </a:moveTo>
                <a:lnTo>
                  <a:pt x="3108960" y="0"/>
                </a:lnTo>
                <a:lnTo>
                  <a:pt x="3108960" y="1985371"/>
                </a:lnTo>
                <a:lnTo>
                  <a:pt x="0" y="19853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8401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057" y="0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9195854" y="10612156"/>
            <a:ext cx="304800" cy="27812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sz="1300" b="0" i="0" u="none" strike="noStrike" kern="1200" cap="none" spc="-190" normalizeH="0" baseline="0" noProof="0" dirty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33127-DDD1-48FC-9BED-E9FED9CE7C1C}"/>
              </a:ext>
            </a:extLst>
          </p:cNvPr>
          <p:cNvSpPr txBox="1"/>
          <p:nvPr/>
        </p:nvSpPr>
        <p:spPr>
          <a:xfrm>
            <a:off x="603250" y="696559"/>
            <a:ext cx="905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healthcare today: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9009A73-3979-8671-9CC4-B4A16A25F0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471" y="2373692"/>
            <a:ext cx="10346249" cy="7324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2AF91D-5AD8-8B3B-AED6-5DD56880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882" y="655479"/>
            <a:ext cx="6855666" cy="3446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F8F0D4-9CA2-7131-F45F-2EE065D05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4116" y="6233761"/>
            <a:ext cx="6891175" cy="2111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0313B8-7517-EE9A-1F74-6EA192C1239C}"/>
              </a:ext>
            </a:extLst>
          </p:cNvPr>
          <p:cNvSpPr txBox="1"/>
          <p:nvPr/>
        </p:nvSpPr>
        <p:spPr>
          <a:xfrm>
            <a:off x="1102994" y="3621305"/>
            <a:ext cx="98552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 can’t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afford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make a doctor’s appointment nor can I afford to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the day off to go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Reddit User /u/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PRSwensson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33230F93-5C7E-299F-14B3-E515FB1C2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3017" y="8481728"/>
            <a:ext cx="6922274" cy="2188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9D5E0-0580-B1F7-CE35-59C4C1DF9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792" y="4238429"/>
            <a:ext cx="6817756" cy="18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2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529" y="635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33127-DDD1-48FC-9BED-E9FED9CE7C1C}"/>
              </a:ext>
            </a:extLst>
          </p:cNvPr>
          <p:cNvSpPr txBox="1"/>
          <p:nvPr/>
        </p:nvSpPr>
        <p:spPr>
          <a:xfrm>
            <a:off x="667465" y="676531"/>
            <a:ext cx="1593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E79F8-1047-1B90-70B0-1C89FD543AA2}"/>
              </a:ext>
            </a:extLst>
          </p:cNvPr>
          <p:cNvSpPr txBox="1"/>
          <p:nvPr/>
        </p:nvSpPr>
        <p:spPr>
          <a:xfrm>
            <a:off x="667465" y="2338382"/>
            <a:ext cx="960195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92D050"/>
                </a:solidFill>
                <a:latin typeface="Arial"/>
                <a:cs typeface="Arial"/>
              </a:rPr>
              <a:t>Regulatory changes 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92D050"/>
                </a:solidFill>
                <a:latin typeface="Arial"/>
                <a:cs typeface="Arial"/>
              </a:rPr>
              <a:t>have removed barriers 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92D050"/>
                </a:solidFill>
                <a:latin typeface="Arial"/>
                <a:cs typeface="Arial"/>
              </a:rPr>
              <a:t>to care.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>
              <a:solidFill>
                <a:srgbClr val="92D05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92D050"/>
                </a:solidFill>
                <a:latin typeface="Arial"/>
                <a:cs typeface="Arial"/>
              </a:rPr>
              <a:t>…which creates a unique 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92D050"/>
                </a:solidFill>
                <a:latin typeface="Arial"/>
                <a:cs typeface="Arial"/>
              </a:rPr>
              <a:t>opportunity for employers,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especially in hospitality.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9E181-838C-3C0D-FE30-807688C1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645" y="879904"/>
            <a:ext cx="8472458" cy="91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2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529" y="635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33127-DDD1-48FC-9BED-E9FED9CE7C1C}"/>
              </a:ext>
            </a:extLst>
          </p:cNvPr>
          <p:cNvSpPr txBox="1"/>
          <p:nvPr/>
        </p:nvSpPr>
        <p:spPr>
          <a:xfrm>
            <a:off x="667465" y="676531"/>
            <a:ext cx="1593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 on the Omnibus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E79F8-1047-1B90-70B0-1C89FD543AA2}"/>
              </a:ext>
            </a:extLst>
          </p:cNvPr>
          <p:cNvSpPr txBox="1"/>
          <p:nvPr/>
        </p:nvSpPr>
        <p:spPr>
          <a:xfrm>
            <a:off x="667464" y="2338382"/>
            <a:ext cx="18839735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92D050"/>
                </a:solidFill>
                <a:latin typeface="Arial"/>
                <a:cs typeface="Arial"/>
              </a:rPr>
              <a:t>"Pre-deductible coverage helps employees because it allows insurance providers to cover telehealth services </a:t>
            </a:r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without requiring a co-pay or deductible upfront." 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srgbClr val="92D05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srgbClr val="92D05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92D050"/>
                </a:solidFill>
                <a:latin typeface="Arial"/>
                <a:cs typeface="Arial"/>
              </a:rPr>
              <a:t>"Employers need the flexibility to design benefit plans that </a:t>
            </a:r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improve employees' well-being and help retain top talent.”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92D050"/>
              </a:solidFill>
              <a:latin typeface="Arial"/>
              <a:cs typeface="Arial"/>
            </a:endParaRPr>
          </a:p>
          <a:p>
            <a:pPr marL="12700" fontAlgn="base">
              <a:spcBef>
                <a:spcPts val="130"/>
              </a:spcBef>
              <a:defRPr/>
            </a:pP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Emily Dickens, SHRM chief of staff, head of public affairs and corporate secretary. 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21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057" y="0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816FC-0D08-4776-CE49-C3231FE00378}"/>
              </a:ext>
            </a:extLst>
          </p:cNvPr>
          <p:cNvSpPr txBox="1"/>
          <p:nvPr/>
        </p:nvSpPr>
        <p:spPr>
          <a:xfrm>
            <a:off x="603250" y="696559"/>
            <a:ext cx="1083369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274,000,000 Americans have access to telehealth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7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use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DA397-CEFA-7C87-5DF8-0C573270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940" y="696559"/>
            <a:ext cx="8063910" cy="10062655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DF88E305-454F-97BF-3517-33922C35F60A}"/>
              </a:ext>
            </a:extLst>
          </p:cNvPr>
          <p:cNvSpPr/>
          <p:nvPr/>
        </p:nvSpPr>
        <p:spPr>
          <a:xfrm>
            <a:off x="9696662" y="7010400"/>
            <a:ext cx="11662783" cy="4994874"/>
          </a:xfrm>
          <a:custGeom>
            <a:avLst/>
            <a:gdLst/>
            <a:ahLst/>
            <a:cxnLst/>
            <a:rect l="l" t="t" r="r" b="b"/>
            <a:pathLst>
              <a:path w="3108960" h="1985371">
                <a:moveTo>
                  <a:pt x="0" y="0"/>
                </a:moveTo>
                <a:lnTo>
                  <a:pt x="3108960" y="0"/>
                </a:lnTo>
                <a:lnTo>
                  <a:pt x="3108960" y="1985371"/>
                </a:lnTo>
                <a:lnTo>
                  <a:pt x="0" y="19853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2744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057" y="0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816FC-0D08-4776-CE49-C3231FE00378}"/>
              </a:ext>
            </a:extLst>
          </p:cNvPr>
          <p:cNvSpPr txBox="1"/>
          <p:nvPr/>
        </p:nvSpPr>
        <p:spPr>
          <a:xfrm>
            <a:off x="603249" y="696559"/>
            <a:ext cx="18458473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telehealth isn’t </a:t>
            </a:r>
            <a:r>
              <a:rPr lang="en-US" sz="7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wait times.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provider relationship.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plans still have copays.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4D78C9D-DA09-CFD3-3C92-3C9CDA30F371}"/>
              </a:ext>
            </a:extLst>
          </p:cNvPr>
          <p:cNvSpPr/>
          <p:nvPr/>
        </p:nvSpPr>
        <p:spPr>
          <a:xfrm rot="965055">
            <a:off x="16261586" y="5098084"/>
            <a:ext cx="3848283" cy="5081071"/>
          </a:xfrm>
          <a:custGeom>
            <a:avLst/>
            <a:gdLst/>
            <a:ahLst/>
            <a:cxnLst/>
            <a:rect l="l" t="t" r="r" b="b"/>
            <a:pathLst>
              <a:path w="1650520" h="2033071">
                <a:moveTo>
                  <a:pt x="0" y="0"/>
                </a:moveTo>
                <a:lnTo>
                  <a:pt x="1650520" y="0"/>
                </a:lnTo>
                <a:lnTo>
                  <a:pt x="1650520" y="2033071"/>
                </a:lnTo>
                <a:lnTo>
                  <a:pt x="0" y="2033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95" t="-9678" r="-157423" b="-28263"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81848036-6DA6-A2FE-8849-A85DA7EF920B}"/>
              </a:ext>
            </a:extLst>
          </p:cNvPr>
          <p:cNvSpPr/>
          <p:nvPr/>
        </p:nvSpPr>
        <p:spPr>
          <a:xfrm>
            <a:off x="12582977" y="7432431"/>
            <a:ext cx="7521123" cy="3876284"/>
          </a:xfrm>
          <a:custGeom>
            <a:avLst/>
            <a:gdLst/>
            <a:ahLst/>
            <a:cxnLst/>
            <a:rect l="l" t="t" r="r" b="b"/>
            <a:pathLst>
              <a:path w="5423303" h="3197874">
                <a:moveTo>
                  <a:pt x="0" y="0"/>
                </a:moveTo>
                <a:lnTo>
                  <a:pt x="5423303" y="0"/>
                </a:lnTo>
                <a:lnTo>
                  <a:pt x="5423303" y="3197874"/>
                </a:lnTo>
                <a:lnTo>
                  <a:pt x="0" y="3197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352"/>
            </a:stretch>
          </a:blipFill>
        </p:spPr>
      </p:sp>
    </p:spTree>
    <p:extLst>
      <p:ext uri="{BB962C8B-B14F-4D97-AF65-F5344CB8AC3E}">
        <p14:creationId xmlns:p14="http://schemas.microsoft.com/office/powerpoint/2010/main" val="379106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98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45" normalizeH="0" baseline="0" noProof="0" dirty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sz="1300" b="0" i="0" u="none" strike="noStrike" kern="1200" cap="none" spc="-190" normalizeH="0" baseline="0" noProof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49C4B942-54A1-487E-9549-D3005A14AB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061" y="341153"/>
            <a:ext cx="1059772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8A5B3B-521B-D81A-4DA4-8812EF2B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32" y="924021"/>
            <a:ext cx="6204018" cy="9455279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80035992-87FC-2324-AF7C-5A5FE9206B04}"/>
              </a:ext>
            </a:extLst>
          </p:cNvPr>
          <p:cNvGrpSpPr>
            <a:grpSpLocks noChangeAspect="1"/>
          </p:cNvGrpSpPr>
          <p:nvPr/>
        </p:nvGrpSpPr>
        <p:grpSpPr>
          <a:xfrm>
            <a:off x="15391232" y="1553946"/>
            <a:ext cx="3365546" cy="3365533"/>
            <a:chOff x="0" y="0"/>
            <a:chExt cx="6350000" cy="63499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29365AE-7047-580E-486A-3C16E2BEFA67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6BA2ADE7-F437-522B-4311-C62262387A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886"/>
          <a:stretch>
            <a:fillRect/>
          </a:stretch>
        </p:blipFill>
        <p:spPr>
          <a:xfrm rot="10407210">
            <a:off x="11123944" y="3011612"/>
            <a:ext cx="4050365" cy="631749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FEFA694-C3C4-9EE9-D67D-FF80ABFD4CA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488281" y="5490699"/>
            <a:ext cx="5344866" cy="759031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5354D43F-6C12-A5C9-ECC2-4B8A0D95B4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3968"/>
          <a:stretch/>
        </p:blipFill>
        <p:spPr>
          <a:xfrm>
            <a:off x="18141358" y="6084333"/>
            <a:ext cx="1551258" cy="439122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AC285D6-8BBA-F51B-08B0-4605A224E5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886"/>
          <a:stretch>
            <a:fillRect/>
          </a:stretch>
        </p:blipFill>
        <p:spPr>
          <a:xfrm>
            <a:off x="16637434" y="1103153"/>
            <a:ext cx="2760218" cy="43052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68E2F0-EC5B-ACA3-08CF-5EEB5DF1FC84}"/>
              </a:ext>
            </a:extLst>
          </p:cNvPr>
          <p:cNvSpPr txBox="1"/>
          <p:nvPr/>
        </p:nvSpPr>
        <p:spPr>
          <a:xfrm>
            <a:off x="11923852" y="8793196"/>
            <a:ext cx="22914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Care Provider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E63A7D-CA48-3549-1967-84452F5F2676}"/>
              </a:ext>
            </a:extLst>
          </p:cNvPr>
          <p:cNvSpPr txBox="1"/>
          <p:nvPr/>
        </p:nvSpPr>
        <p:spPr>
          <a:xfrm>
            <a:off x="14715846" y="1525165"/>
            <a:ext cx="2760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Nurse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41C56-44AF-EAB7-2902-FDBC8BB29E9F}"/>
              </a:ext>
            </a:extLst>
          </p:cNvPr>
          <p:cNvSpPr txBox="1"/>
          <p:nvPr/>
        </p:nvSpPr>
        <p:spPr>
          <a:xfrm>
            <a:off x="15118839" y="9593676"/>
            <a:ext cx="3871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Medicine  Physician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DB44D3-F582-10FF-3ED8-F64419663738}"/>
              </a:ext>
            </a:extLst>
          </p:cNvPr>
          <p:cNvSpPr txBox="1"/>
          <p:nvPr/>
        </p:nvSpPr>
        <p:spPr>
          <a:xfrm>
            <a:off x="5488281" y="2071847"/>
            <a:ext cx="5344866" cy="3613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A2E7F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talk to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video chat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A2E7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One to One Health care team 24/7 in &lt;5 minutes. </a:t>
            </a:r>
          </a:p>
          <a:p>
            <a:pPr marL="12700" marR="0" lvl="0" indent="0" algn="l" defTabSz="914400" rtl="0" eaLnBrk="1" fontAlgn="base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0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reeform 31">
            <a:extLst>
              <a:ext uri="{FF2B5EF4-FFF2-40B4-BE49-F238E27FC236}">
                <a16:creationId xmlns:a16="http://schemas.microsoft.com/office/drawing/2014/main" id="{F4021E78-792F-70EF-E776-B37B3E044C28}"/>
              </a:ext>
            </a:extLst>
          </p:cNvPr>
          <p:cNvSpPr/>
          <p:nvPr/>
        </p:nvSpPr>
        <p:spPr>
          <a:xfrm>
            <a:off x="15789693" y="6494584"/>
            <a:ext cx="3340704" cy="3383345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8"/>
            <a:stretch>
              <a:fillRect l="-9845" r="-7177" b="-14668"/>
            </a:stretch>
          </a:blipFill>
        </p:spPr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BFA447-ACF4-B484-6477-E83F9D02D9AD}"/>
              </a:ext>
            </a:extLst>
          </p:cNvPr>
          <p:cNvSpPr txBox="1"/>
          <p:nvPr/>
        </p:nvSpPr>
        <p:spPr>
          <a:xfrm>
            <a:off x="5488281" y="865644"/>
            <a:ext cx="15297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 TextCare.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3FD04-6C3B-D77A-A9A2-27422EDAE1D9}"/>
              </a:ext>
            </a:extLst>
          </p:cNvPr>
          <p:cNvSpPr txBox="1"/>
          <p:nvPr/>
        </p:nvSpPr>
        <p:spPr>
          <a:xfrm>
            <a:off x="5488281" y="6979200"/>
            <a:ext cx="534486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A2E7F9"/>
                </a:solidFill>
                <a:latin typeface="Arial"/>
                <a:cs typeface="Arial"/>
              </a:rPr>
              <a:t>Initiate care with a text. It’s that easy.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A2E7F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87B591C-7977-88E2-F0E3-4C0D0F2C7206}"/>
              </a:ext>
            </a:extLst>
          </p:cNvPr>
          <p:cNvGrpSpPr>
            <a:grpSpLocks noChangeAspect="1"/>
          </p:cNvGrpSpPr>
          <p:nvPr/>
        </p:nvGrpSpPr>
        <p:grpSpPr>
          <a:xfrm>
            <a:off x="11796623" y="3543147"/>
            <a:ext cx="4964906" cy="4964886"/>
            <a:chOff x="0" y="0"/>
            <a:chExt cx="6350000" cy="6349975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2000E3F-BF8B-E736-5C31-017EACF00F3B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78982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057" y="0"/>
            <a:ext cx="2013515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1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318EB-15B2-5345-0358-DDC6675B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4" b="2550"/>
          <a:stretch/>
        </p:blipFill>
        <p:spPr>
          <a:xfrm>
            <a:off x="1946031" y="214623"/>
            <a:ext cx="15286892" cy="1117119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123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5f89e2-20c4-48e5-8765-76c2c6433b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073988320E84B86DAF3ACCA495DCA" ma:contentTypeVersion="14" ma:contentTypeDescription="Create a new document." ma:contentTypeScope="" ma:versionID="2fc15c2d40bcdbbd6ae9b40e16993fbd">
  <xsd:schema xmlns:xsd="http://www.w3.org/2001/XMLSchema" xmlns:xs="http://www.w3.org/2001/XMLSchema" xmlns:p="http://schemas.microsoft.com/office/2006/metadata/properties" xmlns:ns3="275f89e2-20c4-48e5-8765-76c2c6433bb1" xmlns:ns4="d92c12ac-7b4d-4e7b-836f-cb06c70d193a" targetNamespace="http://schemas.microsoft.com/office/2006/metadata/properties" ma:root="true" ma:fieldsID="4a40b71559f97a98d18cd3102310fd6f" ns3:_="" ns4:_="">
    <xsd:import namespace="275f89e2-20c4-48e5-8765-76c2c6433bb1"/>
    <xsd:import namespace="d92c12ac-7b4d-4e7b-836f-cb06c70d19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f89e2-20c4-48e5-8765-76c2c6433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c12ac-7b4d-4e7b-836f-cb06c70d19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CF0E28-AC19-4325-8097-99E7D140628F}">
  <ds:schemaRefs>
    <ds:schemaRef ds:uri="275f89e2-20c4-48e5-8765-76c2c6433bb1"/>
    <ds:schemaRef ds:uri="d92c12ac-7b4d-4e7b-836f-cb06c70d19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245BD5-3C80-42DB-B8FE-2AE8407A5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FE571-FB3C-47D1-B561-328C496B6DD5}">
  <ds:schemaRefs>
    <ds:schemaRef ds:uri="275f89e2-20c4-48e5-8765-76c2c6433bb1"/>
    <ds:schemaRef ds:uri="d92c12ac-7b4d-4e7b-836f-cb06c70d19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694</Words>
  <Application>Microsoft Office PowerPoint</Application>
  <PresentationFormat>Custom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Aileron Thin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OneToOneHealth_PowerPoint-Template_v1</dc:title>
  <dc:creator>wtrohanis</dc:creator>
  <cp:lastModifiedBy>William Trohanis</cp:lastModifiedBy>
  <cp:revision>1</cp:revision>
  <dcterms:created xsi:type="dcterms:W3CDTF">2022-04-14T15:41:35Z</dcterms:created>
  <dcterms:modified xsi:type="dcterms:W3CDTF">2023-07-08T16:55:34Z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2022-04-13T00:00:00Z</vt:filetime>
  </property>
  <property fmtid="{D5CDD505-2E9C-101B-9397-08002B2CF9AE}" pid="3" name="Creator">
    <vt:lpwstr>Keynote</vt:lpwstr>
  </property>
  <property fmtid="{D5CDD505-2E9C-101B-9397-08002B2CF9AE}" pid="4" name="LastSaved">
    <vt:filetime>2022-04-14T00:00:00Z</vt:filetime>
  </property>
  <property fmtid="{D5CDD505-2E9C-101B-9397-08002B2CF9AE}" pid="5" name="ContentTypeId">
    <vt:lpwstr>0x0101002DB073988320E84B86DAF3ACCA495DCA</vt:lpwstr>
  </property>
</Properties>
</file>