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728" r:id="rId2"/>
    <p:sldMasterId id="2147483918" r:id="rId3"/>
  </p:sldMasterIdLst>
  <p:notesMasterIdLst>
    <p:notesMasterId r:id="rId29"/>
  </p:notesMasterIdLst>
  <p:handoutMasterIdLst>
    <p:handoutMasterId r:id="rId30"/>
  </p:handoutMasterIdLst>
  <p:sldIdLst>
    <p:sldId id="269" r:id="rId4"/>
    <p:sldId id="675" r:id="rId5"/>
    <p:sldId id="260" r:id="rId6"/>
    <p:sldId id="319" r:id="rId7"/>
    <p:sldId id="322" r:id="rId8"/>
    <p:sldId id="321" r:id="rId9"/>
    <p:sldId id="654" r:id="rId10"/>
    <p:sldId id="655" r:id="rId11"/>
    <p:sldId id="324" r:id="rId12"/>
    <p:sldId id="682" r:id="rId13"/>
    <p:sldId id="683" r:id="rId14"/>
    <p:sldId id="263" r:id="rId15"/>
    <p:sldId id="684" r:id="rId16"/>
    <p:sldId id="685" r:id="rId17"/>
    <p:sldId id="686" r:id="rId18"/>
    <p:sldId id="676" r:id="rId19"/>
    <p:sldId id="662" r:id="rId20"/>
    <p:sldId id="313" r:id="rId21"/>
    <p:sldId id="663" r:id="rId22"/>
    <p:sldId id="664" r:id="rId23"/>
    <p:sldId id="680" r:id="rId24"/>
    <p:sldId id="331" r:id="rId25"/>
    <p:sldId id="688" r:id="rId26"/>
    <p:sldId id="689" r:id="rId27"/>
    <p:sldId id="690" r:id="rId28"/>
  </p:sldIdLst>
  <p:sldSz cx="12192000" cy="6858000"/>
  <p:notesSz cx="9296400" cy="6858000"/>
  <p:embeddedFontLst>
    <p:embeddedFont>
      <p:font typeface="Rubik" panose="00000500000000000000" pitchFamily="2" charset="-79"/>
      <p:regular r:id="rId31"/>
      <p:bold r:id="rId32"/>
      <p:italic r:id="rId33"/>
      <p:boldItalic r:id="rId34"/>
    </p:embeddedFont>
    <p:embeddedFont>
      <p:font typeface="Rubik Light" panose="00000400000000000000" pitchFamily="2" charset="-79"/>
      <p:regular r:id="rId35"/>
      <p:italic r:id="rId36"/>
    </p:embeddedFont>
    <p:embeddedFont>
      <p:font typeface="Rubik Medium" panose="00000600000000000000" pitchFamily="2" charset="-79"/>
      <p:regular r:id="rId37"/>
      <p: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0000"/>
    <a:srgbClr val="8F5E5D"/>
    <a:srgbClr val="FFC5C5"/>
    <a:srgbClr val="03AFEE"/>
    <a:srgbClr val="643EA3"/>
    <a:srgbClr val="4250B0"/>
    <a:srgbClr val="0395C9"/>
    <a:srgbClr val="0392C5"/>
    <a:srgbClr val="027198"/>
    <a:srgbClr val="8C3A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2" autoAdjust="0"/>
  </p:normalViewPr>
  <p:slideViewPr>
    <p:cSldViewPr snapToGrid="0" snapToObjects="1" showGuides="1">
      <p:cViewPr varScale="1">
        <p:scale>
          <a:sx n="106" d="100"/>
          <a:sy n="106" d="100"/>
        </p:scale>
        <p:origin x="792"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108" d="100"/>
          <a:sy n="108" d="100"/>
        </p:scale>
        <p:origin x="249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font" Target="fonts/font5.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3.fntdata"/><Relationship Id="rId38" Type="http://schemas.openxmlformats.org/officeDocument/2006/relationships/font" Target="fonts/font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443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809" y="3"/>
            <a:ext cx="4028440" cy="344305"/>
          </a:xfrm>
          <a:prstGeom prst="rect">
            <a:avLst/>
          </a:prstGeom>
        </p:spPr>
        <p:txBody>
          <a:bodyPr vert="horz" lIns="91440" tIns="45720" rIns="91440" bIns="45720" rtlCol="0"/>
          <a:lstStyle>
            <a:lvl1pPr algn="r">
              <a:defRPr sz="1200"/>
            </a:lvl1pPr>
          </a:lstStyle>
          <a:p>
            <a:fld id="{EA2B8D8C-8A15-4915-824A-DCBAF2F0850F}" type="datetime4">
              <a:rPr lang="en-US" smtClean="0"/>
              <a:t>June 23, 2026</a:t>
            </a:fld>
            <a:endParaRPr lang="en-US"/>
          </a:p>
        </p:txBody>
      </p:sp>
      <p:sp>
        <p:nvSpPr>
          <p:cNvPr id="4" name="Footer Placeholder 3"/>
          <p:cNvSpPr>
            <a:spLocks noGrp="1"/>
          </p:cNvSpPr>
          <p:nvPr>
            <p:ph type="ftr" sz="quarter" idx="2"/>
          </p:nvPr>
        </p:nvSpPr>
        <p:spPr>
          <a:xfrm>
            <a:off x="0" y="6513697"/>
            <a:ext cx="4028440" cy="344305"/>
          </a:xfrm>
          <a:prstGeom prst="rect">
            <a:avLst/>
          </a:prstGeom>
        </p:spPr>
        <p:txBody>
          <a:bodyPr vert="horz" lIns="91440" tIns="45720" rIns="91440" bIns="45720" rtlCol="0" anchor="b"/>
          <a:lstStyle>
            <a:lvl1pPr algn="l">
              <a:defRPr sz="1200"/>
            </a:lvl1pPr>
          </a:lstStyle>
          <a:p>
            <a:r>
              <a:rPr lang="en-US"/>
              <a:t>chamblisslaw.com</a:t>
            </a:r>
          </a:p>
        </p:txBody>
      </p:sp>
      <p:sp>
        <p:nvSpPr>
          <p:cNvPr id="5" name="Slide Number Placeholder 4"/>
          <p:cNvSpPr>
            <a:spLocks noGrp="1"/>
          </p:cNvSpPr>
          <p:nvPr>
            <p:ph type="sldNum" sz="quarter" idx="3"/>
          </p:nvPr>
        </p:nvSpPr>
        <p:spPr>
          <a:xfrm>
            <a:off x="5265809" y="6513697"/>
            <a:ext cx="4028440" cy="344305"/>
          </a:xfrm>
          <a:prstGeom prst="rect">
            <a:avLst/>
          </a:prstGeom>
        </p:spPr>
        <p:txBody>
          <a:bodyPr vert="horz" lIns="91440" tIns="45720" rIns="91440" bIns="45720" rtlCol="0" anchor="b"/>
          <a:lstStyle>
            <a:lvl1pPr algn="r">
              <a:defRPr sz="1200"/>
            </a:lvl1pPr>
          </a:lstStyle>
          <a:p>
            <a:fld id="{A3DD3206-1A87-4294-AB4F-D396062C8433}" type="slidenum">
              <a:rPr lang="en-US" smtClean="0"/>
              <a:t>‹#›</a:t>
            </a:fld>
            <a:endParaRPr lang="en-US"/>
          </a:p>
        </p:txBody>
      </p:sp>
    </p:spTree>
    <p:extLst>
      <p:ext uri="{BB962C8B-B14F-4D97-AF65-F5344CB8AC3E}">
        <p14:creationId xmlns:p14="http://schemas.microsoft.com/office/powerpoint/2010/main" val="118080308"/>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265809" y="1"/>
            <a:ext cx="4028440" cy="344091"/>
          </a:xfrm>
          <a:prstGeom prst="rect">
            <a:avLst/>
          </a:prstGeom>
        </p:spPr>
        <p:txBody>
          <a:bodyPr vert="horz" lIns="91440" tIns="45720" rIns="91440" bIns="45720" rtlCol="0"/>
          <a:lstStyle>
            <a:lvl1pPr algn="r">
              <a:defRPr sz="1200"/>
            </a:lvl1pPr>
          </a:lstStyle>
          <a:p>
            <a:fld id="{8AEB1E71-192F-42C2-8B60-1178283657B0}" type="datetime4">
              <a:rPr lang="en-US" smtClean="0"/>
              <a:t>June 23, 2026</a:t>
            </a:fld>
            <a:endParaRPr lang="en-US"/>
          </a:p>
        </p:txBody>
      </p:sp>
      <p:sp>
        <p:nvSpPr>
          <p:cNvPr id="4" name="Slide Image Placeholder 3"/>
          <p:cNvSpPr>
            <a:spLocks noGrp="1" noRot="1" noChangeAspect="1"/>
          </p:cNvSpPr>
          <p:nvPr>
            <p:ph type="sldImg" idx="2"/>
          </p:nvPr>
        </p:nvSpPr>
        <p:spPr>
          <a:xfrm>
            <a:off x="25908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9640" y="3300412"/>
            <a:ext cx="7437120" cy="2700338"/>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13910"/>
            <a:ext cx="4028440" cy="344090"/>
          </a:xfrm>
          <a:prstGeom prst="rect">
            <a:avLst/>
          </a:prstGeom>
        </p:spPr>
        <p:txBody>
          <a:bodyPr vert="horz" lIns="91440" tIns="45720" rIns="91440" bIns="45720" rtlCol="0" anchor="b"/>
          <a:lstStyle>
            <a:lvl1pPr algn="l">
              <a:defRPr sz="1200" baseline="0">
                <a:latin typeface="Calibri" panose="020F0502020204030204" pitchFamily="34" charset="0"/>
              </a:defRPr>
            </a:lvl1pPr>
          </a:lstStyle>
          <a:p>
            <a:r>
              <a:rPr lang="en-US" dirty="0"/>
              <a:t>chamblisslaw.com</a:t>
            </a:r>
          </a:p>
        </p:txBody>
      </p:sp>
      <p:sp>
        <p:nvSpPr>
          <p:cNvPr id="7" name="Slide Number Placeholder 6"/>
          <p:cNvSpPr>
            <a:spLocks noGrp="1"/>
          </p:cNvSpPr>
          <p:nvPr>
            <p:ph type="sldNum" sz="quarter" idx="5"/>
          </p:nvPr>
        </p:nvSpPr>
        <p:spPr>
          <a:xfrm>
            <a:off x="5265809" y="6513910"/>
            <a:ext cx="4028440" cy="344090"/>
          </a:xfrm>
          <a:prstGeom prst="rect">
            <a:avLst/>
          </a:prstGeom>
        </p:spPr>
        <p:txBody>
          <a:bodyPr vert="horz" lIns="91440" tIns="45720" rIns="91440" bIns="45720" rtlCol="0" anchor="b"/>
          <a:lstStyle>
            <a:lvl1pPr algn="r">
              <a:defRPr sz="1200" kern="0" baseline="0"/>
            </a:lvl1pPr>
          </a:lstStyle>
          <a:p>
            <a:r>
              <a:rPr lang="en-US" dirty="0"/>
              <a:t>Page - </a:t>
            </a:r>
            <a:fld id="{6AE642E8-A738-214B-ACD8-189D0D679F27}" type="slidenum">
              <a:rPr lang="en-US" smtClean="0"/>
              <a:pPr/>
              <a:t>‹#›</a:t>
            </a:fld>
            <a:endParaRPr lang="en-US" dirty="0"/>
          </a:p>
        </p:txBody>
      </p:sp>
    </p:spTree>
    <p:extLst>
      <p:ext uri="{BB962C8B-B14F-4D97-AF65-F5344CB8AC3E}">
        <p14:creationId xmlns:p14="http://schemas.microsoft.com/office/powerpoint/2010/main" val="1047069515"/>
      </p:ext>
    </p:extLst>
  </p:cSld>
  <p:clrMap bg1="lt1" tx1="dk1" bg2="lt2" tx2="dk2" accent1="accent1" accent2="accent2" accent3="accent3" accent4="accent4" accent5="accent5" accent6="accent6" hlink="hlink" folHlink="folHlink"/>
  <p:hf hdr="0"/>
  <p:notesStyle>
    <a:lvl1pPr marL="0" algn="l" defTabSz="914400" rtl="0" eaLnBrk="1" latinLnBrk="0" hangingPunct="1">
      <a:spcAft>
        <a:spcPts val="1200"/>
      </a:spcAft>
      <a:defRPr sz="1200" kern="1200" baseline="0">
        <a:solidFill>
          <a:schemeClr val="tx1"/>
        </a:solidFill>
        <a:latin typeface="Rubik Light" panose="00000400000000000000" pitchFamily="2" charset="-79"/>
        <a:ea typeface="+mn-ea"/>
        <a:cs typeface="+mn-cs"/>
      </a:defRPr>
    </a:lvl1pPr>
    <a:lvl2pPr marL="457200" indent="0" algn="l" defTabSz="914400" rtl="0" eaLnBrk="1" latinLnBrk="0" hangingPunct="1">
      <a:spcAft>
        <a:spcPts val="1200"/>
      </a:spcAft>
      <a:defRPr sz="1200" kern="1200" baseline="0">
        <a:solidFill>
          <a:schemeClr val="tx1"/>
        </a:solidFill>
        <a:latin typeface="Rubik Light" panose="00000400000000000000" pitchFamily="2" charset="-79"/>
        <a:ea typeface="+mn-ea"/>
        <a:cs typeface="+mn-cs"/>
      </a:defRPr>
    </a:lvl2pPr>
    <a:lvl3pPr marL="914400" algn="l" defTabSz="914400" rtl="0" eaLnBrk="1" latinLnBrk="0" hangingPunct="1">
      <a:spcAft>
        <a:spcPts val="1200"/>
      </a:spcAft>
      <a:defRPr sz="1200" kern="1200" baseline="0">
        <a:solidFill>
          <a:schemeClr val="tx1"/>
        </a:solidFill>
        <a:latin typeface="Rubik Light" panose="00000400000000000000" pitchFamily="2" charset="-79"/>
        <a:ea typeface="+mn-ea"/>
        <a:cs typeface="+mn-cs"/>
      </a:defRPr>
    </a:lvl3pPr>
    <a:lvl4pPr marL="1371600" algn="l" defTabSz="914400" rtl="0" eaLnBrk="1" latinLnBrk="0" hangingPunct="1">
      <a:spcAft>
        <a:spcPts val="1200"/>
      </a:spcAft>
      <a:defRPr sz="1200" kern="1200" baseline="0">
        <a:solidFill>
          <a:schemeClr val="tx1"/>
        </a:solidFill>
        <a:latin typeface="Rubik Light" panose="00000400000000000000" pitchFamily="2" charset="-79"/>
        <a:ea typeface="+mn-ea"/>
        <a:cs typeface="+mn-cs"/>
      </a:defRPr>
    </a:lvl4pPr>
    <a:lvl5pPr marL="1828800" algn="l" defTabSz="914400" rtl="0" eaLnBrk="1" latinLnBrk="0" hangingPunct="1">
      <a:spcAft>
        <a:spcPts val="1200"/>
      </a:spcAft>
      <a:defRPr sz="1200" kern="1200" baseline="0">
        <a:solidFill>
          <a:schemeClr val="tx1"/>
        </a:solidFill>
        <a:latin typeface="Rubik Light" panose="00000400000000000000" pitchFamily="2" charset="-79"/>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AA92D-2E80-164D-BC34-13939E019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A0F7F-5B85-0DBD-A2FB-16C61C9DD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35069-4BDC-B1F1-6143-D77816A7A3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1B6614-D3F9-7B83-15E7-283A0FA25E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1FC2AA-6933-47B8-9373-1F7D2ECC1D5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7155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chamblisslaw.com/" TargetMode="External"/><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2.svg"/><Relationship Id="rId7" Type="http://schemas.openxmlformats.org/officeDocument/2006/relationships/hyperlink" Target="https://vimeo.com/chamblisslaw"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hyperlink" Target="https://www.facebook.com/CBSLawFirm/" TargetMode="External"/><Relationship Id="rId10" Type="http://schemas.openxmlformats.org/officeDocument/2006/relationships/image" Target="../media/image15.png"/><Relationship Id="rId4" Type="http://schemas.openxmlformats.org/officeDocument/2006/relationships/image" Target="../media/image12.jpg"/><Relationship Id="rId9" Type="http://schemas.openxmlformats.org/officeDocument/2006/relationships/hyperlink" Target="https://www.linkedin.com/company/chambliss-bahner-&amp;-stophel/about/" TargetMode="Externa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8" Type="http://schemas.openxmlformats.org/officeDocument/2006/relationships/hyperlink" Target="https://www.linkedin.com/company/chambliss-bahner-&amp;-stophel/about/" TargetMode="External"/><Relationship Id="rId3" Type="http://schemas.openxmlformats.org/officeDocument/2006/relationships/image" Target="../media/image2.svg"/><Relationship Id="rId7"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hyperlink" Target="https://vimeo.com/chamblisslaw" TargetMode="External"/><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hyperlink" Target="https://www.facebook.com/CBSLawFirm/" TargetMode="External"/><Relationship Id="rId9"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chamblisslaw.com/" TargetMode="External"/><Relationship Id="rId2" Type="http://schemas.openxmlformats.org/officeDocument/2006/relationships/image" Target="../media/image2.sv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chamblisslaw.com/" TargetMode="External"/><Relationship Id="rId2" Type="http://schemas.openxmlformats.org/officeDocument/2006/relationships/image" Target="../media/image2.sv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chamblisslaw.com/" TargetMode="External"/><Relationship Id="rId2" Type="http://schemas.openxmlformats.org/officeDocument/2006/relationships/image" Target="../media/image2.sv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Jac Title Slide Meritas Logo">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80E5982-FBBC-C144-BC7A-6D5665E6FB92}"/>
              </a:ext>
            </a:extLst>
          </p:cNvPr>
          <p:cNvSpPr>
            <a:spLocks noGrp="1"/>
          </p:cNvSpPr>
          <p:nvPr>
            <p:ph type="ctrTitle" hasCustomPrompt="1"/>
          </p:nvPr>
        </p:nvSpPr>
        <p:spPr>
          <a:xfrm>
            <a:off x="1208841" y="1926867"/>
            <a:ext cx="4887159" cy="173736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12" name="Subtitle 2">
            <a:extLst>
              <a:ext uri="{FF2B5EF4-FFF2-40B4-BE49-F238E27FC236}">
                <a16:creationId xmlns:a16="http://schemas.microsoft.com/office/drawing/2014/main" id="{988DEE74-4795-0C44-BD77-67768E783428}"/>
              </a:ext>
            </a:extLst>
          </p:cNvPr>
          <p:cNvSpPr>
            <a:spLocks noGrp="1"/>
          </p:cNvSpPr>
          <p:nvPr>
            <p:ph type="subTitle" idx="1" hasCustomPrompt="1"/>
          </p:nvPr>
        </p:nvSpPr>
        <p:spPr>
          <a:xfrm>
            <a:off x="1208841" y="3681920"/>
            <a:ext cx="4892040" cy="1097280"/>
          </a:xfrm>
        </p:spPr>
        <p:txBody>
          <a:bodyPr>
            <a:normAutofit/>
          </a:bodyPr>
          <a:lstStyle>
            <a:lvl1pPr marL="0" marR="0" indent="0" algn="l" defTabSz="914400" rtl="0" eaLnBrk="1" fontAlgn="auto" latinLnBrk="0" hangingPunct="1">
              <a:lnSpc>
                <a:spcPct val="90000"/>
              </a:lnSpc>
              <a:spcBef>
                <a:spcPts val="200"/>
              </a:spcBef>
              <a:spcAft>
                <a:spcPts val="400"/>
              </a:spcAft>
              <a:buClrTx/>
              <a:buSzTx/>
              <a:buFontTx/>
              <a:buNone/>
              <a:tabLst/>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200"/>
              </a:spcBef>
              <a:spcAft>
                <a:spcPts val="400"/>
              </a:spcAft>
              <a:buClrTx/>
              <a:buSzTx/>
              <a:buFontTx/>
              <a:buNone/>
              <a:tabLst/>
              <a:defRPr/>
            </a:pPr>
            <a:r>
              <a:rPr lang="en-US" dirty="0"/>
              <a:t>Click to Add Presenter Name, Subtitle, or Month #, 2026</a:t>
            </a:r>
          </a:p>
          <a:p>
            <a:endParaRPr lang="en-US" dirty="0"/>
          </a:p>
        </p:txBody>
      </p:sp>
      <p:sp>
        <p:nvSpPr>
          <p:cNvPr id="13" name="Copyright 3">
            <a:extLst>
              <a:ext uri="{FF2B5EF4-FFF2-40B4-BE49-F238E27FC236}">
                <a16:creationId xmlns:a16="http://schemas.microsoft.com/office/drawing/2014/main" id="{4F8F5862-3BB5-D349-9590-A5EE36004446}"/>
              </a:ext>
            </a:extLst>
          </p:cNvPr>
          <p:cNvSpPr txBox="1">
            <a:spLocks/>
          </p:cNvSpPr>
          <p:nvPr userDrawn="1"/>
        </p:nvSpPr>
        <p:spPr>
          <a:xfrm>
            <a:off x="548640"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10" name="Fiercely Loyal 4">
            <a:extLst>
              <a:ext uri="{FF2B5EF4-FFF2-40B4-BE49-F238E27FC236}">
                <a16:creationId xmlns:a16="http://schemas.microsoft.com/office/drawing/2014/main" id="{BC2A1C65-32E2-9A4C-9C2B-07BFDD0E2EA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190638" y="322627"/>
            <a:ext cx="1810724" cy="272769"/>
          </a:xfrm>
          <a:prstGeom prst="rect">
            <a:avLst/>
          </a:prstGeom>
        </p:spPr>
      </p:pic>
      <p:pic>
        <p:nvPicPr>
          <p:cNvPr id="7" name="Chambliss 5">
            <a:hlinkClick r:id="rId3"/>
            <a:extLst>
              <a:ext uri="{FF2B5EF4-FFF2-40B4-BE49-F238E27FC236}">
                <a16:creationId xmlns:a16="http://schemas.microsoft.com/office/drawing/2014/main" id="{D6198E47-6F76-2B4E-A247-87B1F2A9DA4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48640" y="883085"/>
            <a:ext cx="3437480" cy="582623"/>
          </a:xfrm>
          <a:prstGeom prst="rect">
            <a:avLst/>
          </a:prstGeom>
        </p:spPr>
      </p:pic>
      <p:pic>
        <p:nvPicPr>
          <p:cNvPr id="8" name="Jac 6" descr="A dog looking at the camera&#10;&#10;Description automatically generated">
            <a:extLst>
              <a:ext uri="{FF2B5EF4-FFF2-40B4-BE49-F238E27FC236}">
                <a16:creationId xmlns:a16="http://schemas.microsoft.com/office/drawing/2014/main" id="{44950C98-2324-414A-88AF-34BA0A0E867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7294322" y="0"/>
            <a:ext cx="4897677" cy="6851227"/>
          </a:xfrm>
          <a:prstGeom prst="rect">
            <a:avLst/>
          </a:prstGeom>
        </p:spPr>
      </p:pic>
      <p:sp>
        <p:nvSpPr>
          <p:cNvPr id="9" name="Overlay 7">
            <a:extLst>
              <a:ext uri="{FF2B5EF4-FFF2-40B4-BE49-F238E27FC236}">
                <a16:creationId xmlns:a16="http://schemas.microsoft.com/office/drawing/2014/main" id="{25970695-FFF2-474E-BDBF-E2179FF41687}"/>
              </a:ext>
            </a:extLst>
          </p:cNvPr>
          <p:cNvSpPr/>
          <p:nvPr userDrawn="1"/>
        </p:nvSpPr>
        <p:spPr>
          <a:xfrm>
            <a:off x="7294324" y="0"/>
            <a:ext cx="4901184" cy="6857999"/>
          </a:xfrm>
          <a:prstGeom prst="rect">
            <a:avLst/>
          </a:prstGeom>
          <a:solidFill>
            <a:schemeClr val="accent5">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
        <p:nvSpPr>
          <p:cNvPr id="14" name="Purple Bar 8">
            <a:extLst>
              <a:ext uri="{FF2B5EF4-FFF2-40B4-BE49-F238E27FC236}">
                <a16:creationId xmlns:a16="http://schemas.microsoft.com/office/drawing/2014/main" id="{F5954F00-6550-DA47-9F61-1EC7149B745E}"/>
              </a:ext>
            </a:extLst>
          </p:cNvPr>
          <p:cNvSpPr/>
          <p:nvPr userDrawn="1"/>
        </p:nvSpPr>
        <p:spPr>
          <a:xfrm>
            <a:off x="7294321" y="6677575"/>
            <a:ext cx="4901184"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pic>
        <p:nvPicPr>
          <p:cNvPr id="19" name="Meritas Left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84359" y="5232797"/>
            <a:ext cx="1757363" cy="507206"/>
          </a:xfrm>
          <a:prstGeom prst="rect">
            <a:avLst/>
          </a:prstGeom>
        </p:spPr>
      </p:pic>
    </p:spTree>
    <p:extLst>
      <p:ext uri="{BB962C8B-B14F-4D97-AF65-F5344CB8AC3E}">
        <p14:creationId xmlns:p14="http://schemas.microsoft.com/office/powerpoint/2010/main" val="8550183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act Info Jac 1">
    <p:spTree>
      <p:nvGrpSpPr>
        <p:cNvPr id="1" name=""/>
        <p:cNvGrpSpPr/>
        <p:nvPr/>
      </p:nvGrpSpPr>
      <p:grpSpPr>
        <a:xfrm>
          <a:off x="0" y="0"/>
          <a:ext cx="0" cy="0"/>
          <a:chOff x="0" y="0"/>
          <a:chExt cx="0" cy="0"/>
        </a:xfrm>
      </p:grpSpPr>
      <p:sp>
        <p:nvSpPr>
          <p:cNvPr id="33" name="Firm Name 1">
            <a:extLst>
              <a:ext uri="{FF2B5EF4-FFF2-40B4-BE49-F238E27FC236}">
                <a16:creationId xmlns:a16="http://schemas.microsoft.com/office/drawing/2014/main" id="{1ED99299-922A-0146-9754-7AD3C5B8A9F3}"/>
              </a:ext>
            </a:extLst>
          </p:cNvPr>
          <p:cNvSpPr txBox="1">
            <a:spLocks/>
          </p:cNvSpPr>
          <p:nvPr userDrawn="1"/>
        </p:nvSpPr>
        <p:spPr>
          <a:xfrm>
            <a:off x="1061641" y="1728057"/>
            <a:ext cx="3930167" cy="36576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6"/>
                </a:solidFill>
                <a:latin typeface="Rubik Medium" pitchFamily="2" charset="-79"/>
                <a:cs typeface="Rubik Medium" pitchFamily="2" charset="-79"/>
              </a:rPr>
              <a:t>Chambliss, Bahner &amp; Stophel, P.C.</a:t>
            </a:r>
          </a:p>
        </p:txBody>
      </p:sp>
      <p:sp>
        <p:nvSpPr>
          <p:cNvPr id="34" name="Chambliss Address 2">
            <a:extLst>
              <a:ext uri="{FF2B5EF4-FFF2-40B4-BE49-F238E27FC236}">
                <a16:creationId xmlns:a16="http://schemas.microsoft.com/office/drawing/2014/main" id="{314ABCA2-D416-A046-9944-93A5A04B728A}"/>
              </a:ext>
            </a:extLst>
          </p:cNvPr>
          <p:cNvSpPr txBox="1">
            <a:spLocks/>
          </p:cNvSpPr>
          <p:nvPr userDrawn="1"/>
        </p:nvSpPr>
        <p:spPr>
          <a:xfrm>
            <a:off x="1061641" y="2108923"/>
            <a:ext cx="3930167" cy="1908018"/>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pPr>
              <a:lnSpc>
                <a:spcPts val="2100"/>
              </a:lnSpc>
              <a:spcBef>
                <a:spcPts val="900"/>
              </a:spcBef>
              <a:spcAft>
                <a:spcPts val="600"/>
              </a:spcAft>
            </a:pPr>
            <a:r>
              <a:rPr lang="en-US" sz="1800" b="0" i="0" dirty="0">
                <a:solidFill>
                  <a:schemeClr val="accent6"/>
                </a:solidFill>
                <a:latin typeface="Rubik Light" pitchFamily="2" charset="-79"/>
                <a:cs typeface="Rubik Light" pitchFamily="2" charset="-79"/>
              </a:rPr>
              <a:t>Liberty Tower</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605 Chestnut Street, Suite 1700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Chattanooga, TN  37450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423.756.3000</a:t>
            </a:r>
          </a:p>
          <a:p>
            <a:pPr>
              <a:lnSpc>
                <a:spcPts val="2100"/>
              </a:lnSpc>
              <a:spcBef>
                <a:spcPts val="900"/>
              </a:spcBef>
              <a:spcAft>
                <a:spcPts val="600"/>
              </a:spcAft>
            </a:pPr>
            <a:r>
              <a:rPr lang="en-US" sz="1800" b="0" i="0" dirty="0">
                <a:solidFill>
                  <a:schemeClr val="accent5"/>
                </a:solidFill>
                <a:latin typeface="Rubik" panose="00000500000000000000" pitchFamily="2" charset="-79"/>
                <a:cs typeface="Rubik" panose="00000500000000000000" pitchFamily="2" charset="-79"/>
              </a:rPr>
              <a:t>chamblisslaw.com</a:t>
            </a:r>
          </a:p>
          <a:p>
            <a:pPr>
              <a:lnSpc>
                <a:spcPts val="2100"/>
              </a:lnSpc>
              <a:spcBef>
                <a:spcPts val="900"/>
              </a:spcBef>
              <a:spcAft>
                <a:spcPts val="600"/>
              </a:spcAft>
            </a:pPr>
            <a:endParaRPr lang="en-US" sz="1800" b="0" i="0" dirty="0">
              <a:solidFill>
                <a:schemeClr val="accent6"/>
              </a:solidFill>
              <a:latin typeface="Rubik Light" pitchFamily="2" charset="-79"/>
              <a:cs typeface="Rubik Light" pitchFamily="2" charset="-79"/>
            </a:endParaRPr>
          </a:p>
        </p:txBody>
      </p:sp>
      <p:sp>
        <p:nvSpPr>
          <p:cNvPr id="51" name="Copyright 3">
            <a:extLst>
              <a:ext uri="{FF2B5EF4-FFF2-40B4-BE49-F238E27FC236}">
                <a16:creationId xmlns:a16="http://schemas.microsoft.com/office/drawing/2014/main" id="{CE4AFA53-B7BE-144F-AAD7-F572E9D64C23}"/>
              </a:ext>
            </a:extLst>
          </p:cNvPr>
          <p:cNvSpPr txBox="1">
            <a:spLocks/>
          </p:cNvSpPr>
          <p:nvPr userDrawn="1"/>
        </p:nvSpPr>
        <p:spPr>
          <a:xfrm>
            <a:off x="548640" y="6282531"/>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22"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8640" y="456414"/>
            <a:ext cx="2834640" cy="480447"/>
          </a:xfrm>
          <a:prstGeom prst="rect">
            <a:avLst/>
          </a:prstGeom>
        </p:spPr>
      </p:pic>
      <p:pic>
        <p:nvPicPr>
          <p:cNvPr id="21" name="Fiercely Loyal 5">
            <a:extLst>
              <a:ext uri="{FF2B5EF4-FFF2-40B4-BE49-F238E27FC236}">
                <a16:creationId xmlns:a16="http://schemas.microsoft.com/office/drawing/2014/main" id="{46D64656-5569-8D49-8DBC-F4092FE2704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9463" y="5089254"/>
            <a:ext cx="1810724" cy="272769"/>
          </a:xfrm>
          <a:prstGeom prst="rect">
            <a:avLst/>
          </a:prstGeom>
        </p:spPr>
      </p:pic>
      <p:pic>
        <p:nvPicPr>
          <p:cNvPr id="2" name="Jac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82241" y="2455"/>
            <a:ext cx="4640239" cy="6858000"/>
          </a:xfrm>
          <a:prstGeom prst="rect">
            <a:avLst/>
          </a:prstGeom>
        </p:spPr>
      </p:pic>
      <p:grpSp>
        <p:nvGrpSpPr>
          <p:cNvPr id="35" name="Media Group 11">
            <a:extLst>
              <a:ext uri="{FF2B5EF4-FFF2-40B4-BE49-F238E27FC236}">
                <a16:creationId xmlns:a16="http://schemas.microsoft.com/office/drawing/2014/main" id="{523F256E-22B9-5249-A140-03C53B31C4B7}"/>
              </a:ext>
            </a:extLst>
          </p:cNvPr>
          <p:cNvGrpSpPr/>
          <p:nvPr userDrawn="1"/>
        </p:nvGrpSpPr>
        <p:grpSpPr>
          <a:xfrm>
            <a:off x="1061641" y="4433636"/>
            <a:ext cx="3930167" cy="999365"/>
            <a:chOff x="1061641" y="4433636"/>
            <a:chExt cx="3930167" cy="999365"/>
          </a:xfrm>
        </p:grpSpPr>
        <p:sp>
          <p:nvSpPr>
            <p:cNvPr id="36" name="Fetch More 6">
              <a:extLst>
                <a:ext uri="{FF2B5EF4-FFF2-40B4-BE49-F238E27FC236}">
                  <a16:creationId xmlns:a16="http://schemas.microsoft.com/office/drawing/2014/main" id="{A7ED0074-B890-E947-9965-CF7B1B8AE05C}"/>
                </a:ext>
              </a:extLst>
            </p:cNvPr>
            <p:cNvSpPr txBox="1">
              <a:spLocks/>
            </p:cNvSpPr>
            <p:nvPr userDrawn="1"/>
          </p:nvSpPr>
          <p:spPr>
            <a:xfrm>
              <a:off x="1061641" y="4433636"/>
              <a:ext cx="3930167" cy="444168"/>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5"/>
                  </a:solidFill>
                  <a:latin typeface="Rubik Medium" pitchFamily="2" charset="-79"/>
                  <a:cs typeface="Rubik Medium" pitchFamily="2" charset="-79"/>
                </a:rPr>
                <a:t>Fetch More</a:t>
              </a:r>
            </a:p>
          </p:txBody>
        </p:sp>
        <p:pic>
          <p:nvPicPr>
            <p:cNvPr id="37" name="Facebook 7">
              <a:hlinkClick r:id="rId5"/>
              <a:extLst>
                <a:ext uri="{FF2B5EF4-FFF2-40B4-BE49-F238E27FC236}">
                  <a16:creationId xmlns:a16="http://schemas.microsoft.com/office/drawing/2014/main" id="{B7E00748-27CA-E244-A3C3-337E2F53ADA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1192306" y="5016528"/>
              <a:ext cx="398929" cy="398929"/>
            </a:xfrm>
            <a:prstGeom prst="rect">
              <a:avLst/>
            </a:prstGeom>
          </p:spPr>
        </p:pic>
        <p:pic>
          <p:nvPicPr>
            <p:cNvPr id="38" name="Vimeo 8">
              <a:hlinkClick r:id="rId7"/>
              <a:extLst>
                <a:ext uri="{FF2B5EF4-FFF2-40B4-BE49-F238E27FC236}">
                  <a16:creationId xmlns:a16="http://schemas.microsoft.com/office/drawing/2014/main" id="{10A7C6E0-E414-184E-87F2-D7BA4A847D95}"/>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1981502" y="5033504"/>
              <a:ext cx="398929" cy="398929"/>
            </a:xfrm>
            <a:prstGeom prst="rect">
              <a:avLst/>
            </a:prstGeom>
          </p:spPr>
        </p:pic>
        <p:pic>
          <p:nvPicPr>
            <p:cNvPr id="40" name="LinkedIn 10">
              <a:hlinkClick r:id="rId9"/>
              <a:extLst>
                <a:ext uri="{FF2B5EF4-FFF2-40B4-BE49-F238E27FC236}">
                  <a16:creationId xmlns:a16="http://schemas.microsoft.com/office/drawing/2014/main" id="{9330871E-6F7D-D442-93B0-D17669E7C21F}"/>
                </a:ext>
              </a:extLst>
            </p:cNvPr>
            <p:cNvPicPr>
              <a:picLocks noChangeAspect="1"/>
            </p:cNvPicPr>
            <p:nvPr userDrawn="1"/>
          </p:nvPicPr>
          <p:blipFill>
            <a:blip r:embed="rId10" cstate="screen">
              <a:biLevel thresh="50000"/>
              <a:extLst>
                <a:ext uri="{28A0092B-C50C-407E-A947-70E740481C1C}">
                  <a14:useLocalDpi xmlns:a14="http://schemas.microsoft.com/office/drawing/2010/main"/>
                </a:ext>
              </a:extLst>
            </a:blip>
            <a:srcRect/>
            <a:stretch/>
          </p:blipFill>
          <p:spPr>
            <a:xfrm>
              <a:off x="2802878" y="5034072"/>
              <a:ext cx="470057" cy="398929"/>
            </a:xfrm>
            <a:prstGeom prst="rect">
              <a:avLst/>
            </a:prstGeom>
          </p:spPr>
        </p:pic>
      </p:grpSp>
      <p:grpSp>
        <p:nvGrpSpPr>
          <p:cNvPr id="52" name="Border Group 16">
            <a:extLst>
              <a:ext uri="{FF2B5EF4-FFF2-40B4-BE49-F238E27FC236}">
                <a16:creationId xmlns:a16="http://schemas.microsoft.com/office/drawing/2014/main" id="{2732E700-DFE6-0E41-8440-FB1E4CE76C36}"/>
              </a:ext>
            </a:extLst>
          </p:cNvPr>
          <p:cNvGrpSpPr/>
          <p:nvPr userDrawn="1"/>
        </p:nvGrpSpPr>
        <p:grpSpPr>
          <a:xfrm>
            <a:off x="-30480" y="6677575"/>
            <a:ext cx="12252960" cy="182880"/>
            <a:chOff x="609600" y="6353453"/>
            <a:chExt cx="10972800" cy="182880"/>
          </a:xfrm>
        </p:grpSpPr>
        <p:sp>
          <p:nvSpPr>
            <p:cNvPr id="54" name="Blue Rectangle 12">
              <a:extLst>
                <a:ext uri="{FF2B5EF4-FFF2-40B4-BE49-F238E27FC236}">
                  <a16:creationId xmlns:a16="http://schemas.microsoft.com/office/drawing/2014/main" id="{07942271-0385-F746-89EC-8F348331677A}"/>
                </a:ext>
              </a:extLst>
            </p:cNvPr>
            <p:cNvSpPr/>
            <p:nvPr userDrawn="1"/>
          </p:nvSpPr>
          <p:spPr>
            <a:xfrm>
              <a:off x="609600" y="6353453"/>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55" name="Yellow Rectangle 13">
              <a:extLst>
                <a:ext uri="{FF2B5EF4-FFF2-40B4-BE49-F238E27FC236}">
                  <a16:creationId xmlns:a16="http://schemas.microsoft.com/office/drawing/2014/main" id="{436B911E-B4C6-D846-9831-756FB6A3F512}"/>
                </a:ext>
              </a:extLst>
            </p:cNvPr>
            <p:cNvSpPr/>
            <p:nvPr userDrawn="1"/>
          </p:nvSpPr>
          <p:spPr>
            <a:xfrm>
              <a:off x="3352800" y="6353453"/>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3" name="Green Rectangle 14">
              <a:extLst>
                <a:ext uri="{FF2B5EF4-FFF2-40B4-BE49-F238E27FC236}">
                  <a16:creationId xmlns:a16="http://schemas.microsoft.com/office/drawing/2014/main" id="{39E2E4A5-0C39-4741-AFDE-54974FC11BB5}"/>
                </a:ext>
              </a:extLst>
            </p:cNvPr>
            <p:cNvSpPr/>
            <p:nvPr userDrawn="1"/>
          </p:nvSpPr>
          <p:spPr>
            <a:xfrm>
              <a:off x="6096000" y="6353453"/>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6" name="Purple Rectangle 15">
              <a:extLst>
                <a:ext uri="{FF2B5EF4-FFF2-40B4-BE49-F238E27FC236}">
                  <a16:creationId xmlns:a16="http://schemas.microsoft.com/office/drawing/2014/main" id="{9CFFB2E1-6685-6A48-B264-8E84D5A38DCE}"/>
                </a:ext>
              </a:extLst>
            </p:cNvPr>
            <p:cNvSpPr/>
            <p:nvPr userDrawn="1"/>
          </p:nvSpPr>
          <p:spPr>
            <a:xfrm>
              <a:off x="8839200" y="6353453"/>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grpSp>
      <p:sp>
        <p:nvSpPr>
          <p:cNvPr id="19" name="Slide Number Placeholder 2">
            <a:extLst>
              <a:ext uri="{FF2B5EF4-FFF2-40B4-BE49-F238E27FC236}">
                <a16:creationId xmlns:a16="http://schemas.microsoft.com/office/drawing/2014/main" id="{D776A752-1F40-FA4A-AC54-0538945259A4}"/>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bg1"/>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5435597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Bio Slide - 3 People">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64B7F738-E5DC-A043-958F-77731386CAA2}"/>
              </a:ext>
            </a:extLst>
          </p:cNvPr>
          <p:cNvSpPr>
            <a:spLocks noGrp="1"/>
          </p:cNvSpPr>
          <p:nvPr>
            <p:ph type="title" hasCustomPrompt="1"/>
          </p:nvPr>
        </p:nvSpPr>
        <p:spPr>
          <a:xfrm>
            <a:off x="612648" y="1005840"/>
            <a:ext cx="10972800" cy="822960"/>
          </a:xfrm>
          <a:prstGeom prst="rect">
            <a:avLst/>
          </a:prstGeom>
        </p:spPr>
        <p:txBody>
          <a:bodyPr wrap="square">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3" name="Slide Number Placeholder 2"/>
          <p:cNvSpPr>
            <a:spLocks noGrp="1"/>
          </p:cNvSpPr>
          <p:nvPr>
            <p:ph type="sldNum" sz="quarter" idx="26"/>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29" hasCustomPrompt="1"/>
          </p:nvPr>
        </p:nvSpPr>
        <p:spPr>
          <a:xfrm>
            <a:off x="614363" y="4479925"/>
            <a:ext cx="2743200" cy="457200"/>
          </a:xfrm>
        </p:spPr>
        <p:txBody>
          <a:bodyPr lIns="45720" rIns="45720">
            <a:noAutofit/>
          </a:bodyPr>
          <a:lstStyle>
            <a:lvl1pPr marL="0" indent="0">
              <a:spcBef>
                <a:spcPts val="0"/>
              </a:spcBef>
              <a:spcAft>
                <a:spcPts val="0"/>
              </a:spcAft>
              <a:buNone/>
              <a:defRPr sz="1600">
                <a:solidFill>
                  <a:schemeClr val="accent2"/>
                </a:solidFill>
                <a:latin typeface="Rubik Medium" panose="00000600000000000000" pitchFamily="2" charset="-79"/>
                <a:cs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Name</a:t>
            </a:r>
          </a:p>
        </p:txBody>
      </p:sp>
      <p:sp>
        <p:nvSpPr>
          <p:cNvPr id="6" name="Text Placeholder 5"/>
          <p:cNvSpPr>
            <a:spLocks noGrp="1"/>
          </p:cNvSpPr>
          <p:nvPr>
            <p:ph type="body" sz="quarter" idx="30" hasCustomPrompt="1"/>
          </p:nvPr>
        </p:nvSpPr>
        <p:spPr>
          <a:xfrm>
            <a:off x="612775" y="4937125"/>
            <a:ext cx="2744788" cy="411480"/>
          </a:xfrm>
        </p:spPr>
        <p:txBody>
          <a:bodyPr lIns="45720" rIns="45720">
            <a:noAutofit/>
          </a:bodyPr>
          <a:lstStyle>
            <a:lvl1pPr marL="0" indent="0">
              <a:spcBef>
                <a:spcPts val="0"/>
              </a:spcBef>
              <a:spcAft>
                <a:spcPts val="0"/>
              </a:spcAft>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14" name="Text Placeholder 13"/>
          <p:cNvSpPr>
            <a:spLocks noGrp="1"/>
          </p:cNvSpPr>
          <p:nvPr>
            <p:ph type="body" sz="quarter" idx="34" hasCustomPrompt="1"/>
          </p:nvPr>
        </p:nvSpPr>
        <p:spPr>
          <a:xfrm>
            <a:off x="4270375" y="5348605"/>
            <a:ext cx="2743200"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25" name="Text Placeholder 24"/>
          <p:cNvSpPr>
            <a:spLocks noGrp="1"/>
          </p:cNvSpPr>
          <p:nvPr>
            <p:ph type="body" sz="quarter" idx="37" hasCustomPrompt="1"/>
          </p:nvPr>
        </p:nvSpPr>
        <p:spPr>
          <a:xfrm>
            <a:off x="7926260" y="5349240"/>
            <a:ext cx="2744787"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17" name="Picture Placeholder 4">
            <a:extLst>
              <a:ext uri="{FF2B5EF4-FFF2-40B4-BE49-F238E27FC236}">
                <a16:creationId xmlns:a16="http://schemas.microsoft.com/office/drawing/2014/main" id="{6495E262-CAFD-D44A-B417-E27BFEC1D536}"/>
              </a:ext>
            </a:extLst>
          </p:cNvPr>
          <p:cNvSpPr>
            <a:spLocks noGrp="1"/>
          </p:cNvSpPr>
          <p:nvPr>
            <p:ph type="pic" sz="quarter" idx="13" hasCustomPrompt="1"/>
          </p:nvPr>
        </p:nvSpPr>
        <p:spPr>
          <a:xfrm>
            <a:off x="613968" y="1828800"/>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16" name="Picture Placeholder 6">
            <a:extLst>
              <a:ext uri="{FF2B5EF4-FFF2-40B4-BE49-F238E27FC236}">
                <a16:creationId xmlns:a16="http://schemas.microsoft.com/office/drawing/2014/main" id="{6495E262-CAFD-D44A-B417-E27BFEC1D536}"/>
              </a:ext>
            </a:extLst>
          </p:cNvPr>
          <p:cNvSpPr>
            <a:spLocks noGrp="1"/>
          </p:cNvSpPr>
          <p:nvPr>
            <p:ph type="pic" sz="quarter" idx="38" hasCustomPrompt="1"/>
          </p:nvPr>
        </p:nvSpPr>
        <p:spPr>
          <a:xfrm>
            <a:off x="4270375" y="1817614"/>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20" name="Picture Placeholder 8">
            <a:extLst>
              <a:ext uri="{FF2B5EF4-FFF2-40B4-BE49-F238E27FC236}">
                <a16:creationId xmlns:a16="http://schemas.microsoft.com/office/drawing/2014/main" id="{6495E262-CAFD-D44A-B417-E27BFEC1D536}"/>
              </a:ext>
            </a:extLst>
          </p:cNvPr>
          <p:cNvSpPr>
            <a:spLocks noGrp="1"/>
          </p:cNvSpPr>
          <p:nvPr>
            <p:ph type="pic" sz="quarter" idx="39" hasCustomPrompt="1"/>
          </p:nvPr>
        </p:nvSpPr>
        <p:spPr>
          <a:xfrm>
            <a:off x="7926260" y="1815807"/>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5" name="Text Placeholder 4"/>
          <p:cNvSpPr>
            <a:spLocks noGrp="1"/>
          </p:cNvSpPr>
          <p:nvPr>
            <p:ph type="body" sz="quarter" idx="40" hasCustomPrompt="1"/>
          </p:nvPr>
        </p:nvSpPr>
        <p:spPr>
          <a:xfrm>
            <a:off x="612775" y="5348288"/>
            <a:ext cx="2744788" cy="823912"/>
          </a:xfrm>
        </p:spPr>
        <p:txBody>
          <a:bodyPr vert="horz" lIns="45720" tIns="45720" rIns="45720" bIns="45720" rtlCol="0">
            <a:normAutofit/>
          </a:bodyPr>
          <a:lstStyle>
            <a:lvl1pPr marL="0" indent="0">
              <a:buNone/>
              <a:defRPr lang="en-US" sz="1300" dirty="0"/>
            </a:lvl1pPr>
          </a:lstStyle>
          <a:p>
            <a:pPr marL="274320" lvl="0" indent="-274320"/>
            <a:r>
              <a:rPr lang="en-US" sz="1300" baseline="0" dirty="0"/>
              <a:t>Click to Add Contact Info</a:t>
            </a:r>
            <a:endParaRPr lang="en-US" dirty="0"/>
          </a:p>
        </p:txBody>
      </p:sp>
      <p:sp>
        <p:nvSpPr>
          <p:cNvPr id="9" name="Text Placeholder 8"/>
          <p:cNvSpPr>
            <a:spLocks noGrp="1"/>
          </p:cNvSpPr>
          <p:nvPr>
            <p:ph type="body" sz="quarter" idx="41" hasCustomPrompt="1"/>
          </p:nvPr>
        </p:nvSpPr>
        <p:spPr>
          <a:xfrm>
            <a:off x="4270375" y="4467225"/>
            <a:ext cx="2743200" cy="4699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13" name="Text Placeholder 12"/>
          <p:cNvSpPr>
            <a:spLocks noGrp="1"/>
          </p:cNvSpPr>
          <p:nvPr>
            <p:ph type="body" sz="quarter" idx="42" hasCustomPrompt="1"/>
          </p:nvPr>
        </p:nvSpPr>
        <p:spPr>
          <a:xfrm>
            <a:off x="4270375" y="4937125"/>
            <a:ext cx="2743200"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2" name="Text Placeholder 21"/>
          <p:cNvSpPr>
            <a:spLocks noGrp="1"/>
          </p:cNvSpPr>
          <p:nvPr>
            <p:ph type="body" sz="quarter" idx="43" hasCustomPrompt="1"/>
          </p:nvPr>
        </p:nvSpPr>
        <p:spPr>
          <a:xfrm>
            <a:off x="7926388" y="4479925"/>
            <a:ext cx="2744787"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44" hasCustomPrompt="1"/>
          </p:nvPr>
        </p:nvSpPr>
        <p:spPr>
          <a:xfrm>
            <a:off x="7926388" y="4937125"/>
            <a:ext cx="2744787"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Tree>
    <p:extLst>
      <p:ext uri="{BB962C8B-B14F-4D97-AF65-F5344CB8AC3E}">
        <p14:creationId xmlns:p14="http://schemas.microsoft.com/office/powerpoint/2010/main" val="20224541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Bio Slide - 4 Peo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1005840"/>
            <a:ext cx="10972800" cy="822960"/>
          </a:xfrm>
        </p:spPr>
        <p:txBody>
          <a:bodyPr/>
          <a:lstStyle/>
          <a:p>
            <a:r>
              <a:rPr lang="en-US" dirty="0"/>
              <a:t>Click to Add Title</a:t>
            </a:r>
          </a:p>
        </p:txBody>
      </p:sp>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16" name="Picture Placeholder 44">
            <a:extLst>
              <a:ext uri="{FF2B5EF4-FFF2-40B4-BE49-F238E27FC236}">
                <a16:creationId xmlns:a16="http://schemas.microsoft.com/office/drawing/2014/main" id="{215DA700-9B9E-5F43-AD42-1090FFE1C372}"/>
              </a:ext>
            </a:extLst>
          </p:cNvPr>
          <p:cNvSpPr>
            <a:spLocks noGrp="1"/>
          </p:cNvSpPr>
          <p:nvPr>
            <p:ph type="pic" sz="quarter" idx="13" hasCustomPrompt="1"/>
          </p:nvPr>
        </p:nvSpPr>
        <p:spPr>
          <a:xfrm>
            <a:off x="612648"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20" name="Text Placeholder 3"/>
          <p:cNvSpPr>
            <a:spLocks noGrp="1"/>
          </p:cNvSpPr>
          <p:nvPr>
            <p:ph type="body" sz="quarter" idx="29" hasCustomPrompt="1"/>
          </p:nvPr>
        </p:nvSpPr>
        <p:spPr>
          <a:xfrm>
            <a:off x="614363" y="457200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1" name="Text Placeholder 5"/>
          <p:cNvSpPr>
            <a:spLocks noGrp="1"/>
          </p:cNvSpPr>
          <p:nvPr>
            <p:ph type="body" sz="quarter" idx="30" hasCustomPrompt="1"/>
          </p:nvPr>
        </p:nvSpPr>
        <p:spPr>
          <a:xfrm>
            <a:off x="612775" y="5029200"/>
            <a:ext cx="2651760" cy="457200"/>
          </a:xfrm>
        </p:spPr>
        <p:txBody>
          <a:bodyPr lIns="45720" rIns="45720">
            <a:noAutofit/>
          </a:bodyPr>
          <a:lstStyle>
            <a:lvl1pPr marL="0" indent="0">
              <a:spcBef>
                <a:spcPts val="0"/>
              </a:spcBef>
              <a:spcAft>
                <a:spcPts val="0"/>
              </a:spcAft>
              <a:buFont typeface="Arial" panose="020B0604020202020204" pitchFamily="34" charset="0"/>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23" name="Text Placeholder 7"/>
          <p:cNvSpPr>
            <a:spLocks noGrp="1"/>
          </p:cNvSpPr>
          <p:nvPr>
            <p:ph type="body" sz="quarter" idx="34" hasCustomPrompt="1"/>
          </p:nvPr>
        </p:nvSpPr>
        <p:spPr>
          <a:xfrm>
            <a:off x="612775" y="5486400"/>
            <a:ext cx="2651760" cy="640080"/>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4" name="Text Placeholder 23"/>
          <p:cNvSpPr>
            <a:spLocks noGrp="1"/>
          </p:cNvSpPr>
          <p:nvPr>
            <p:ph type="body" sz="quarter" idx="35" hasCustomPrompt="1"/>
          </p:nvPr>
        </p:nvSpPr>
        <p:spPr>
          <a:xfrm>
            <a:off x="3382963" y="4584700"/>
            <a:ext cx="2652712" cy="444500"/>
          </a:xfrm>
        </p:spPr>
        <p:txBody>
          <a:bodyPr vert="horz" lIns="45720" tIns="45720" rIns="45720" bIns="45720" rtlCol="0">
            <a:noAutofit/>
          </a:bodyPr>
          <a:lstStyle>
            <a:lvl1pPr marL="0" indent="0">
              <a:buNone/>
              <a:defRPr lang="en-US" sz="1600" dirty="0" smtClean="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36" hasCustomPrompt="1"/>
          </p:nvPr>
        </p:nvSpPr>
        <p:spPr>
          <a:xfrm>
            <a:off x="3382963" y="5029200"/>
            <a:ext cx="2652712"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8" name="Text Placeholder 27"/>
          <p:cNvSpPr>
            <a:spLocks noGrp="1"/>
          </p:cNvSpPr>
          <p:nvPr>
            <p:ph type="body" sz="quarter" idx="37" hasCustomPrompt="1"/>
          </p:nvPr>
        </p:nvSpPr>
        <p:spPr>
          <a:xfrm>
            <a:off x="3382963" y="5486400"/>
            <a:ext cx="2652712" cy="639763"/>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p:txBody>
      </p:sp>
      <p:sp>
        <p:nvSpPr>
          <p:cNvPr id="30" name="Text Placeholder 29"/>
          <p:cNvSpPr>
            <a:spLocks noGrp="1"/>
          </p:cNvSpPr>
          <p:nvPr>
            <p:ph type="body" sz="quarter" idx="38" hasCustomPrompt="1"/>
          </p:nvPr>
        </p:nvSpPr>
        <p:spPr>
          <a:xfrm>
            <a:off x="6157913" y="4584700"/>
            <a:ext cx="2651125"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3" name="Text Placeholder 32"/>
          <p:cNvSpPr>
            <a:spLocks noGrp="1"/>
          </p:cNvSpPr>
          <p:nvPr>
            <p:ph type="body" sz="quarter" idx="39" hasCustomPrompt="1"/>
          </p:nvPr>
        </p:nvSpPr>
        <p:spPr>
          <a:xfrm>
            <a:off x="615791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35" name="Text Placeholder 34"/>
          <p:cNvSpPr>
            <a:spLocks noGrp="1"/>
          </p:cNvSpPr>
          <p:nvPr>
            <p:ph type="body" sz="quarter" idx="40" hasCustomPrompt="1"/>
          </p:nvPr>
        </p:nvSpPr>
        <p:spPr>
          <a:xfrm>
            <a:off x="615791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37" name="Text Placeholder 36"/>
          <p:cNvSpPr>
            <a:spLocks noGrp="1"/>
          </p:cNvSpPr>
          <p:nvPr>
            <p:ph type="body" sz="quarter" idx="41" hasCustomPrompt="1"/>
          </p:nvPr>
        </p:nvSpPr>
        <p:spPr>
          <a:xfrm>
            <a:off x="8932863" y="4584700"/>
            <a:ext cx="2652712"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9" name="Text Placeholder 38"/>
          <p:cNvSpPr>
            <a:spLocks noGrp="1"/>
          </p:cNvSpPr>
          <p:nvPr>
            <p:ph type="body" sz="quarter" idx="42" hasCustomPrompt="1"/>
          </p:nvPr>
        </p:nvSpPr>
        <p:spPr>
          <a:xfrm>
            <a:off x="893286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41" name="Text Placeholder 40"/>
          <p:cNvSpPr>
            <a:spLocks noGrp="1"/>
          </p:cNvSpPr>
          <p:nvPr>
            <p:ph type="body" sz="quarter" idx="43" hasCustomPrompt="1"/>
          </p:nvPr>
        </p:nvSpPr>
        <p:spPr>
          <a:xfrm>
            <a:off x="893286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9" name="Picture Placeholder 42">
            <a:extLst>
              <a:ext uri="{FF2B5EF4-FFF2-40B4-BE49-F238E27FC236}">
                <a16:creationId xmlns:a16="http://schemas.microsoft.com/office/drawing/2014/main" id="{215DA700-9B9E-5F43-AD42-1090FFE1C372}"/>
              </a:ext>
            </a:extLst>
          </p:cNvPr>
          <p:cNvSpPr>
            <a:spLocks noGrp="1"/>
          </p:cNvSpPr>
          <p:nvPr>
            <p:ph type="pic" sz="quarter" idx="44" hasCustomPrompt="1"/>
          </p:nvPr>
        </p:nvSpPr>
        <p:spPr>
          <a:xfrm>
            <a:off x="3388233" y="1931035"/>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1" name="Picture Placeholder 46">
            <a:extLst>
              <a:ext uri="{FF2B5EF4-FFF2-40B4-BE49-F238E27FC236}">
                <a16:creationId xmlns:a16="http://schemas.microsoft.com/office/drawing/2014/main" id="{215DA700-9B9E-5F43-AD42-1090FFE1C372}"/>
              </a:ext>
            </a:extLst>
          </p:cNvPr>
          <p:cNvSpPr>
            <a:spLocks noGrp="1"/>
          </p:cNvSpPr>
          <p:nvPr>
            <p:ph type="pic" sz="quarter" idx="45" hasCustomPrompt="1"/>
          </p:nvPr>
        </p:nvSpPr>
        <p:spPr>
          <a:xfrm>
            <a:off x="6156643"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2" name="Picture Placeholder 48">
            <a:extLst>
              <a:ext uri="{FF2B5EF4-FFF2-40B4-BE49-F238E27FC236}">
                <a16:creationId xmlns:a16="http://schemas.microsoft.com/office/drawing/2014/main" id="{215DA700-9B9E-5F43-AD42-1090FFE1C372}"/>
              </a:ext>
            </a:extLst>
          </p:cNvPr>
          <p:cNvSpPr>
            <a:spLocks noGrp="1"/>
          </p:cNvSpPr>
          <p:nvPr>
            <p:ph type="pic" sz="quarter" idx="46" hasCustomPrompt="1"/>
          </p:nvPr>
        </p:nvSpPr>
        <p:spPr>
          <a:xfrm>
            <a:off x="8933815" y="19329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Tree>
    <p:extLst>
      <p:ext uri="{BB962C8B-B14F-4D97-AF65-F5344CB8AC3E}">
        <p14:creationId xmlns:p14="http://schemas.microsoft.com/office/powerpoint/2010/main" val="270568134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Bio Slide - 6 People">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6BB4D7A7-3BAA-C745-A498-5ABB3B42079F}"/>
              </a:ext>
            </a:extLst>
          </p:cNvPr>
          <p:cNvSpPr>
            <a:spLocks noGrp="1"/>
          </p:cNvSpPr>
          <p:nvPr>
            <p:ph type="title" hasCustomPrompt="1"/>
          </p:nvPr>
        </p:nvSpPr>
        <p:spPr>
          <a:xfrm>
            <a:off x="612648" y="1005840"/>
            <a:ext cx="10972800" cy="914400"/>
          </a:xfrm>
          <a:prstGeom prst="rect">
            <a:avLst/>
          </a:prstGeom>
        </p:spPr>
        <p:txBody>
          <a:bodyPr>
            <a:normAutofit/>
          </a:bodyPr>
          <a:lstStyle>
            <a:lvl1pPr>
              <a:defRPr sz="3600" b="0" i="0" baseline="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3" name="Slide Number Placeholder 2"/>
          <p:cNvSpPr>
            <a:spLocks noGrp="1"/>
          </p:cNvSpPr>
          <p:nvPr>
            <p:ph type="sldNum" sz="quarter" idx="61"/>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62" hasCustomPrompt="1"/>
          </p:nvPr>
        </p:nvSpPr>
        <p:spPr>
          <a:xfrm>
            <a:off x="246856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63" hasCustomPrompt="1"/>
          </p:nvPr>
        </p:nvSpPr>
        <p:spPr>
          <a:xfrm>
            <a:off x="246888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4" name="Text Placeholder 11"/>
          <p:cNvSpPr>
            <a:spLocks noGrp="1"/>
          </p:cNvSpPr>
          <p:nvPr>
            <p:ph type="body" sz="quarter" idx="65" hasCustomPrompt="1"/>
          </p:nvPr>
        </p:nvSpPr>
        <p:spPr>
          <a:xfrm>
            <a:off x="614180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5" name="Text Placeholder 13"/>
          <p:cNvSpPr>
            <a:spLocks noGrp="1"/>
          </p:cNvSpPr>
          <p:nvPr>
            <p:ph type="body" sz="quarter" idx="66" hasCustomPrompt="1"/>
          </p:nvPr>
        </p:nvSpPr>
        <p:spPr>
          <a:xfrm>
            <a:off x="614212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7" name="Text Placeholder 17"/>
          <p:cNvSpPr>
            <a:spLocks noGrp="1"/>
          </p:cNvSpPr>
          <p:nvPr>
            <p:ph type="body" sz="quarter" idx="68" hasCustomPrompt="1"/>
          </p:nvPr>
        </p:nvSpPr>
        <p:spPr>
          <a:xfrm>
            <a:off x="980281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8" name="Text Placeholder 19"/>
          <p:cNvSpPr>
            <a:spLocks noGrp="1"/>
          </p:cNvSpPr>
          <p:nvPr>
            <p:ph type="body" sz="quarter" idx="69" hasCustomPrompt="1"/>
          </p:nvPr>
        </p:nvSpPr>
        <p:spPr>
          <a:xfrm>
            <a:off x="980313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3" name="Text Placeholder 23"/>
          <p:cNvSpPr>
            <a:spLocks noGrp="1"/>
          </p:cNvSpPr>
          <p:nvPr>
            <p:ph type="body" sz="quarter" idx="71" hasCustomPrompt="1"/>
          </p:nvPr>
        </p:nvSpPr>
        <p:spPr>
          <a:xfrm>
            <a:off x="246888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4" name="Text Placeholder 25"/>
          <p:cNvSpPr>
            <a:spLocks noGrp="1"/>
          </p:cNvSpPr>
          <p:nvPr>
            <p:ph type="body" sz="quarter" idx="72" hasCustomPrompt="1"/>
          </p:nvPr>
        </p:nvSpPr>
        <p:spPr>
          <a:xfrm>
            <a:off x="246919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6" name="Text Placeholder 31"/>
          <p:cNvSpPr>
            <a:spLocks noGrp="1"/>
          </p:cNvSpPr>
          <p:nvPr>
            <p:ph type="body" sz="quarter" idx="74" hasCustomPrompt="1"/>
          </p:nvPr>
        </p:nvSpPr>
        <p:spPr>
          <a:xfrm>
            <a:off x="614212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7" name="Text Placeholder 33"/>
          <p:cNvSpPr>
            <a:spLocks noGrp="1"/>
          </p:cNvSpPr>
          <p:nvPr>
            <p:ph type="body" sz="quarter" idx="75" hasCustomPrompt="1"/>
          </p:nvPr>
        </p:nvSpPr>
        <p:spPr>
          <a:xfrm>
            <a:off x="614243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9" name="Text Placeholder 37"/>
          <p:cNvSpPr>
            <a:spLocks noGrp="1"/>
          </p:cNvSpPr>
          <p:nvPr>
            <p:ph type="body" sz="quarter" idx="77" hasCustomPrompt="1"/>
          </p:nvPr>
        </p:nvSpPr>
        <p:spPr>
          <a:xfrm>
            <a:off x="980313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50" name="Text Placeholder 39"/>
          <p:cNvSpPr>
            <a:spLocks noGrp="1"/>
          </p:cNvSpPr>
          <p:nvPr>
            <p:ph type="body" sz="quarter" idx="78" hasCustomPrompt="1"/>
          </p:nvPr>
        </p:nvSpPr>
        <p:spPr>
          <a:xfrm>
            <a:off x="980344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29" name="Picture Placeholder 6">
            <a:extLst>
              <a:ext uri="{FF2B5EF4-FFF2-40B4-BE49-F238E27FC236}">
                <a16:creationId xmlns:a16="http://schemas.microsoft.com/office/drawing/2014/main" id="{88C375DA-FE49-3940-9C26-E796024EAB1E}"/>
              </a:ext>
            </a:extLst>
          </p:cNvPr>
          <p:cNvSpPr>
            <a:spLocks noGrp="1" noChangeAspect="1"/>
          </p:cNvSpPr>
          <p:nvPr>
            <p:ph type="pic" sz="quarter" idx="21" hasCustomPrompt="1"/>
          </p:nvPr>
        </p:nvSpPr>
        <p:spPr>
          <a:xfrm>
            <a:off x="612648"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28" name="Picture Placeholder 8">
            <a:extLst>
              <a:ext uri="{FF2B5EF4-FFF2-40B4-BE49-F238E27FC236}">
                <a16:creationId xmlns:a16="http://schemas.microsoft.com/office/drawing/2014/main" id="{88C375DA-FE49-3940-9C26-E796024EAB1E}"/>
              </a:ext>
            </a:extLst>
          </p:cNvPr>
          <p:cNvSpPr>
            <a:spLocks noGrp="1" noChangeAspect="1"/>
          </p:cNvSpPr>
          <p:nvPr>
            <p:ph type="pic" sz="quarter" idx="80" hasCustomPrompt="1"/>
          </p:nvPr>
        </p:nvSpPr>
        <p:spPr>
          <a:xfrm>
            <a:off x="4275329"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0" name="Picture Placeholder 10">
            <a:extLst>
              <a:ext uri="{FF2B5EF4-FFF2-40B4-BE49-F238E27FC236}">
                <a16:creationId xmlns:a16="http://schemas.microsoft.com/office/drawing/2014/main" id="{88C375DA-FE49-3940-9C26-E796024EAB1E}"/>
              </a:ext>
            </a:extLst>
          </p:cNvPr>
          <p:cNvSpPr>
            <a:spLocks noGrp="1" noChangeAspect="1"/>
          </p:cNvSpPr>
          <p:nvPr>
            <p:ph type="pic" sz="quarter" idx="81" hasCustomPrompt="1"/>
          </p:nvPr>
        </p:nvSpPr>
        <p:spPr>
          <a:xfrm>
            <a:off x="7936992"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3" name="Picture Placeholder 12">
            <a:extLst>
              <a:ext uri="{FF2B5EF4-FFF2-40B4-BE49-F238E27FC236}">
                <a16:creationId xmlns:a16="http://schemas.microsoft.com/office/drawing/2014/main" id="{88C375DA-FE49-3940-9C26-E796024EAB1E}"/>
              </a:ext>
            </a:extLst>
          </p:cNvPr>
          <p:cNvSpPr>
            <a:spLocks noGrp="1" noChangeAspect="1"/>
          </p:cNvSpPr>
          <p:nvPr>
            <p:ph type="pic" sz="quarter" idx="82" hasCustomPrompt="1"/>
          </p:nvPr>
        </p:nvSpPr>
        <p:spPr>
          <a:xfrm>
            <a:off x="609644"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2" name="Picture Placeholder 14">
            <a:extLst>
              <a:ext uri="{FF2B5EF4-FFF2-40B4-BE49-F238E27FC236}">
                <a16:creationId xmlns:a16="http://schemas.microsoft.com/office/drawing/2014/main" id="{88C375DA-FE49-3940-9C26-E796024EAB1E}"/>
              </a:ext>
            </a:extLst>
          </p:cNvPr>
          <p:cNvSpPr>
            <a:spLocks noGrp="1" noChangeAspect="1"/>
          </p:cNvSpPr>
          <p:nvPr>
            <p:ph type="pic" sz="quarter" idx="83" hasCustomPrompt="1"/>
          </p:nvPr>
        </p:nvSpPr>
        <p:spPr>
          <a:xfrm>
            <a:off x="4275329"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3" name="Picture Placeholder 16">
            <a:extLst>
              <a:ext uri="{FF2B5EF4-FFF2-40B4-BE49-F238E27FC236}">
                <a16:creationId xmlns:a16="http://schemas.microsoft.com/office/drawing/2014/main" id="{88C375DA-FE49-3940-9C26-E796024EAB1E}"/>
              </a:ext>
            </a:extLst>
          </p:cNvPr>
          <p:cNvSpPr>
            <a:spLocks noGrp="1" noChangeAspect="1"/>
          </p:cNvSpPr>
          <p:nvPr>
            <p:ph type="pic" sz="quarter" idx="84" hasCustomPrompt="1"/>
          </p:nvPr>
        </p:nvSpPr>
        <p:spPr>
          <a:xfrm>
            <a:off x="7936992"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 name="Text Placeholder 4"/>
          <p:cNvSpPr>
            <a:spLocks noGrp="1"/>
          </p:cNvSpPr>
          <p:nvPr>
            <p:ph type="body" sz="quarter" idx="85" hasCustomPrompt="1"/>
          </p:nvPr>
        </p:nvSpPr>
        <p:spPr>
          <a:xfrm>
            <a:off x="2468563" y="3017838"/>
            <a:ext cx="1738312" cy="731837"/>
          </a:xfrm>
        </p:spPr>
        <p:txBody>
          <a:bodyPr lIns="45720" rIns="45720">
            <a:normAutofit/>
          </a:bodyPr>
          <a:lstStyle>
            <a:lvl1pPr marL="0" indent="0">
              <a:spcBef>
                <a:spcPts val="0"/>
              </a:spcBef>
              <a:spcAft>
                <a:spcPts val="0"/>
              </a:spcAft>
              <a:buFont typeface="Arial" panose="020B0604020202020204" pitchFamily="34" charset="0"/>
              <a:buNone/>
              <a:defRPr lang="en-US" sz="1200" baseline="0" dirty="0"/>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Contact Info</a:t>
            </a:r>
          </a:p>
        </p:txBody>
      </p:sp>
      <p:sp>
        <p:nvSpPr>
          <p:cNvPr id="8" name="Text Placeholder 7"/>
          <p:cNvSpPr>
            <a:spLocks noGrp="1"/>
          </p:cNvSpPr>
          <p:nvPr>
            <p:ph type="body" sz="quarter" idx="86" hasCustomPrompt="1"/>
          </p:nvPr>
        </p:nvSpPr>
        <p:spPr>
          <a:xfrm>
            <a:off x="6142038" y="3017838"/>
            <a:ext cx="1738312" cy="731837"/>
          </a:xfrm>
        </p:spPr>
        <p:txBody>
          <a:bodyPr lIns="45720" rIns="45720">
            <a:noAutofit/>
          </a:bodyPr>
          <a:lstStyle>
            <a:lvl1pPr marL="0" indent="0">
              <a:buFont typeface="Arial" panose="020B0604020202020204" pitchFamily="34" charset="0"/>
              <a:buNone/>
              <a:defRPr sz="1200" baseline="0"/>
            </a:lvl1pPr>
            <a:lvl2pPr marL="274320" indent="0">
              <a:buNone/>
              <a:defRPr sz="1200" baseline="0"/>
            </a:lvl2pPr>
            <a:lvl3pPr marL="548640" indent="0">
              <a:buNone/>
              <a:defRPr sz="1200" baseline="0"/>
            </a:lvl3pPr>
            <a:lvl4pPr marL="822960" indent="0">
              <a:buNone/>
              <a:defRPr sz="1200" baseline="0"/>
            </a:lvl4pPr>
            <a:lvl5pPr marL="1097280" indent="0">
              <a:buNone/>
              <a:defRPr sz="1200" baseline="0"/>
            </a:lvl5pPr>
          </a:lstStyle>
          <a:p>
            <a:pPr lvl="0"/>
            <a:r>
              <a:rPr lang="en-US" dirty="0"/>
              <a:t>Click to Add Contact Info</a:t>
            </a:r>
          </a:p>
        </p:txBody>
      </p:sp>
      <p:sp>
        <p:nvSpPr>
          <p:cNvPr id="11" name="Text Placeholder 10"/>
          <p:cNvSpPr>
            <a:spLocks noGrp="1"/>
          </p:cNvSpPr>
          <p:nvPr>
            <p:ph type="body" sz="quarter" idx="87" hasCustomPrompt="1"/>
          </p:nvPr>
        </p:nvSpPr>
        <p:spPr>
          <a:xfrm>
            <a:off x="9821863" y="3017838"/>
            <a:ext cx="1719262" cy="731837"/>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5" name="Text Placeholder 14"/>
          <p:cNvSpPr>
            <a:spLocks noGrp="1"/>
          </p:cNvSpPr>
          <p:nvPr>
            <p:ph type="body" sz="quarter" idx="88" hasCustomPrompt="1"/>
          </p:nvPr>
        </p:nvSpPr>
        <p:spPr>
          <a:xfrm>
            <a:off x="2468563"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7" name="Text Placeholder 16"/>
          <p:cNvSpPr>
            <a:spLocks noGrp="1"/>
          </p:cNvSpPr>
          <p:nvPr>
            <p:ph type="body" sz="quarter" idx="89" hasCustomPrompt="1"/>
          </p:nvPr>
        </p:nvSpPr>
        <p:spPr>
          <a:xfrm>
            <a:off x="6142038" y="5121275"/>
            <a:ext cx="1736725"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buFontTx/>
              <a:buNone/>
              <a:defRPr sz="1200" baseline="0"/>
            </a:lvl2pPr>
            <a:lvl3pPr marL="548640" indent="0">
              <a:buFontTx/>
              <a:buNone/>
              <a:defRPr sz="1200" baseline="0"/>
            </a:lvl3pPr>
            <a:lvl4pPr marL="822960" indent="0">
              <a:buFontTx/>
              <a:buNone/>
              <a:defRPr sz="1200" baseline="0"/>
            </a:lvl4pPr>
            <a:lvl5pPr marL="1097280" indent="0">
              <a:buFontTx/>
              <a:buNone/>
              <a:defRPr sz="1200" baseline="0"/>
            </a:lvl5pPr>
          </a:lstStyle>
          <a:p>
            <a:pPr lvl="0"/>
            <a:r>
              <a:rPr lang="en-US" dirty="0"/>
              <a:t>Click to Add Contact Info</a:t>
            </a:r>
          </a:p>
        </p:txBody>
      </p:sp>
      <p:sp>
        <p:nvSpPr>
          <p:cNvPr id="19" name="Text Placeholder 18"/>
          <p:cNvSpPr>
            <a:spLocks noGrp="1"/>
          </p:cNvSpPr>
          <p:nvPr>
            <p:ph type="body" sz="quarter" idx="90" hasCustomPrompt="1"/>
          </p:nvPr>
        </p:nvSpPr>
        <p:spPr>
          <a:xfrm>
            <a:off x="9797098"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a:lvl1pPr>
            <a:lvl2pPr marL="274320" indent="0">
              <a:buNone/>
              <a:defRPr sz="1200"/>
            </a:lvl2pPr>
            <a:lvl3pPr marL="548640" indent="0">
              <a:buNone/>
              <a:defRPr sz="1200"/>
            </a:lvl3pPr>
            <a:lvl4pPr marL="822960" indent="0">
              <a:buNone/>
              <a:defRPr sz="1200"/>
            </a:lvl4pPr>
            <a:lvl5pPr marL="1097280" indent="0">
              <a:buNone/>
              <a:defRPr sz="1200"/>
            </a:lvl5pPr>
          </a:lstStyle>
          <a:p>
            <a:pPr lvl="0"/>
            <a:r>
              <a:rPr lang="en-US" dirty="0"/>
              <a:t>Click to Add Contact Info</a:t>
            </a:r>
          </a:p>
        </p:txBody>
      </p:sp>
    </p:spTree>
    <p:extLst>
      <p:ext uri="{BB962C8B-B14F-4D97-AF65-F5344CB8AC3E}">
        <p14:creationId xmlns:p14="http://schemas.microsoft.com/office/powerpoint/2010/main" val="54910145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QR Codes">
    <p:spTree>
      <p:nvGrpSpPr>
        <p:cNvPr id="1" name=""/>
        <p:cNvGrpSpPr/>
        <p:nvPr/>
      </p:nvGrpSpPr>
      <p:grpSpPr>
        <a:xfrm>
          <a:off x="0" y="0"/>
          <a:ext cx="0" cy="0"/>
          <a:chOff x="0" y="0"/>
          <a:chExt cx="0" cy="0"/>
        </a:xfrm>
      </p:grpSpPr>
      <p:pic>
        <p:nvPicPr>
          <p:cNvPr id="4" name="Picture 3" descr="A qr code with a blue square and a blue square with a white letter on it&#10;&#10;Description automatically generated">
            <a:extLst>
              <a:ext uri="{FF2B5EF4-FFF2-40B4-BE49-F238E27FC236}">
                <a16:creationId xmlns:a16="http://schemas.microsoft.com/office/drawing/2014/main" id="{8508FBA0-2FAE-8A21-B108-E74C06824C2B}"/>
              </a:ext>
            </a:extLst>
          </p:cNvPr>
          <p:cNvPicPr>
            <a:picLocks noChangeAspect="1"/>
          </p:cNvPicPr>
          <p:nvPr userDrawn="1"/>
        </p:nvPicPr>
        <p:blipFill>
          <a:blip r:embed="rId2"/>
          <a:stretch>
            <a:fillRect/>
          </a:stretch>
        </p:blipFill>
        <p:spPr>
          <a:xfrm>
            <a:off x="1978150" y="3029753"/>
            <a:ext cx="3197628" cy="3197628"/>
          </a:xfrm>
          <a:prstGeom prst="rect">
            <a:avLst/>
          </a:prstGeom>
        </p:spPr>
      </p:pic>
      <p:pic>
        <p:nvPicPr>
          <p:cNvPr id="5" name="Picture 4" descr="A qr code with a blue square with a letter c&#10;&#10;Description automatically generated">
            <a:extLst>
              <a:ext uri="{FF2B5EF4-FFF2-40B4-BE49-F238E27FC236}">
                <a16:creationId xmlns:a16="http://schemas.microsoft.com/office/drawing/2014/main" id="{2298DB32-8F62-130F-DBB6-47728B9F4B84}"/>
              </a:ext>
            </a:extLst>
          </p:cNvPr>
          <p:cNvPicPr>
            <a:picLocks noChangeAspect="1"/>
          </p:cNvPicPr>
          <p:nvPr userDrawn="1"/>
        </p:nvPicPr>
        <p:blipFill>
          <a:blip r:embed="rId3"/>
          <a:stretch>
            <a:fillRect/>
          </a:stretch>
        </p:blipFill>
        <p:spPr>
          <a:xfrm>
            <a:off x="7016220" y="3029753"/>
            <a:ext cx="3197628" cy="3197628"/>
          </a:xfrm>
          <a:prstGeom prst="rect">
            <a:avLst/>
          </a:prstGeom>
        </p:spPr>
      </p:pic>
      <p:sp>
        <p:nvSpPr>
          <p:cNvPr id="6" name="TextBox 5">
            <a:extLst>
              <a:ext uri="{FF2B5EF4-FFF2-40B4-BE49-F238E27FC236}">
                <a16:creationId xmlns:a16="http://schemas.microsoft.com/office/drawing/2014/main" id="{5C5D4B5C-5A51-F017-6336-0086FC523771}"/>
              </a:ext>
            </a:extLst>
          </p:cNvPr>
          <p:cNvSpPr txBox="1"/>
          <p:nvPr userDrawn="1"/>
        </p:nvSpPr>
        <p:spPr>
          <a:xfrm>
            <a:off x="2518129" y="2573824"/>
            <a:ext cx="2117669" cy="461665"/>
          </a:xfrm>
          <a:prstGeom prst="rect">
            <a:avLst/>
          </a:prstGeom>
          <a:noFill/>
        </p:spPr>
        <p:txBody>
          <a:bodyPr wrap="square" rtlCol="0">
            <a:spAutoFit/>
          </a:bodyPr>
          <a:lstStyle/>
          <a:p>
            <a:pPr algn="ctr"/>
            <a:r>
              <a:rPr lang="en-US" sz="2400" dirty="0">
                <a:solidFill>
                  <a:schemeClr val="accent5"/>
                </a:solidFill>
                <a:latin typeface="+mj-lt"/>
              </a:rPr>
              <a:t>LinkedIn</a:t>
            </a:r>
          </a:p>
        </p:txBody>
      </p:sp>
      <p:sp>
        <p:nvSpPr>
          <p:cNvPr id="7" name="TextBox 6">
            <a:extLst>
              <a:ext uri="{FF2B5EF4-FFF2-40B4-BE49-F238E27FC236}">
                <a16:creationId xmlns:a16="http://schemas.microsoft.com/office/drawing/2014/main" id="{C7023C54-B949-1A7A-0012-3E0605D06C88}"/>
              </a:ext>
            </a:extLst>
          </p:cNvPr>
          <p:cNvSpPr txBox="1"/>
          <p:nvPr userDrawn="1"/>
        </p:nvSpPr>
        <p:spPr>
          <a:xfrm>
            <a:off x="7419040" y="2568088"/>
            <a:ext cx="2391988" cy="461665"/>
          </a:xfrm>
          <a:prstGeom prst="rect">
            <a:avLst/>
          </a:prstGeom>
          <a:noFill/>
        </p:spPr>
        <p:txBody>
          <a:bodyPr wrap="square" rtlCol="0">
            <a:spAutoFit/>
          </a:bodyPr>
          <a:lstStyle/>
          <a:p>
            <a:pPr algn="ctr"/>
            <a:r>
              <a:rPr lang="en-US" sz="2400" dirty="0">
                <a:solidFill>
                  <a:schemeClr val="accent5"/>
                </a:solidFill>
                <a:latin typeface="+mj-lt"/>
              </a:rPr>
              <a:t>Facebook</a:t>
            </a:r>
          </a:p>
        </p:txBody>
      </p:sp>
      <p:sp>
        <p:nvSpPr>
          <p:cNvPr id="8" name="TextBox 7">
            <a:extLst>
              <a:ext uri="{FF2B5EF4-FFF2-40B4-BE49-F238E27FC236}">
                <a16:creationId xmlns:a16="http://schemas.microsoft.com/office/drawing/2014/main" id="{72E00A20-7C82-A314-BA81-48584D9D1D61}"/>
              </a:ext>
            </a:extLst>
          </p:cNvPr>
          <p:cNvSpPr txBox="1"/>
          <p:nvPr userDrawn="1"/>
        </p:nvSpPr>
        <p:spPr>
          <a:xfrm>
            <a:off x="333330" y="1161007"/>
            <a:ext cx="11525339" cy="1600438"/>
          </a:xfrm>
          <a:prstGeom prst="rect">
            <a:avLst/>
          </a:prstGeom>
          <a:noFill/>
        </p:spPr>
        <p:txBody>
          <a:bodyPr wrap="square" rtlCol="0">
            <a:spAutoFit/>
          </a:bodyPr>
          <a:lstStyle/>
          <a:p>
            <a:pPr algn="ctr"/>
            <a:r>
              <a:rPr lang="en-US" sz="3600" dirty="0">
                <a:solidFill>
                  <a:srgbClr val="03A3DD"/>
                </a:solidFill>
                <a:latin typeface="Rubik Medium" pitchFamily="2" charset="-79"/>
                <a:ea typeface="+mj-ea"/>
                <a:cs typeface="Rubik Medium" pitchFamily="2" charset="-79"/>
              </a:rPr>
              <a:t>STAY CONNECTED BY </a:t>
            </a:r>
            <a:r>
              <a:rPr kumimoji="0" lang="en-US" sz="3600" b="0" i="0" u="none" strike="noStrike" kern="1200" cap="none" spc="0" normalizeH="0" baseline="0" noProof="0" dirty="0">
                <a:ln>
                  <a:noFill/>
                </a:ln>
                <a:solidFill>
                  <a:srgbClr val="03A3DD"/>
                </a:solidFill>
                <a:effectLst/>
                <a:uLnTx/>
                <a:uFillTx/>
                <a:latin typeface="Rubik Medium" pitchFamily="2" charset="-79"/>
                <a:ea typeface="+mj-ea"/>
                <a:cs typeface="Rubik Medium" pitchFamily="2" charset="-79"/>
              </a:rPr>
              <a:t>FOLLOWING US </a:t>
            </a:r>
          </a:p>
          <a:p>
            <a:pPr algn="ctr"/>
            <a:r>
              <a:rPr kumimoji="0" lang="en-US" sz="3600" b="0" i="0" u="none" strike="noStrike" kern="1200" cap="none" spc="0" normalizeH="0" baseline="0" noProof="0" dirty="0">
                <a:ln>
                  <a:noFill/>
                </a:ln>
                <a:solidFill>
                  <a:srgbClr val="03A3DD"/>
                </a:solidFill>
                <a:effectLst/>
                <a:uLnTx/>
                <a:uFillTx/>
                <a:latin typeface="Rubik Medium" pitchFamily="2" charset="-79"/>
                <a:ea typeface="+mj-ea"/>
                <a:cs typeface="Rubik Medium" pitchFamily="2" charset="-79"/>
              </a:rPr>
              <a:t>ON SOCIAL MEDIA  </a:t>
            </a:r>
            <a:endParaRPr lang="en-US" sz="3600" dirty="0"/>
          </a:p>
          <a:p>
            <a:endParaRPr lang="en-US" sz="2600" dirty="0">
              <a:solidFill>
                <a:schemeClr val="accent6"/>
              </a:solidFill>
              <a:latin typeface="+mj-lt"/>
            </a:endParaRPr>
          </a:p>
        </p:txBody>
      </p:sp>
      <p:sp>
        <p:nvSpPr>
          <p:cNvPr id="17" name="Footer Placeholder 4">
            <a:extLst>
              <a:ext uri="{FF2B5EF4-FFF2-40B4-BE49-F238E27FC236}">
                <a16:creationId xmlns:a16="http://schemas.microsoft.com/office/drawing/2014/main" id="{7DDA3B13-2970-101E-1610-26C4988DA84C}"/>
              </a:ext>
            </a:extLst>
          </p:cNvPr>
          <p:cNvSpPr txBox="1"/>
          <p:nvPr userDrawn="1"/>
        </p:nvSpPr>
        <p:spPr>
          <a:xfrm>
            <a:off x="609600" y="6414849"/>
            <a:ext cx="2743200" cy="246221"/>
          </a:xfrm>
          <a:prstGeom prst="rect">
            <a:avLst/>
          </a:prstGeom>
          <a:noFill/>
        </p:spPr>
        <p:txBody>
          <a:bodyPr wrap="square" t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baseline="0" dirty="0">
                <a:solidFill>
                  <a:schemeClr val="accent2"/>
                </a:solidFill>
                <a:latin typeface="Rubik Light" panose="00000400000000000000" pitchFamily="2" charset="-79"/>
              </a:rPr>
              <a:t>chamblisslaw.com</a:t>
            </a:r>
          </a:p>
        </p:txBody>
      </p:sp>
      <p:sp>
        <p:nvSpPr>
          <p:cNvPr id="23" name="Slide Number Placeholder 2">
            <a:extLst>
              <a:ext uri="{FF2B5EF4-FFF2-40B4-BE49-F238E27FC236}">
                <a16:creationId xmlns:a16="http://schemas.microsoft.com/office/drawing/2014/main" id="{1384525F-CEF2-0181-367C-EA8958F01B20}"/>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14536238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mbliss Disclaimer">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0954C91-03E1-2A4D-AD54-04200EA9114D}"/>
              </a:ext>
            </a:extLst>
          </p:cNvPr>
          <p:cNvSpPr txBox="1"/>
          <p:nvPr userDrawn="1"/>
        </p:nvSpPr>
        <p:spPr>
          <a:xfrm>
            <a:off x="609600" y="6414849"/>
            <a:ext cx="2743200" cy="246221"/>
          </a:xfrm>
          <a:prstGeom prst="rect">
            <a:avLst/>
          </a:prstGeom>
          <a:noFill/>
        </p:spPr>
        <p:txBody>
          <a:bodyPr wrap="square" t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baseline="0" dirty="0">
                <a:solidFill>
                  <a:schemeClr val="accent2"/>
                </a:solidFill>
                <a:latin typeface="Rubik Light" panose="00000400000000000000" pitchFamily="2" charset="-79"/>
              </a:rPr>
              <a:t>chamblisslaw.com</a:t>
            </a:r>
          </a:p>
        </p:txBody>
      </p:sp>
      <p:sp>
        <p:nvSpPr>
          <p:cNvPr id="19" name="Firm Name 11">
            <a:extLst>
              <a:ext uri="{FF2B5EF4-FFF2-40B4-BE49-F238E27FC236}">
                <a16:creationId xmlns:a16="http://schemas.microsoft.com/office/drawing/2014/main" id="{80927CB2-1DE6-2049-93BD-7698891E530D}"/>
              </a:ext>
            </a:extLst>
          </p:cNvPr>
          <p:cNvSpPr txBox="1">
            <a:spLocks/>
          </p:cNvSpPr>
          <p:nvPr userDrawn="1"/>
        </p:nvSpPr>
        <p:spPr>
          <a:xfrm>
            <a:off x="7219738" y="1920240"/>
            <a:ext cx="3930167" cy="36576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6"/>
                </a:solidFill>
                <a:latin typeface="Rubik Medium" pitchFamily="2" charset="-79"/>
                <a:cs typeface="Rubik Medium" pitchFamily="2" charset="-79"/>
              </a:rPr>
              <a:t>Chambliss, </a:t>
            </a:r>
            <a:r>
              <a:rPr lang="en-US" sz="1800" b="0" i="0" dirty="0" err="1">
                <a:solidFill>
                  <a:schemeClr val="accent6"/>
                </a:solidFill>
                <a:latin typeface="Rubik Medium" pitchFamily="2" charset="-79"/>
                <a:cs typeface="Rubik Medium" pitchFamily="2" charset="-79"/>
              </a:rPr>
              <a:t>Bahner</a:t>
            </a:r>
            <a:r>
              <a:rPr lang="en-US" sz="1800" b="0" i="0" dirty="0">
                <a:solidFill>
                  <a:schemeClr val="accent6"/>
                </a:solidFill>
                <a:latin typeface="Rubik Medium" pitchFamily="2" charset="-79"/>
                <a:cs typeface="Rubik Medium" pitchFamily="2" charset="-79"/>
              </a:rPr>
              <a:t> &amp; </a:t>
            </a:r>
            <a:r>
              <a:rPr lang="en-US" sz="1800" b="0" i="0" dirty="0" err="1">
                <a:solidFill>
                  <a:schemeClr val="accent6"/>
                </a:solidFill>
                <a:latin typeface="Rubik Medium" pitchFamily="2" charset="-79"/>
                <a:cs typeface="Rubik Medium" pitchFamily="2" charset="-79"/>
              </a:rPr>
              <a:t>Stophel</a:t>
            </a:r>
            <a:r>
              <a:rPr lang="en-US" sz="1800" b="0" i="0" dirty="0">
                <a:solidFill>
                  <a:schemeClr val="accent6"/>
                </a:solidFill>
                <a:latin typeface="Rubik Medium" pitchFamily="2" charset="-79"/>
                <a:cs typeface="Rubik Medium" pitchFamily="2" charset="-79"/>
              </a:rPr>
              <a:t>, P.C.</a:t>
            </a:r>
          </a:p>
        </p:txBody>
      </p:sp>
      <p:sp>
        <p:nvSpPr>
          <p:cNvPr id="20" name="Chambliss Address 12">
            <a:extLst>
              <a:ext uri="{FF2B5EF4-FFF2-40B4-BE49-F238E27FC236}">
                <a16:creationId xmlns:a16="http://schemas.microsoft.com/office/drawing/2014/main" id="{9BFE6A8C-5844-E94E-BA60-CBBAFC30B916}"/>
              </a:ext>
            </a:extLst>
          </p:cNvPr>
          <p:cNvSpPr txBox="1">
            <a:spLocks/>
          </p:cNvSpPr>
          <p:nvPr userDrawn="1"/>
        </p:nvSpPr>
        <p:spPr>
          <a:xfrm>
            <a:off x="7219738" y="2298700"/>
            <a:ext cx="3930167" cy="1908018"/>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pPr>
              <a:lnSpc>
                <a:spcPts val="2100"/>
              </a:lnSpc>
              <a:spcBef>
                <a:spcPts val="900"/>
              </a:spcBef>
              <a:spcAft>
                <a:spcPts val="600"/>
              </a:spcAft>
            </a:pPr>
            <a:r>
              <a:rPr lang="en-US" sz="1800" b="0" i="0" dirty="0">
                <a:solidFill>
                  <a:schemeClr val="accent6"/>
                </a:solidFill>
                <a:latin typeface="Rubik Light" pitchFamily="2" charset="-79"/>
                <a:cs typeface="Rubik Light" pitchFamily="2" charset="-79"/>
              </a:rPr>
              <a:t>Liberty Tower</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605 Chestnut Street, Suite 1700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Chattanooga, TN  37450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423.756.3000</a:t>
            </a:r>
          </a:p>
          <a:p>
            <a:pPr>
              <a:lnSpc>
                <a:spcPts val="2100"/>
              </a:lnSpc>
              <a:spcBef>
                <a:spcPts val="900"/>
              </a:spcBef>
              <a:spcAft>
                <a:spcPts val="600"/>
              </a:spcAft>
            </a:pPr>
            <a:r>
              <a:rPr lang="en-US" sz="1800" b="0" i="0" dirty="0">
                <a:solidFill>
                  <a:schemeClr val="accent5"/>
                </a:solidFill>
                <a:latin typeface="Rubik" panose="00000500000000000000" pitchFamily="2" charset="-79"/>
                <a:cs typeface="Rubik" panose="00000500000000000000" pitchFamily="2" charset="-79"/>
              </a:rPr>
              <a:t>chamblisslaw.com</a:t>
            </a:r>
          </a:p>
          <a:p>
            <a:pPr>
              <a:lnSpc>
                <a:spcPts val="2100"/>
              </a:lnSpc>
              <a:spcBef>
                <a:spcPts val="900"/>
              </a:spcBef>
              <a:spcAft>
                <a:spcPts val="600"/>
              </a:spcAft>
            </a:pPr>
            <a:endParaRPr lang="en-US" sz="1800" b="0" i="0" dirty="0">
              <a:solidFill>
                <a:schemeClr val="accent6"/>
              </a:solidFill>
              <a:latin typeface="Rubik Light" pitchFamily="2" charset="-79"/>
              <a:cs typeface="Rubik Light" pitchFamily="2" charset="-79"/>
            </a:endParaRPr>
          </a:p>
        </p:txBody>
      </p:sp>
      <p:sp>
        <p:nvSpPr>
          <p:cNvPr id="18" name="Content TextBox 13"/>
          <p:cNvSpPr txBox="1"/>
          <p:nvPr userDrawn="1"/>
        </p:nvSpPr>
        <p:spPr>
          <a:xfrm>
            <a:off x="609599" y="1920240"/>
            <a:ext cx="6126480" cy="41148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accent6"/>
                </a:solidFill>
                <a:latin typeface="Rubik Light" pitchFamily="2" charset="-79"/>
                <a:ea typeface="+mj-ea"/>
                <a:cs typeface="Rubik Light" pitchFamily="2" charset="-79"/>
              </a:rPr>
              <a:t>This presentation is provided with the understanding that the presenter is not rendering legal advice or services. Laws are constantly changing, and each federal law, state law, and regulation should be checked by legal counsel for the most current version. We make no claims, promises, or guarantees about the accuracy, completeness, or adequacy of the information contained in this presentation. Do not act upon this information without seeking the advice of an attorney.</a:t>
            </a:r>
            <a:br>
              <a:rPr lang="en-US" sz="1800" b="0" i="0" kern="1200" dirty="0">
                <a:solidFill>
                  <a:schemeClr val="accent6"/>
                </a:solidFill>
                <a:latin typeface="Rubik Light" pitchFamily="2" charset="-79"/>
                <a:ea typeface="+mj-ea"/>
                <a:cs typeface="Rubik Light" pitchFamily="2" charset="-79"/>
              </a:rPr>
            </a:br>
            <a:endParaRPr lang="en-US" sz="1800" b="0" i="0" kern="1200" dirty="0">
              <a:solidFill>
                <a:schemeClr val="accent6"/>
              </a:solidFill>
              <a:latin typeface="Rubik Light" pitchFamily="2" charset="-79"/>
              <a:ea typeface="+mj-ea"/>
              <a:cs typeface="Rubik Light"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accent6"/>
                </a:solidFill>
                <a:latin typeface="Rubik Light" pitchFamily="2" charset="-79"/>
                <a:ea typeface="+mj-ea"/>
                <a:cs typeface="Rubik Light" pitchFamily="2" charset="-79"/>
              </a:rPr>
              <a:t>This outline is intended to be informational. It does not provide legal advice. Neither your attendance nor the presenter answering a specific audience member question creates an attorney-client relationship.</a:t>
            </a:r>
          </a:p>
        </p:txBody>
      </p:sp>
      <p:sp>
        <p:nvSpPr>
          <p:cNvPr id="22" name="Title TextBox 14"/>
          <p:cNvSpPr txBox="1"/>
          <p:nvPr userDrawn="1"/>
        </p:nvSpPr>
        <p:spPr>
          <a:xfrm>
            <a:off x="612648" y="1005840"/>
            <a:ext cx="10972800" cy="822960"/>
          </a:xfrm>
          <a:prstGeom prst="rect">
            <a:avLst/>
          </a:prstGeom>
          <a:noFill/>
        </p:spPr>
        <p:txBody>
          <a:bodyPr wrap="square" lIns="91440" rIns="91440" rtlCol="0">
            <a:noAutofit/>
          </a:bodyPr>
          <a:lstStyle/>
          <a:p>
            <a:r>
              <a:rPr lang="en-US" sz="3600" dirty="0">
                <a:solidFill>
                  <a:schemeClr val="accent2"/>
                </a:solidFill>
                <a:latin typeface="Rubik Medium" panose="00000600000000000000" pitchFamily="2" charset="-79"/>
                <a:cs typeface="Rubik Medium" panose="00000600000000000000" pitchFamily="2" charset="-79"/>
              </a:rPr>
              <a:t>Disclaimer</a:t>
            </a:r>
          </a:p>
        </p:txBody>
      </p:sp>
      <p:sp>
        <p:nvSpPr>
          <p:cNvPr id="23" name="Slide Number Placeholder 2">
            <a:extLst>
              <a:ext uri="{FF2B5EF4-FFF2-40B4-BE49-F238E27FC236}">
                <a16:creationId xmlns:a16="http://schemas.microsoft.com/office/drawing/2014/main" id="{D776A752-1F40-FA4A-AC54-0538945259A4}"/>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231650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act Info Jac 2">
    <p:spTree>
      <p:nvGrpSpPr>
        <p:cNvPr id="1" name=""/>
        <p:cNvGrpSpPr/>
        <p:nvPr/>
      </p:nvGrpSpPr>
      <p:grpSpPr>
        <a:xfrm>
          <a:off x="0" y="0"/>
          <a:ext cx="0" cy="0"/>
          <a:chOff x="0" y="0"/>
          <a:chExt cx="0" cy="0"/>
        </a:xfrm>
      </p:grpSpPr>
      <p:sp>
        <p:nvSpPr>
          <p:cNvPr id="25" name="Firm Name 1">
            <a:extLst>
              <a:ext uri="{FF2B5EF4-FFF2-40B4-BE49-F238E27FC236}">
                <a16:creationId xmlns:a16="http://schemas.microsoft.com/office/drawing/2014/main" id="{BB964677-B380-BB45-BE7E-EC8CCCE48B78}"/>
              </a:ext>
            </a:extLst>
          </p:cNvPr>
          <p:cNvSpPr txBox="1">
            <a:spLocks/>
          </p:cNvSpPr>
          <p:nvPr userDrawn="1"/>
        </p:nvSpPr>
        <p:spPr>
          <a:xfrm>
            <a:off x="1061641" y="2044085"/>
            <a:ext cx="3930167" cy="36576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6"/>
                </a:solidFill>
                <a:latin typeface="Rubik Medium" pitchFamily="2" charset="-79"/>
                <a:cs typeface="Rubik Medium" pitchFamily="2" charset="-79"/>
              </a:rPr>
              <a:t>Chambliss, </a:t>
            </a:r>
            <a:r>
              <a:rPr lang="en-US" sz="1800" b="0" i="0" dirty="0" err="1">
                <a:solidFill>
                  <a:schemeClr val="accent6"/>
                </a:solidFill>
                <a:latin typeface="Rubik Medium" pitchFamily="2" charset="-79"/>
                <a:cs typeface="Rubik Medium" pitchFamily="2" charset="-79"/>
              </a:rPr>
              <a:t>Bahner</a:t>
            </a:r>
            <a:r>
              <a:rPr lang="en-US" sz="1800" b="0" i="0" dirty="0">
                <a:solidFill>
                  <a:schemeClr val="accent6"/>
                </a:solidFill>
                <a:latin typeface="Rubik Medium" pitchFamily="2" charset="-79"/>
                <a:cs typeface="Rubik Medium" pitchFamily="2" charset="-79"/>
              </a:rPr>
              <a:t> &amp; </a:t>
            </a:r>
            <a:r>
              <a:rPr lang="en-US" sz="1800" b="0" i="0" dirty="0" err="1">
                <a:solidFill>
                  <a:schemeClr val="accent6"/>
                </a:solidFill>
                <a:latin typeface="Rubik Medium" pitchFamily="2" charset="-79"/>
                <a:cs typeface="Rubik Medium" pitchFamily="2" charset="-79"/>
              </a:rPr>
              <a:t>Stophel</a:t>
            </a:r>
            <a:r>
              <a:rPr lang="en-US" sz="1800" b="0" i="0" dirty="0">
                <a:solidFill>
                  <a:schemeClr val="accent6"/>
                </a:solidFill>
                <a:latin typeface="Rubik Medium" pitchFamily="2" charset="-79"/>
                <a:cs typeface="Rubik Medium" pitchFamily="2" charset="-79"/>
              </a:rPr>
              <a:t>, P.C.</a:t>
            </a:r>
          </a:p>
        </p:txBody>
      </p:sp>
      <p:sp>
        <p:nvSpPr>
          <p:cNvPr id="26" name="Chambliss Address 2">
            <a:extLst>
              <a:ext uri="{FF2B5EF4-FFF2-40B4-BE49-F238E27FC236}">
                <a16:creationId xmlns:a16="http://schemas.microsoft.com/office/drawing/2014/main" id="{13809388-9B66-6E4C-89B0-43EDCA0571CB}"/>
              </a:ext>
            </a:extLst>
          </p:cNvPr>
          <p:cNvSpPr txBox="1">
            <a:spLocks/>
          </p:cNvSpPr>
          <p:nvPr userDrawn="1"/>
        </p:nvSpPr>
        <p:spPr>
          <a:xfrm>
            <a:off x="1061641" y="2412251"/>
            <a:ext cx="3930167" cy="1908018"/>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pPr>
              <a:lnSpc>
                <a:spcPts val="2100"/>
              </a:lnSpc>
              <a:spcBef>
                <a:spcPts val="900"/>
              </a:spcBef>
              <a:spcAft>
                <a:spcPts val="600"/>
              </a:spcAft>
            </a:pPr>
            <a:r>
              <a:rPr lang="en-US" sz="1800" b="0" i="0" dirty="0">
                <a:solidFill>
                  <a:schemeClr val="accent6"/>
                </a:solidFill>
                <a:latin typeface="Rubik Light" pitchFamily="2" charset="-79"/>
                <a:cs typeface="Rubik Light" pitchFamily="2" charset="-79"/>
              </a:rPr>
              <a:t>Liberty Tower</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605 Chestnut Street, Suite 1700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Chattanooga, TN  37450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423.756.3000</a:t>
            </a:r>
          </a:p>
          <a:p>
            <a:pPr>
              <a:lnSpc>
                <a:spcPts val="2100"/>
              </a:lnSpc>
              <a:spcBef>
                <a:spcPts val="900"/>
              </a:spcBef>
              <a:spcAft>
                <a:spcPts val="600"/>
              </a:spcAft>
            </a:pPr>
            <a:r>
              <a:rPr lang="en-US" sz="1800" b="0" i="0" dirty="0">
                <a:solidFill>
                  <a:schemeClr val="accent5"/>
                </a:solidFill>
                <a:latin typeface="Rubik" panose="00000500000000000000" pitchFamily="2" charset="-79"/>
                <a:cs typeface="Rubik" panose="00000500000000000000" pitchFamily="2" charset="-79"/>
              </a:rPr>
              <a:t>chamblisslaw.com</a:t>
            </a:r>
          </a:p>
          <a:p>
            <a:pPr>
              <a:lnSpc>
                <a:spcPts val="2100"/>
              </a:lnSpc>
              <a:spcBef>
                <a:spcPts val="900"/>
              </a:spcBef>
              <a:spcAft>
                <a:spcPts val="600"/>
              </a:spcAft>
            </a:pPr>
            <a:endParaRPr lang="en-US" sz="1800" b="0" i="0" dirty="0">
              <a:solidFill>
                <a:schemeClr val="accent6"/>
              </a:solidFill>
              <a:latin typeface="Rubik Light" pitchFamily="2" charset="-79"/>
              <a:cs typeface="Rubik Light" pitchFamily="2" charset="-79"/>
            </a:endParaRPr>
          </a:p>
        </p:txBody>
      </p:sp>
      <p:sp>
        <p:nvSpPr>
          <p:cNvPr id="45" name="Copyright 3">
            <a:extLst>
              <a:ext uri="{FF2B5EF4-FFF2-40B4-BE49-F238E27FC236}">
                <a16:creationId xmlns:a16="http://schemas.microsoft.com/office/drawing/2014/main" id="{710EE5C0-39A1-E045-96AA-468017E44A8E}"/>
              </a:ext>
            </a:extLst>
          </p:cNvPr>
          <p:cNvSpPr txBox="1">
            <a:spLocks/>
          </p:cNvSpPr>
          <p:nvPr userDrawn="1"/>
        </p:nvSpPr>
        <p:spPr>
          <a:xfrm>
            <a:off x="548640" y="6282531"/>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19"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8640" y="456414"/>
            <a:ext cx="2834640" cy="480447"/>
          </a:xfrm>
          <a:prstGeom prst="rect">
            <a:avLst/>
          </a:prstGeom>
        </p:spPr>
      </p:pic>
      <p:pic>
        <p:nvPicPr>
          <p:cNvPr id="24" name="Fiercely Loyal 5">
            <a:extLst>
              <a:ext uri="{FF2B5EF4-FFF2-40B4-BE49-F238E27FC236}">
                <a16:creationId xmlns:a16="http://schemas.microsoft.com/office/drawing/2014/main" id="{502F7485-F77F-EE4C-B056-A91EC7D83DA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17516" y="3252415"/>
            <a:ext cx="2653749" cy="399763"/>
          </a:xfrm>
          <a:prstGeom prst="rect">
            <a:avLst/>
          </a:prstGeom>
        </p:spPr>
      </p:pic>
      <p:sp>
        <p:nvSpPr>
          <p:cNvPr id="58" name="Fetch More 6">
            <a:extLst>
              <a:ext uri="{FF2B5EF4-FFF2-40B4-BE49-F238E27FC236}">
                <a16:creationId xmlns:a16="http://schemas.microsoft.com/office/drawing/2014/main" id="{D1C32B4C-35CA-BC47-9A62-D07A91D1D920}"/>
              </a:ext>
            </a:extLst>
          </p:cNvPr>
          <p:cNvSpPr txBox="1">
            <a:spLocks/>
          </p:cNvSpPr>
          <p:nvPr userDrawn="1"/>
        </p:nvSpPr>
        <p:spPr>
          <a:xfrm>
            <a:off x="1061641" y="4614912"/>
            <a:ext cx="3930167" cy="444168"/>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5"/>
                </a:solidFill>
                <a:latin typeface="Rubik Medium" pitchFamily="2" charset="-79"/>
                <a:cs typeface="Rubik Medium" pitchFamily="2" charset="-79"/>
              </a:rPr>
              <a:t>Fetch More</a:t>
            </a:r>
          </a:p>
        </p:txBody>
      </p:sp>
      <p:pic>
        <p:nvPicPr>
          <p:cNvPr id="59" name="Facebook 7">
            <a:hlinkClick r:id="rId4"/>
            <a:extLst>
              <a:ext uri="{FF2B5EF4-FFF2-40B4-BE49-F238E27FC236}">
                <a16:creationId xmlns:a16="http://schemas.microsoft.com/office/drawing/2014/main" id="{A51342E3-CD41-AF4B-B7C9-3950078D14AF}"/>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192306" y="5197804"/>
            <a:ext cx="398929" cy="398929"/>
          </a:xfrm>
          <a:prstGeom prst="rect">
            <a:avLst/>
          </a:prstGeom>
        </p:spPr>
      </p:pic>
      <p:pic>
        <p:nvPicPr>
          <p:cNvPr id="60" name="Vimeo 8">
            <a:hlinkClick r:id="rId6"/>
            <a:extLst>
              <a:ext uri="{FF2B5EF4-FFF2-40B4-BE49-F238E27FC236}">
                <a16:creationId xmlns:a16="http://schemas.microsoft.com/office/drawing/2014/main" id="{1D98E533-2320-D34B-BB80-50BA34E1FFED}"/>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981502" y="5214780"/>
            <a:ext cx="398929" cy="398929"/>
          </a:xfrm>
          <a:prstGeom prst="rect">
            <a:avLst/>
          </a:prstGeom>
        </p:spPr>
      </p:pic>
      <p:pic>
        <p:nvPicPr>
          <p:cNvPr id="62" name="LinkedIn 10">
            <a:hlinkClick r:id="rId8"/>
            <a:extLst>
              <a:ext uri="{FF2B5EF4-FFF2-40B4-BE49-F238E27FC236}">
                <a16:creationId xmlns:a16="http://schemas.microsoft.com/office/drawing/2014/main" id="{F8F583ED-21A4-5E49-B01C-FF4183E2B8BA}"/>
              </a:ext>
            </a:extLst>
          </p:cNvPr>
          <p:cNvPicPr>
            <a:picLocks noChangeAspect="1"/>
          </p:cNvPicPr>
          <p:nvPr userDrawn="1"/>
        </p:nvPicPr>
        <p:blipFill>
          <a:blip r:embed="rId9" cstate="screen">
            <a:biLevel thresh="50000"/>
            <a:extLst>
              <a:ext uri="{28A0092B-C50C-407E-A947-70E740481C1C}">
                <a14:useLocalDpi xmlns:a14="http://schemas.microsoft.com/office/drawing/2010/main"/>
              </a:ext>
            </a:extLst>
          </a:blip>
          <a:srcRect/>
          <a:stretch/>
        </p:blipFill>
        <p:spPr>
          <a:xfrm>
            <a:off x="2803856" y="5197804"/>
            <a:ext cx="470057" cy="398929"/>
          </a:xfrm>
          <a:prstGeom prst="rect">
            <a:avLst/>
          </a:prstGeom>
        </p:spPr>
      </p:pic>
      <p:pic>
        <p:nvPicPr>
          <p:cNvPr id="22" name="Jac 11">
            <a:extLst>
              <a:ext uri="{FF2B5EF4-FFF2-40B4-BE49-F238E27FC236}">
                <a16:creationId xmlns:a16="http://schemas.microsoft.com/office/drawing/2014/main" id="{6E3263BE-BC8E-4F47-A1D3-685047664804}"/>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7200194" y="-292264"/>
            <a:ext cx="4874639" cy="7046709"/>
          </a:xfrm>
          <a:prstGeom prst="rect">
            <a:avLst/>
          </a:prstGeom>
        </p:spPr>
      </p:pic>
      <p:grpSp>
        <p:nvGrpSpPr>
          <p:cNvPr id="46" name="Border Group 2">
            <a:extLst>
              <a:ext uri="{FF2B5EF4-FFF2-40B4-BE49-F238E27FC236}">
                <a16:creationId xmlns:a16="http://schemas.microsoft.com/office/drawing/2014/main" id="{654C9AC1-F2F9-6241-9413-0CBF3826EDE0}"/>
              </a:ext>
            </a:extLst>
          </p:cNvPr>
          <p:cNvGrpSpPr/>
          <p:nvPr userDrawn="1"/>
        </p:nvGrpSpPr>
        <p:grpSpPr>
          <a:xfrm>
            <a:off x="-30480" y="6677575"/>
            <a:ext cx="12252960" cy="182880"/>
            <a:chOff x="609600" y="6353453"/>
            <a:chExt cx="10972800" cy="182880"/>
          </a:xfrm>
        </p:grpSpPr>
        <p:sp>
          <p:nvSpPr>
            <p:cNvPr id="48" name="Blue Rectangle 12">
              <a:extLst>
                <a:ext uri="{FF2B5EF4-FFF2-40B4-BE49-F238E27FC236}">
                  <a16:creationId xmlns:a16="http://schemas.microsoft.com/office/drawing/2014/main" id="{B376482F-FB30-504F-AED0-3E6C4C87177F}"/>
                </a:ext>
              </a:extLst>
            </p:cNvPr>
            <p:cNvSpPr/>
            <p:nvPr userDrawn="1"/>
          </p:nvSpPr>
          <p:spPr>
            <a:xfrm>
              <a:off x="609600" y="6353453"/>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49" name="Yellow Rectangle 13">
              <a:extLst>
                <a:ext uri="{FF2B5EF4-FFF2-40B4-BE49-F238E27FC236}">
                  <a16:creationId xmlns:a16="http://schemas.microsoft.com/office/drawing/2014/main" id="{537691E1-FAB3-2043-9F65-7E23567FC9E5}"/>
                </a:ext>
              </a:extLst>
            </p:cNvPr>
            <p:cNvSpPr/>
            <p:nvPr userDrawn="1"/>
          </p:nvSpPr>
          <p:spPr>
            <a:xfrm>
              <a:off x="3352800" y="6353453"/>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7" name="Green Rectangle 14">
              <a:extLst>
                <a:ext uri="{FF2B5EF4-FFF2-40B4-BE49-F238E27FC236}">
                  <a16:creationId xmlns:a16="http://schemas.microsoft.com/office/drawing/2014/main" id="{4D4D76FD-5699-064B-8A3A-1C26E51708B9}"/>
                </a:ext>
              </a:extLst>
            </p:cNvPr>
            <p:cNvSpPr/>
            <p:nvPr userDrawn="1"/>
          </p:nvSpPr>
          <p:spPr>
            <a:xfrm>
              <a:off x="6096000" y="6353453"/>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0" name="Purple Rectangle 15">
              <a:extLst>
                <a:ext uri="{FF2B5EF4-FFF2-40B4-BE49-F238E27FC236}">
                  <a16:creationId xmlns:a16="http://schemas.microsoft.com/office/drawing/2014/main" id="{FB2145E6-60EA-0040-B15C-83BCC6CADD8E}"/>
                </a:ext>
              </a:extLst>
            </p:cNvPr>
            <p:cNvSpPr/>
            <p:nvPr userDrawn="1"/>
          </p:nvSpPr>
          <p:spPr>
            <a:xfrm>
              <a:off x="8839200" y="6353453"/>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grpSp>
      <p:sp>
        <p:nvSpPr>
          <p:cNvPr id="18" name="Slide Number Placeholder 2">
            <a:extLst>
              <a:ext uri="{FF2B5EF4-FFF2-40B4-BE49-F238E27FC236}">
                <a16:creationId xmlns:a16="http://schemas.microsoft.com/office/drawing/2014/main" id="{D776A752-1F40-FA4A-AC54-0538945259A4}"/>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4133303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mbliss Disclaimer">
    <p:spTree>
      <p:nvGrpSpPr>
        <p:cNvPr id="1" name=""/>
        <p:cNvGrpSpPr/>
        <p:nvPr/>
      </p:nvGrpSpPr>
      <p:grpSpPr>
        <a:xfrm>
          <a:off x="0" y="0"/>
          <a:ext cx="0" cy="0"/>
          <a:chOff x="0" y="0"/>
          <a:chExt cx="0" cy="0"/>
        </a:xfrm>
      </p:grpSpPr>
      <p:pic>
        <p:nvPicPr>
          <p:cNvPr id="25" name="Chambliss 1">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09599" y="274320"/>
            <a:ext cx="2167128" cy="367309"/>
          </a:xfrm>
          <a:prstGeom prst="rect">
            <a:avLst/>
          </a:prstGeom>
        </p:spPr>
      </p:pic>
      <p:pic>
        <p:nvPicPr>
          <p:cNvPr id="11" name="FiercelyLoyal Logo 2">
            <a:extLst>
              <a:ext uri="{FF2B5EF4-FFF2-40B4-BE49-F238E27FC236}">
                <a16:creationId xmlns:a16="http://schemas.microsoft.com/office/drawing/2014/main" id="{5AC9BAF8-C7CD-4544-A6F3-526B684B535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37391" y="6428655"/>
            <a:ext cx="1463839" cy="220514"/>
          </a:xfrm>
          <a:prstGeom prst="rect">
            <a:avLst/>
          </a:prstGeom>
        </p:spPr>
      </p:pic>
      <p:sp>
        <p:nvSpPr>
          <p:cNvPr id="9" name="Footer Placeholder 4">
            <a:extLst>
              <a:ext uri="{FF2B5EF4-FFF2-40B4-BE49-F238E27FC236}">
                <a16:creationId xmlns:a16="http://schemas.microsoft.com/office/drawing/2014/main" id="{F0954C91-03E1-2A4D-AD54-04200EA9114D}"/>
              </a:ext>
            </a:extLst>
          </p:cNvPr>
          <p:cNvSpPr txBox="1"/>
          <p:nvPr userDrawn="1"/>
        </p:nvSpPr>
        <p:spPr>
          <a:xfrm>
            <a:off x="609600" y="6414849"/>
            <a:ext cx="2743200" cy="246221"/>
          </a:xfrm>
          <a:prstGeom prst="rect">
            <a:avLst/>
          </a:prstGeom>
          <a:noFill/>
        </p:spPr>
        <p:txBody>
          <a:bodyPr wrap="square" t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baseline="0" dirty="0">
                <a:solidFill>
                  <a:schemeClr val="accent2"/>
                </a:solidFill>
                <a:latin typeface="Rubik Light" panose="00000400000000000000" pitchFamily="2" charset="-79"/>
              </a:rPr>
              <a:t>chamblisslaw.com</a:t>
            </a:r>
          </a:p>
        </p:txBody>
      </p:sp>
      <p:sp>
        <p:nvSpPr>
          <p:cNvPr id="13" name="Rectangle 6">
            <a:extLst>
              <a:ext uri="{FF2B5EF4-FFF2-40B4-BE49-F238E27FC236}">
                <a16:creationId xmlns:a16="http://schemas.microsoft.com/office/drawing/2014/main" id="{142DAD95-8AD3-6646-9E57-1C016AF05FEE}"/>
              </a:ext>
            </a:extLst>
          </p:cNvPr>
          <p:cNvSpPr/>
          <p:nvPr userDrawn="1"/>
        </p:nvSpPr>
        <p:spPr>
          <a:xfrm>
            <a:off x="8839200" y="0"/>
            <a:ext cx="2743200" cy="181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sp>
        <p:nvSpPr>
          <p:cNvPr id="14" name="Rectangle 7">
            <a:extLst>
              <a:ext uri="{FF2B5EF4-FFF2-40B4-BE49-F238E27FC236}">
                <a16:creationId xmlns:a16="http://schemas.microsoft.com/office/drawing/2014/main" id="{7EFC0383-8788-AC4B-B0EB-5A87E03E2100}"/>
              </a:ext>
            </a:extLst>
          </p:cNvPr>
          <p:cNvSpPr/>
          <p:nvPr userDrawn="1"/>
        </p:nvSpPr>
        <p:spPr>
          <a:xfrm>
            <a:off x="6096000" y="6677575"/>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Rectangle 8">
            <a:extLst>
              <a:ext uri="{FF2B5EF4-FFF2-40B4-BE49-F238E27FC236}">
                <a16:creationId xmlns:a16="http://schemas.microsoft.com/office/drawing/2014/main" id="{D4F2716F-993D-DB4B-BB9D-7D8A3F9FC893}"/>
              </a:ext>
            </a:extLst>
          </p:cNvPr>
          <p:cNvSpPr/>
          <p:nvPr userDrawn="1"/>
        </p:nvSpPr>
        <p:spPr>
          <a:xfrm>
            <a:off x="609600" y="6677575"/>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6" name="Rectangle 9">
            <a:extLst>
              <a:ext uri="{FF2B5EF4-FFF2-40B4-BE49-F238E27FC236}">
                <a16:creationId xmlns:a16="http://schemas.microsoft.com/office/drawing/2014/main" id="{6E1E3D1D-05A7-B348-B0B4-70D162F1D88F}"/>
              </a:ext>
            </a:extLst>
          </p:cNvPr>
          <p:cNvSpPr/>
          <p:nvPr userDrawn="1"/>
        </p:nvSpPr>
        <p:spPr>
          <a:xfrm>
            <a:off x="3352800" y="6677575"/>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7" name="Rectangle 10">
            <a:extLst>
              <a:ext uri="{FF2B5EF4-FFF2-40B4-BE49-F238E27FC236}">
                <a16:creationId xmlns:a16="http://schemas.microsoft.com/office/drawing/2014/main" id="{89ABE59B-8E87-C248-8FBE-7B989106F42C}"/>
              </a:ext>
            </a:extLst>
          </p:cNvPr>
          <p:cNvSpPr/>
          <p:nvPr userDrawn="1"/>
        </p:nvSpPr>
        <p:spPr>
          <a:xfrm>
            <a:off x="8839200" y="6677575"/>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
        <p:nvSpPr>
          <p:cNvPr id="19" name="Firm Name 11">
            <a:extLst>
              <a:ext uri="{FF2B5EF4-FFF2-40B4-BE49-F238E27FC236}">
                <a16:creationId xmlns:a16="http://schemas.microsoft.com/office/drawing/2014/main" id="{80927CB2-1DE6-2049-93BD-7698891E530D}"/>
              </a:ext>
            </a:extLst>
          </p:cNvPr>
          <p:cNvSpPr txBox="1">
            <a:spLocks/>
          </p:cNvSpPr>
          <p:nvPr userDrawn="1"/>
        </p:nvSpPr>
        <p:spPr>
          <a:xfrm>
            <a:off x="7219738" y="1920240"/>
            <a:ext cx="3930167" cy="36576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6"/>
                </a:solidFill>
                <a:latin typeface="Rubik Medium" pitchFamily="2" charset="-79"/>
                <a:cs typeface="Rubik Medium" pitchFamily="2" charset="-79"/>
              </a:rPr>
              <a:t>Chambliss, </a:t>
            </a:r>
            <a:r>
              <a:rPr lang="en-US" sz="1800" b="0" i="0" dirty="0" err="1">
                <a:solidFill>
                  <a:schemeClr val="accent6"/>
                </a:solidFill>
                <a:latin typeface="Rubik Medium" pitchFamily="2" charset="-79"/>
                <a:cs typeface="Rubik Medium" pitchFamily="2" charset="-79"/>
              </a:rPr>
              <a:t>Bahner</a:t>
            </a:r>
            <a:r>
              <a:rPr lang="en-US" sz="1800" b="0" i="0" dirty="0">
                <a:solidFill>
                  <a:schemeClr val="accent6"/>
                </a:solidFill>
                <a:latin typeface="Rubik Medium" pitchFamily="2" charset="-79"/>
                <a:cs typeface="Rubik Medium" pitchFamily="2" charset="-79"/>
              </a:rPr>
              <a:t> &amp; </a:t>
            </a:r>
            <a:r>
              <a:rPr lang="en-US" sz="1800" b="0" i="0" dirty="0" err="1">
                <a:solidFill>
                  <a:schemeClr val="accent6"/>
                </a:solidFill>
                <a:latin typeface="Rubik Medium" pitchFamily="2" charset="-79"/>
                <a:cs typeface="Rubik Medium" pitchFamily="2" charset="-79"/>
              </a:rPr>
              <a:t>Stophel</a:t>
            </a:r>
            <a:r>
              <a:rPr lang="en-US" sz="1800" b="0" i="0" dirty="0">
                <a:solidFill>
                  <a:schemeClr val="accent6"/>
                </a:solidFill>
                <a:latin typeface="Rubik Medium" pitchFamily="2" charset="-79"/>
                <a:cs typeface="Rubik Medium" pitchFamily="2" charset="-79"/>
              </a:rPr>
              <a:t>, P.C.</a:t>
            </a:r>
          </a:p>
        </p:txBody>
      </p:sp>
      <p:sp>
        <p:nvSpPr>
          <p:cNvPr id="20" name="Chambliss Address 12">
            <a:extLst>
              <a:ext uri="{FF2B5EF4-FFF2-40B4-BE49-F238E27FC236}">
                <a16:creationId xmlns:a16="http://schemas.microsoft.com/office/drawing/2014/main" id="{9BFE6A8C-5844-E94E-BA60-CBBAFC30B916}"/>
              </a:ext>
            </a:extLst>
          </p:cNvPr>
          <p:cNvSpPr txBox="1">
            <a:spLocks/>
          </p:cNvSpPr>
          <p:nvPr userDrawn="1"/>
        </p:nvSpPr>
        <p:spPr>
          <a:xfrm>
            <a:off x="7219738" y="2298700"/>
            <a:ext cx="3930167" cy="1908018"/>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pPr>
              <a:lnSpc>
                <a:spcPts val="2100"/>
              </a:lnSpc>
              <a:spcBef>
                <a:spcPts val="900"/>
              </a:spcBef>
              <a:spcAft>
                <a:spcPts val="600"/>
              </a:spcAft>
            </a:pPr>
            <a:r>
              <a:rPr lang="en-US" sz="1800" b="0" i="0" dirty="0">
                <a:solidFill>
                  <a:schemeClr val="accent6"/>
                </a:solidFill>
                <a:latin typeface="Rubik Light" pitchFamily="2" charset="-79"/>
                <a:cs typeface="Rubik Light" pitchFamily="2" charset="-79"/>
              </a:rPr>
              <a:t>Liberty Tower</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605 Chestnut Street, Suite 1700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Chattanooga, TN  37450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423.756.3000</a:t>
            </a:r>
          </a:p>
          <a:p>
            <a:pPr>
              <a:lnSpc>
                <a:spcPts val="2100"/>
              </a:lnSpc>
              <a:spcBef>
                <a:spcPts val="900"/>
              </a:spcBef>
              <a:spcAft>
                <a:spcPts val="600"/>
              </a:spcAft>
            </a:pPr>
            <a:r>
              <a:rPr lang="en-US" sz="1800" b="0" i="0" dirty="0">
                <a:solidFill>
                  <a:schemeClr val="accent5"/>
                </a:solidFill>
                <a:latin typeface="Rubik" panose="00000500000000000000" pitchFamily="2" charset="-79"/>
                <a:cs typeface="Rubik" panose="00000500000000000000" pitchFamily="2" charset="-79"/>
              </a:rPr>
              <a:t>chamblisslaw.com</a:t>
            </a:r>
          </a:p>
          <a:p>
            <a:pPr>
              <a:lnSpc>
                <a:spcPts val="2100"/>
              </a:lnSpc>
              <a:spcBef>
                <a:spcPts val="900"/>
              </a:spcBef>
              <a:spcAft>
                <a:spcPts val="600"/>
              </a:spcAft>
            </a:pPr>
            <a:endParaRPr lang="en-US" sz="1800" b="0" i="0" dirty="0">
              <a:solidFill>
                <a:schemeClr val="accent6"/>
              </a:solidFill>
              <a:latin typeface="Rubik Light" pitchFamily="2" charset="-79"/>
              <a:cs typeface="Rubik Light" pitchFamily="2" charset="-79"/>
            </a:endParaRPr>
          </a:p>
        </p:txBody>
      </p:sp>
      <p:sp>
        <p:nvSpPr>
          <p:cNvPr id="18" name="Content TextBox 13"/>
          <p:cNvSpPr txBox="1"/>
          <p:nvPr userDrawn="1"/>
        </p:nvSpPr>
        <p:spPr>
          <a:xfrm>
            <a:off x="609599" y="1920240"/>
            <a:ext cx="6126480" cy="41148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accent6"/>
                </a:solidFill>
                <a:latin typeface="Rubik Light" pitchFamily="2" charset="-79"/>
                <a:ea typeface="+mj-ea"/>
                <a:cs typeface="Rubik Light" pitchFamily="2" charset="-79"/>
              </a:rPr>
              <a:t>This presentation is provided with the understanding that the presenter is not rendering legal advice or services. Laws are constantly changing, and each federal law, state law, and regulation should be checked by legal counsel for the most current version. We make no claims, promises, or guarantees about the accuracy, completeness, or adequacy of the information contained in this presentation. Do not act upon this information without seeking the advice of an attorney.</a:t>
            </a:r>
            <a:br>
              <a:rPr lang="en-US" sz="1800" b="0" i="0" kern="1200" dirty="0">
                <a:solidFill>
                  <a:schemeClr val="accent6"/>
                </a:solidFill>
                <a:latin typeface="Rubik Light" pitchFamily="2" charset="-79"/>
                <a:ea typeface="+mj-ea"/>
                <a:cs typeface="Rubik Light" pitchFamily="2" charset="-79"/>
              </a:rPr>
            </a:br>
            <a:endParaRPr lang="en-US" sz="1800" b="0" i="0" kern="1200" dirty="0">
              <a:solidFill>
                <a:schemeClr val="accent6"/>
              </a:solidFill>
              <a:latin typeface="Rubik Light" pitchFamily="2" charset="-79"/>
              <a:ea typeface="+mj-ea"/>
              <a:cs typeface="Rubik Light"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accent6"/>
                </a:solidFill>
                <a:latin typeface="Rubik Light" pitchFamily="2" charset="-79"/>
                <a:ea typeface="+mj-ea"/>
                <a:cs typeface="Rubik Light" pitchFamily="2" charset="-79"/>
              </a:rPr>
              <a:t>This outline is intended to be informational. It does not provide legal advice. Neither your attendance nor the presenter answering a specific audience member question creates an attorney-client relationship.</a:t>
            </a:r>
          </a:p>
        </p:txBody>
      </p:sp>
      <p:sp>
        <p:nvSpPr>
          <p:cNvPr id="22" name="Title TextBox 14"/>
          <p:cNvSpPr txBox="1"/>
          <p:nvPr userDrawn="1"/>
        </p:nvSpPr>
        <p:spPr>
          <a:xfrm>
            <a:off x="612648" y="1005840"/>
            <a:ext cx="10972800" cy="822960"/>
          </a:xfrm>
          <a:prstGeom prst="rect">
            <a:avLst/>
          </a:prstGeom>
          <a:noFill/>
        </p:spPr>
        <p:txBody>
          <a:bodyPr wrap="square" lIns="91440" rIns="91440" rtlCol="0">
            <a:noAutofit/>
          </a:bodyPr>
          <a:lstStyle/>
          <a:p>
            <a:r>
              <a:rPr lang="en-US" sz="3600" dirty="0">
                <a:solidFill>
                  <a:schemeClr val="accent2"/>
                </a:solidFill>
                <a:latin typeface="Rubik Medium" panose="00000600000000000000" pitchFamily="2" charset="-79"/>
                <a:cs typeface="Rubik Medium" panose="00000600000000000000" pitchFamily="2" charset="-79"/>
              </a:rPr>
              <a:t>Disclaimer</a:t>
            </a:r>
          </a:p>
        </p:txBody>
      </p:sp>
      <p:sp>
        <p:nvSpPr>
          <p:cNvPr id="23" name="Slide Number Placeholder 2">
            <a:extLst>
              <a:ext uri="{FF2B5EF4-FFF2-40B4-BE49-F238E27FC236}">
                <a16:creationId xmlns:a16="http://schemas.microsoft.com/office/drawing/2014/main" id="{D776A752-1F40-FA4A-AC54-0538945259A4}"/>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3889814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Body Text">
    <p:bg>
      <p:bgPr>
        <a:blipFill dpi="0" rotWithShape="1">
          <a:blip r:embed="rId2">
            <a:alphaModFix amt="80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2">
                    <a:alpha val="75000"/>
                  </a:schemeClr>
                </a:solidFill>
                <a:effectLst>
                  <a:outerShdw blurRad="25400" dist="12700" dir="8400000" algn="ctr" rotWithShape="0">
                    <a:srgbClr val="000000">
                      <a:alpha val="45000"/>
                    </a:srgbClr>
                  </a:outerShdw>
                </a:effectLst>
              </a:defRPr>
            </a:lvl1pPr>
          </a:lstStyle>
          <a:p>
            <a:r>
              <a:rPr lang="en-US" dirty="0"/>
              <a:t>Click to Add Title</a:t>
            </a:r>
          </a:p>
        </p:txBody>
      </p:sp>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5" name="Text Placeholder 4"/>
          <p:cNvSpPr>
            <a:spLocks noGrp="1"/>
          </p:cNvSpPr>
          <p:nvPr>
            <p:ph type="body" sz="quarter" idx="13" hasCustomPrompt="1"/>
          </p:nvPr>
        </p:nvSpPr>
        <p:spPr>
          <a:xfrm>
            <a:off x="612648" y="2103120"/>
            <a:ext cx="10972927" cy="411480"/>
          </a:xfrm>
        </p:spPr>
        <p:txBody>
          <a:bodyPr tIns="0" bIns="0" anchor="b" anchorCtr="0">
            <a:noAutofit/>
          </a:bodyPr>
          <a:lstStyle>
            <a:lvl1pPr marL="0" marR="0" indent="0" algn="l" defTabSz="914400" rtl="0" eaLnBrk="1" fontAlgn="auto" latinLnBrk="0" hangingPunct="1">
              <a:lnSpc>
                <a:spcPct val="90000"/>
              </a:lnSpc>
              <a:spcBef>
                <a:spcPts val="600"/>
              </a:spcBef>
              <a:spcAft>
                <a:spcPts val="200"/>
              </a:spcAft>
              <a:buClrTx/>
              <a:buSzTx/>
              <a:buFontTx/>
              <a:buNone/>
              <a:tabLst/>
              <a:defRPr sz="2400" baseline="0">
                <a:solidFill>
                  <a:schemeClr val="accent5"/>
                </a:solidFill>
                <a:effectLst>
                  <a:outerShdw dist="12700" dir="8400000" algn="ctr" rotWithShape="0">
                    <a:srgbClr val="000000">
                      <a:alpha val="45000"/>
                    </a:srgbClr>
                  </a:outerShdw>
                </a:effectLst>
                <a:latin typeface="Rubik" panose="00000500000000000000" pitchFamily="2" charset="-79"/>
                <a:cs typeface="Rubik" panose="00000500000000000000" pitchFamily="2" charset="-79"/>
              </a:defRPr>
            </a:lvl1pPr>
          </a:lstStyle>
          <a:p>
            <a:pPr marL="0" marR="0" lvl="0" indent="0" algn="l" defTabSz="914400" rtl="0" eaLnBrk="1" fontAlgn="auto" latinLnBrk="0" hangingPunct="1">
              <a:lnSpc>
                <a:spcPct val="90000"/>
              </a:lnSpc>
              <a:spcBef>
                <a:spcPts val="600"/>
              </a:spcBef>
              <a:spcAft>
                <a:spcPts val="200"/>
              </a:spcAft>
              <a:buClrTx/>
              <a:buSzTx/>
              <a:buFontTx/>
              <a:buNone/>
              <a:tabLst/>
              <a:defRPr/>
            </a:pPr>
            <a:r>
              <a:rPr lang="en-US" dirty="0"/>
              <a:t>Click to Add Subtitle Text</a:t>
            </a:r>
          </a:p>
        </p:txBody>
      </p:sp>
      <p:sp>
        <p:nvSpPr>
          <p:cNvPr id="9" name="Content Placeholder 8"/>
          <p:cNvSpPr>
            <a:spLocks noGrp="1"/>
          </p:cNvSpPr>
          <p:nvPr>
            <p:ph sz="quarter" idx="14" hasCustomPrompt="1"/>
          </p:nvPr>
        </p:nvSpPr>
        <p:spPr>
          <a:xfrm>
            <a:off x="612775" y="2560320"/>
            <a:ext cx="10972800" cy="3657600"/>
          </a:xfrm>
        </p:spPr>
        <p:txBody>
          <a:bodyPr/>
          <a:lstStyle>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94691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Body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7" name="Content Placeholder 6"/>
          <p:cNvSpPr>
            <a:spLocks noGrp="1"/>
          </p:cNvSpPr>
          <p:nvPr>
            <p:ph sz="quarter" idx="11" hasCustomPrompt="1"/>
          </p:nvPr>
        </p:nvSpPr>
        <p:spPr>
          <a:xfrm>
            <a:off x="612775" y="2103120"/>
            <a:ext cx="10972800" cy="41148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2349302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Columns w Subtitl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7" name="Text Placeholder 6"/>
          <p:cNvSpPr>
            <a:spLocks noGrp="1"/>
          </p:cNvSpPr>
          <p:nvPr>
            <p:ph type="body" sz="quarter" idx="15" hasCustomPrompt="1"/>
          </p:nvPr>
        </p:nvSpPr>
        <p:spPr>
          <a:xfrm>
            <a:off x="6190488" y="2103120"/>
            <a:ext cx="5395087" cy="411480"/>
          </a:xfrm>
        </p:spPr>
        <p:txBody>
          <a:bodyPr tIns="0" bIns="0" anchor="b" anchorCtr="0">
            <a:noAutofit/>
          </a:bodyPr>
          <a:lstStyle>
            <a:lvl1pPr marL="0" indent="0">
              <a:buNone/>
              <a:tabLst>
                <a:tab pos="1828800" algn="l"/>
              </a:tabLst>
              <a:defRPr sz="2400" baseline="0">
                <a:solidFill>
                  <a:schemeClr val="accent5"/>
                </a:solidFill>
                <a:latin typeface="Rubik" panose="00000500000000000000" pitchFamily="2" charset="-79"/>
              </a:defRPr>
            </a:lvl1pPr>
          </a:lstStyle>
          <a:p>
            <a:pPr lvl="0"/>
            <a:r>
              <a:rPr lang="en-US" dirty="0"/>
              <a:t>Click to Add Subtitle Text</a:t>
            </a:r>
          </a:p>
        </p:txBody>
      </p:sp>
      <p:sp>
        <p:nvSpPr>
          <p:cNvPr id="6" name="Content Placeholder 5"/>
          <p:cNvSpPr>
            <a:spLocks noGrp="1"/>
          </p:cNvSpPr>
          <p:nvPr>
            <p:ph sz="quarter" idx="16" hasCustomPrompt="1"/>
          </p:nvPr>
        </p:nvSpPr>
        <p:spPr>
          <a:xfrm>
            <a:off x="612775" y="2560320"/>
            <a:ext cx="5394325" cy="3657600"/>
          </a:xfrm>
        </p:spPr>
        <p:txBody>
          <a:bodyPr/>
          <a:lstStyle>
            <a:lvl4pPr>
              <a:defRPr/>
            </a:lvl4pPr>
            <a:lvl5pPr>
              <a:defRPr/>
            </a:lvl5pPr>
            <a:lvl6pPr>
              <a:defRPr/>
            </a:lvl6pPr>
            <a:lvl7pPr>
              <a:defRPr/>
            </a:lvl7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9"/>
          <p:cNvSpPr>
            <a:spLocks noGrp="1"/>
          </p:cNvSpPr>
          <p:nvPr>
            <p:ph sz="quarter" idx="17" hasCustomPrompt="1"/>
          </p:nvPr>
        </p:nvSpPr>
        <p:spPr>
          <a:xfrm>
            <a:off x="6191250" y="2560320"/>
            <a:ext cx="5394325" cy="3657600"/>
          </a:xfrm>
        </p:spPr>
        <p:txBody>
          <a:bodyPr/>
          <a:lstStyle>
            <a:lvl4pPr>
              <a:defRPr/>
            </a:lvl4pPr>
            <a:lvl5pPr>
              <a:defRPr/>
            </a:lvl5pPr>
          </a:lstStyle>
          <a:p>
            <a:pPr lvl="0"/>
            <a:r>
              <a:rPr lang="en-US" dirty="0"/>
              <a:t>Bullet</a:t>
            </a:r>
          </a:p>
          <a:p>
            <a:pPr lvl="1"/>
            <a:r>
              <a:rPr lang="en-US" dirty="0"/>
              <a:t>Sub bullet</a:t>
            </a:r>
          </a:p>
          <a:p>
            <a:pPr lvl="2"/>
            <a:r>
              <a:rPr lang="en-US" dirty="0"/>
              <a:t>Dash</a:t>
            </a:r>
          </a:p>
          <a:p>
            <a:pPr lvl="3"/>
            <a:r>
              <a:rPr lang="en-US" dirty="0"/>
              <a:t>Square bullet</a:t>
            </a:r>
          </a:p>
          <a:p>
            <a:pPr lvl="5"/>
            <a:endParaRPr lang="en-US" dirty="0"/>
          </a:p>
        </p:txBody>
      </p:sp>
      <p:sp>
        <p:nvSpPr>
          <p:cNvPr id="8" name="Text Placeholder 7"/>
          <p:cNvSpPr>
            <a:spLocks noGrp="1"/>
          </p:cNvSpPr>
          <p:nvPr>
            <p:ph type="body" sz="quarter" idx="18" hasCustomPrompt="1"/>
          </p:nvPr>
        </p:nvSpPr>
        <p:spPr>
          <a:xfrm>
            <a:off x="612775" y="2103437"/>
            <a:ext cx="5394325" cy="411480"/>
          </a:xfrm>
        </p:spPr>
        <p:txBody>
          <a:bodyPr tIns="0" bIns="0" anchor="b" anchorCtr="0">
            <a:noAutofit/>
          </a:bodyPr>
          <a:lstStyle>
            <a:lvl1pPr marL="0" indent="0">
              <a:buNone/>
              <a:defRPr sz="2400" baseline="0">
                <a:solidFill>
                  <a:schemeClr val="accent5"/>
                </a:solidFill>
                <a:effectLst>
                  <a:outerShdw blurRad="50800" dist="50800" dir="5400000" algn="ctr" rotWithShape="0">
                    <a:srgbClr val="000000">
                      <a:alpha val="45000"/>
                    </a:srgbClr>
                  </a:outerShdw>
                </a:effectLst>
                <a:latin typeface="Rubik" panose="00000500000000000000" pitchFamily="2" charset="-79"/>
              </a:defRPr>
            </a:lvl1pPr>
          </a:lstStyle>
          <a:p>
            <a:pPr lvl="0"/>
            <a:r>
              <a:rPr lang="en-US" dirty="0"/>
              <a:t>Click to Add Subtitle Text</a:t>
            </a:r>
          </a:p>
        </p:txBody>
      </p:sp>
    </p:spTree>
    <p:extLst>
      <p:ext uri="{BB962C8B-B14F-4D97-AF65-F5344CB8AC3E}">
        <p14:creationId xmlns:p14="http://schemas.microsoft.com/office/powerpoint/2010/main" val="413370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2 Column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9" name="Content Placeholder 8"/>
          <p:cNvSpPr>
            <a:spLocks noGrp="1"/>
          </p:cNvSpPr>
          <p:nvPr>
            <p:ph sz="quarter" idx="19" hasCustomPrompt="1"/>
          </p:nvPr>
        </p:nvSpPr>
        <p:spPr>
          <a:xfrm>
            <a:off x="612775" y="2103120"/>
            <a:ext cx="5394960" cy="4114800"/>
          </a:xfrm>
        </p:spPr>
        <p:txBody>
          <a:bodyPr/>
          <a:lstStyle>
            <a:lvl1pPr>
              <a:defRPr/>
            </a:lvl1pPr>
            <a:lvl2pPr>
              <a:defRPr/>
            </a:lvl2pPr>
            <a:lvl3pPr>
              <a:defRPr/>
            </a:lvl3pPr>
            <a:lvl4pPr>
              <a:defRPr baseline="0"/>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10"/>
          <p:cNvSpPr>
            <a:spLocks noGrp="1"/>
          </p:cNvSpPr>
          <p:nvPr>
            <p:ph sz="quarter" idx="20" hasCustomPrompt="1"/>
          </p:nvPr>
        </p:nvSpPr>
        <p:spPr>
          <a:xfrm>
            <a:off x="6185535" y="2103120"/>
            <a:ext cx="5394960" cy="4114800"/>
          </a:xfrm>
        </p:spPr>
        <p:txBody>
          <a:bodyPr/>
          <a:lstStyle>
            <a:lvl1pPr>
              <a:defRPr/>
            </a:lvl1pPr>
            <a:lvl2pPr>
              <a:defRPr/>
            </a:lvl2pPr>
            <a:lvl3pPr>
              <a:defRPr/>
            </a:lvl3pPr>
            <a:lvl4pPr>
              <a:defRPr baseline="0"/>
            </a:lvl4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3947698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Slide Left Pic Right Text">
    <p:spTree>
      <p:nvGrpSpPr>
        <p:cNvPr id="1" name=""/>
        <p:cNvGrpSpPr/>
        <p:nvPr/>
      </p:nvGrpSpPr>
      <p:grpSpPr>
        <a:xfrm>
          <a:off x="0" y="0"/>
          <a:ext cx="0" cy="0"/>
          <a:chOff x="0" y="0"/>
          <a:chExt cx="0" cy="0"/>
        </a:xfrm>
      </p:grpSpPr>
      <p:sp>
        <p:nvSpPr>
          <p:cNvPr id="3" name="Slide Number Placeholder 2"/>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21" name="Picture Placeholder 14">
            <a:extLst>
              <a:ext uri="{FF2B5EF4-FFF2-40B4-BE49-F238E27FC236}">
                <a16:creationId xmlns:a16="http://schemas.microsoft.com/office/drawing/2014/main" id="{DEEA529E-C80F-1E43-8EA1-0B1CD2655A5E}"/>
              </a:ext>
            </a:extLst>
          </p:cNvPr>
          <p:cNvSpPr>
            <a:spLocks noGrp="1"/>
          </p:cNvSpPr>
          <p:nvPr userDrawn="1">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828800" tIns="0" rIns="1828800" bIns="0" anchor="ctr" anchorCtr="1">
            <a:noAutofit/>
          </a:bodyPr>
          <a:lstStyle>
            <a:lvl1pPr marL="18288" indent="0" algn="ctr">
              <a:lnSpc>
                <a:spcPct val="150000"/>
              </a:lnSpc>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5.38" x 7.52" Picture</a:t>
            </a:r>
          </a:p>
        </p:txBody>
      </p:sp>
      <p:sp>
        <p:nvSpPr>
          <p:cNvPr id="7" name="Text Placeholder 16"/>
          <p:cNvSpPr>
            <a:spLocks noGrp="1"/>
          </p:cNvSpPr>
          <p:nvPr>
            <p:ph type="body" sz="quarter" idx="22" hasCustomPrompt="1"/>
          </p:nvPr>
        </p:nvSpPr>
        <p:spPr>
          <a:xfrm>
            <a:off x="7680325" y="3017520"/>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6" name="Title 5"/>
          <p:cNvSpPr>
            <a:spLocks noGrp="1"/>
          </p:cNvSpPr>
          <p:nvPr>
            <p:ph type="title" hasCustomPrompt="1"/>
          </p:nvPr>
        </p:nvSpPr>
        <p:spPr>
          <a:xfrm>
            <a:off x="7680326" y="2011680"/>
            <a:ext cx="3841750" cy="1005840"/>
          </a:xfrm>
        </p:spPr>
        <p:txBody>
          <a:bodyPr>
            <a:normAutofit/>
          </a:bodyPr>
          <a:lstStyle>
            <a:lvl1pPr>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Tree>
    <p:extLst>
      <p:ext uri="{BB962C8B-B14F-4D97-AF65-F5344CB8AC3E}">
        <p14:creationId xmlns:p14="http://schemas.microsoft.com/office/powerpoint/2010/main" val="2306521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Slide Blue Pic Right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80960" y="2011680"/>
            <a:ext cx="3840480" cy="1005840"/>
          </a:xfrm>
        </p:spPr>
        <p:txBody>
          <a:bodyPr vert="horz" lIns="91440" tIns="45720" rIns="91440" bIns="45720" rtlCol="0">
            <a:noAutofit/>
          </a:bodyPr>
          <a:lstStyle>
            <a:lvl1pPr>
              <a:defRPr lang="en-US" sz="2800" dirty="0">
                <a:ea typeface="+mn-ea"/>
              </a:defRPr>
            </a:lvl1pPr>
          </a:lstStyle>
          <a:p>
            <a:pPr marL="0" marR="0" lvl="0" indent="0" fontAlgn="auto">
              <a:spcBef>
                <a:spcPts val="0"/>
              </a:spcBef>
              <a:spcAft>
                <a:spcPts val="0"/>
              </a:spcAft>
              <a:buClr>
                <a:schemeClr val="accent2"/>
              </a:buClr>
              <a:buSzTx/>
              <a:buFont typeface="Arial" panose="020B0604020202020204" pitchFamily="34" charset="0"/>
              <a:tabLst/>
            </a:pPr>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10" name="Picture Placeholder 12">
            <a:extLst>
              <a:ext uri="{FF2B5EF4-FFF2-40B4-BE49-F238E27FC236}">
                <a16:creationId xmlns:a16="http://schemas.microsoft.com/office/drawing/2014/main" id="{DEEA529E-C80F-1E43-8EA1-0B1CD2655A5E}"/>
              </a:ext>
            </a:extLst>
          </p:cNvPr>
          <p:cNvSpPr>
            <a:spLocks noGrp="1"/>
          </p:cNvSpPr>
          <p:nvPr>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280160" tIns="0" rIns="1280160" bIns="0" anchor="ctr" anchorCtr="1">
            <a:normAutofit/>
          </a:bodyPr>
          <a:lstStyle>
            <a:lvl1pPr marL="0" indent="0" algn="l">
              <a:lnSpc>
                <a:spcPct val="150000"/>
              </a:lnSpc>
              <a:spcBef>
                <a:spcPts val="0"/>
              </a:spcBef>
              <a:spcAft>
                <a:spcPts val="0"/>
              </a:spcAft>
              <a:buNone/>
              <a:defRPr sz="2400" baseline="0">
                <a:solidFill>
                  <a:schemeClr val="accent5"/>
                </a:solidFill>
                <a:latin typeface="Rubik" panose="00000500000000000000" pitchFamily="2" charset="-79"/>
                <a:cs typeface="Rubik" panose="00000500000000000000" pitchFamily="2" charset="-79"/>
              </a:defRPr>
            </a:lvl1pPr>
          </a:lstStyle>
          <a:p>
            <a:r>
              <a:rPr lang="en-US" dirty="0"/>
              <a:t>Use Insert Image icon on QAT or Delete Overlay; Click Icon to Insert  5.38" x 7.52" Picture; Reset Slide to Show Overlay</a:t>
            </a:r>
          </a:p>
        </p:txBody>
      </p:sp>
      <p:sp>
        <p:nvSpPr>
          <p:cNvPr id="7" name="Text Placeholder 13"/>
          <p:cNvSpPr>
            <a:spLocks noGrp="1"/>
          </p:cNvSpPr>
          <p:nvPr>
            <p:ph type="body" sz="quarter" idx="22" hasCustomPrompt="1"/>
          </p:nvPr>
        </p:nvSpPr>
        <p:spPr>
          <a:xfrm>
            <a:off x="609600" y="1096963"/>
            <a:ext cx="6881813" cy="4921250"/>
          </a:xfrm>
          <a:solidFill>
            <a:schemeClr val="accent2">
              <a:alpha val="40000"/>
            </a:schemeClr>
          </a:solidFill>
        </p:spPr>
        <p:txBody>
          <a:bodyPr/>
          <a:lstStyle>
            <a:lvl1pPr marL="18288" indent="0">
              <a:buNone/>
              <a:defRPr/>
            </a:lvl1pPr>
          </a:lstStyle>
          <a:p>
            <a:pPr lvl="0"/>
            <a:r>
              <a:rPr lang="en-US" dirty="0"/>
              <a:t>  </a:t>
            </a:r>
          </a:p>
        </p:txBody>
      </p:sp>
      <p:sp>
        <p:nvSpPr>
          <p:cNvPr id="4"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Tree>
    <p:extLst>
      <p:ext uri="{BB962C8B-B14F-4D97-AF65-F5344CB8AC3E}">
        <p14:creationId xmlns:p14="http://schemas.microsoft.com/office/powerpoint/2010/main" val="76365287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Slide Blue Background Right Pic">
    <p:spTree>
      <p:nvGrpSpPr>
        <p:cNvPr id="1" name=""/>
        <p:cNvGrpSpPr/>
        <p:nvPr/>
      </p:nvGrpSpPr>
      <p:grpSpPr>
        <a:xfrm>
          <a:off x="0" y="0"/>
          <a:ext cx="0" cy="0"/>
          <a:chOff x="0" y="0"/>
          <a:chExt cx="0" cy="0"/>
        </a:xfrm>
      </p:grpSpPr>
      <p:sp>
        <p:nvSpPr>
          <p:cNvPr id="3" name="Slide Number Placeholder 3"/>
          <p:cNvSpPr>
            <a:spLocks noGrp="1"/>
          </p:cNvSpPr>
          <p:nvPr>
            <p:ph type="sldNum" sz="quarter" idx="19"/>
          </p:nvPr>
        </p:nvSpPr>
        <p:spPr/>
        <p:txBody>
          <a:bodyPr/>
          <a:lstStyle/>
          <a:p>
            <a:r>
              <a:rPr lang="en-US"/>
              <a:t>Page - </a:t>
            </a:r>
            <a:fld id="{BBD225E5-B2D7-4C40-BC99-5386A3007F2A}" type="slidenum">
              <a:rPr lang="en-US" smtClean="0"/>
              <a:pPr/>
              <a:t>‹#›</a:t>
            </a:fld>
            <a:endParaRPr lang="en-US" dirty="0"/>
          </a:p>
        </p:txBody>
      </p:sp>
      <p:sp>
        <p:nvSpPr>
          <p:cNvPr id="20" name="Blue Rectangle 1">
            <a:extLst>
              <a:ext uri="{FF2B5EF4-FFF2-40B4-BE49-F238E27FC236}">
                <a16:creationId xmlns:a16="http://schemas.microsoft.com/office/drawing/2014/main" id="{A0E5A742-EA3D-0247-934A-637680138AA2}"/>
              </a:ext>
            </a:extLst>
          </p:cNvPr>
          <p:cNvSpPr/>
          <p:nvPr userDrawn="1"/>
        </p:nvSpPr>
        <p:spPr>
          <a:xfrm>
            <a:off x="545797" y="1001671"/>
            <a:ext cx="6879327" cy="50291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accent2"/>
              </a:solidFill>
            </a:endParaRPr>
          </a:p>
        </p:txBody>
      </p:sp>
      <p:sp>
        <p:nvSpPr>
          <p:cNvPr id="11" name="Picture Placeholder 5">
            <a:extLst>
              <a:ext uri="{FF2B5EF4-FFF2-40B4-BE49-F238E27FC236}">
                <a16:creationId xmlns:a16="http://schemas.microsoft.com/office/drawing/2014/main" id="{60558616-6A92-5E48-9907-465F413CF1F9}"/>
              </a:ext>
            </a:extLst>
          </p:cNvPr>
          <p:cNvSpPr>
            <a:spLocks noGrp="1"/>
          </p:cNvSpPr>
          <p:nvPr>
            <p:ph type="pic" sz="quarter" idx="13" hasCustomPrompt="1"/>
          </p:nvPr>
        </p:nvSpPr>
        <p:spPr>
          <a:xfrm>
            <a:off x="7425125" y="1001670"/>
            <a:ext cx="4114800" cy="502920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457200" rIns="457200" anchor="ctr" anchorCtr="1">
            <a:noAutofit/>
          </a:bodyPr>
          <a:lstStyle>
            <a:lvl1pPr marL="18288" indent="0" algn="ctr">
              <a:lnSpc>
                <a:spcPct val="150000"/>
              </a:lnSpc>
              <a:spcBef>
                <a:spcPts val="0"/>
              </a:spcBef>
              <a:spcAft>
                <a:spcPts val="0"/>
              </a:spcAft>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5.5" x 4.5" Picture</a:t>
            </a:r>
            <a:endParaRPr lang="en-ID" dirty="0"/>
          </a:p>
        </p:txBody>
      </p:sp>
      <p:sp>
        <p:nvSpPr>
          <p:cNvPr id="2" name="Title 1"/>
          <p:cNvSpPr>
            <a:spLocks noGrp="1"/>
          </p:cNvSpPr>
          <p:nvPr>
            <p:ph type="title" hasCustomPrompt="1"/>
          </p:nvPr>
        </p:nvSpPr>
        <p:spPr>
          <a:xfrm>
            <a:off x="786384" y="1371600"/>
            <a:ext cx="6400799" cy="548640"/>
          </a:xfrm>
        </p:spPr>
        <p:txBody>
          <a:bodyPr>
            <a:normAutofit/>
          </a:bodyPr>
          <a:lstStyle>
            <a:lvl1pPr>
              <a:defRPr sz="2800" baseline="0">
                <a:solidFill>
                  <a:schemeClr val="bg1"/>
                </a:solidFill>
                <a:latin typeface="Rubik Medium" panose="00000600000000000000" pitchFamily="2" charset="-79"/>
              </a:defRPr>
            </a:lvl1pPr>
          </a:lstStyle>
          <a:p>
            <a:r>
              <a:rPr lang="en-US" dirty="0"/>
              <a:t>Click to Add Title</a:t>
            </a:r>
          </a:p>
        </p:txBody>
      </p:sp>
      <p:sp>
        <p:nvSpPr>
          <p:cNvPr id="6" name="Content Placeholder 5"/>
          <p:cNvSpPr>
            <a:spLocks noGrp="1"/>
          </p:cNvSpPr>
          <p:nvPr>
            <p:ph sz="quarter" idx="24" hasCustomPrompt="1"/>
          </p:nvPr>
        </p:nvSpPr>
        <p:spPr>
          <a:xfrm>
            <a:off x="785813" y="2103120"/>
            <a:ext cx="6400800" cy="368300"/>
          </a:xfrm>
        </p:spPr>
        <p:txBody>
          <a:bodyPr/>
          <a:lstStyle>
            <a:lvl1pPr marL="0" indent="0">
              <a:buNone/>
              <a:defRPr>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1</a:t>
            </a:r>
          </a:p>
        </p:txBody>
      </p:sp>
      <p:sp>
        <p:nvSpPr>
          <p:cNvPr id="8" name="Content Placeholder 7"/>
          <p:cNvSpPr>
            <a:spLocks noGrp="1"/>
          </p:cNvSpPr>
          <p:nvPr>
            <p:ph sz="quarter" idx="25" hasCustomPrompt="1"/>
          </p:nvPr>
        </p:nvSpPr>
        <p:spPr>
          <a:xfrm>
            <a:off x="785813" y="2468880"/>
            <a:ext cx="6400800" cy="1188720"/>
          </a:xfrm>
        </p:spPr>
        <p:txBody>
          <a:bodyPr/>
          <a:lstStyle>
            <a:lvl1pPr marL="0" indent="0">
              <a:buNone/>
              <a:defRPr sz="1600" baseline="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
        <p:nvSpPr>
          <p:cNvPr id="10" name="Content Placeholder 9"/>
          <p:cNvSpPr>
            <a:spLocks noGrp="1"/>
          </p:cNvSpPr>
          <p:nvPr>
            <p:ph sz="quarter" idx="26" hasCustomPrompt="1"/>
          </p:nvPr>
        </p:nvSpPr>
        <p:spPr>
          <a:xfrm>
            <a:off x="785813" y="3931920"/>
            <a:ext cx="6400800" cy="365760"/>
          </a:xfrm>
        </p:spPr>
        <p:txBody>
          <a:bodyPr/>
          <a:lstStyle>
            <a:lvl1pPr marL="0" indent="0">
              <a:buNone/>
              <a:defRPr baseline="0">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2</a:t>
            </a:r>
          </a:p>
        </p:txBody>
      </p:sp>
      <p:sp>
        <p:nvSpPr>
          <p:cNvPr id="15" name="Content Placeholder 14"/>
          <p:cNvSpPr>
            <a:spLocks noGrp="1"/>
          </p:cNvSpPr>
          <p:nvPr>
            <p:ph sz="quarter" idx="27" hasCustomPrompt="1"/>
          </p:nvPr>
        </p:nvSpPr>
        <p:spPr>
          <a:xfrm>
            <a:off x="785813" y="4297363"/>
            <a:ext cx="6400800" cy="1188720"/>
          </a:xfrm>
        </p:spPr>
        <p:txBody>
          <a:bodyPr/>
          <a:lstStyle>
            <a:lvl1pPr marL="0" indent="0">
              <a:buNone/>
              <a:defRPr sz="160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Tree>
    <p:extLst>
      <p:ext uri="{BB962C8B-B14F-4D97-AF65-F5344CB8AC3E}">
        <p14:creationId xmlns:p14="http://schemas.microsoft.com/office/powerpoint/2010/main" val="1363291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Jac Title Slide Partner Logos">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80E5982-FBBC-C144-BC7A-6D5665E6FB92}"/>
              </a:ext>
            </a:extLst>
          </p:cNvPr>
          <p:cNvSpPr>
            <a:spLocks noGrp="1"/>
          </p:cNvSpPr>
          <p:nvPr>
            <p:ph type="ctrTitle" hasCustomPrompt="1"/>
          </p:nvPr>
        </p:nvSpPr>
        <p:spPr>
          <a:xfrm>
            <a:off x="1208841" y="1926867"/>
            <a:ext cx="4887159" cy="173736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12" name="Subtitle 2">
            <a:extLst>
              <a:ext uri="{FF2B5EF4-FFF2-40B4-BE49-F238E27FC236}">
                <a16:creationId xmlns:a16="http://schemas.microsoft.com/office/drawing/2014/main" id="{988DEE74-4795-0C44-BD77-67768E783428}"/>
              </a:ext>
            </a:extLst>
          </p:cNvPr>
          <p:cNvSpPr>
            <a:spLocks noGrp="1"/>
          </p:cNvSpPr>
          <p:nvPr>
            <p:ph type="subTitle" idx="1" hasCustomPrompt="1"/>
          </p:nvPr>
        </p:nvSpPr>
        <p:spPr>
          <a:xfrm>
            <a:off x="1208841" y="3681920"/>
            <a:ext cx="4892040" cy="1097280"/>
          </a:xfrm>
        </p:spPr>
        <p:txBody>
          <a:bodyPr>
            <a:normAutofit/>
          </a:bodyPr>
          <a:lstStyle>
            <a:lvl1pPr marL="0" indent="0" algn="l">
              <a:spcBef>
                <a:spcPts val="200"/>
              </a:spcBef>
              <a:spcAft>
                <a:spcPts val="400"/>
              </a:spcAft>
              <a:buNone/>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Month #, 2026</a:t>
            </a:r>
          </a:p>
        </p:txBody>
      </p:sp>
      <p:sp>
        <p:nvSpPr>
          <p:cNvPr id="13" name="Copyright 3">
            <a:extLst>
              <a:ext uri="{FF2B5EF4-FFF2-40B4-BE49-F238E27FC236}">
                <a16:creationId xmlns:a16="http://schemas.microsoft.com/office/drawing/2014/main" id="{4F8F5862-3BB5-D349-9590-A5EE36004446}"/>
              </a:ext>
            </a:extLst>
          </p:cNvPr>
          <p:cNvSpPr txBox="1">
            <a:spLocks/>
          </p:cNvSpPr>
          <p:nvPr userDrawn="1"/>
        </p:nvSpPr>
        <p:spPr>
          <a:xfrm>
            <a:off x="548640"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10" name="Fiercely Loyal 4">
            <a:extLst>
              <a:ext uri="{FF2B5EF4-FFF2-40B4-BE49-F238E27FC236}">
                <a16:creationId xmlns:a16="http://schemas.microsoft.com/office/drawing/2014/main" id="{BC2A1C65-32E2-9A4C-9C2B-07BFDD0E2EA3}"/>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190638" y="322627"/>
            <a:ext cx="1810724" cy="272769"/>
          </a:xfrm>
          <a:prstGeom prst="rect">
            <a:avLst/>
          </a:prstGeom>
        </p:spPr>
      </p:pic>
      <p:pic>
        <p:nvPicPr>
          <p:cNvPr id="7" name="Chambliss 5">
            <a:hlinkClick r:id="rId3"/>
            <a:extLst>
              <a:ext uri="{FF2B5EF4-FFF2-40B4-BE49-F238E27FC236}">
                <a16:creationId xmlns:a16="http://schemas.microsoft.com/office/drawing/2014/main" id="{D6198E47-6F76-2B4E-A247-87B1F2A9DA4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48640" y="883085"/>
            <a:ext cx="3437480" cy="582623"/>
          </a:xfrm>
          <a:prstGeom prst="rect">
            <a:avLst/>
          </a:prstGeom>
        </p:spPr>
      </p:pic>
      <p:pic>
        <p:nvPicPr>
          <p:cNvPr id="8" name="Jac 6" descr="A dog looking at the camera&#10;&#10;Description automatically generated">
            <a:extLst>
              <a:ext uri="{FF2B5EF4-FFF2-40B4-BE49-F238E27FC236}">
                <a16:creationId xmlns:a16="http://schemas.microsoft.com/office/drawing/2014/main" id="{44950C98-2324-414A-88AF-34BA0A0E867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7294322" y="0"/>
            <a:ext cx="4897677" cy="6851227"/>
          </a:xfrm>
          <a:prstGeom prst="rect">
            <a:avLst/>
          </a:prstGeom>
        </p:spPr>
      </p:pic>
      <p:sp>
        <p:nvSpPr>
          <p:cNvPr id="14" name="Purple Bar 8">
            <a:extLst>
              <a:ext uri="{FF2B5EF4-FFF2-40B4-BE49-F238E27FC236}">
                <a16:creationId xmlns:a16="http://schemas.microsoft.com/office/drawing/2014/main" id="{F5954F00-6550-DA47-9F61-1EC7149B745E}"/>
              </a:ext>
            </a:extLst>
          </p:cNvPr>
          <p:cNvSpPr/>
          <p:nvPr userDrawn="1"/>
        </p:nvSpPr>
        <p:spPr>
          <a:xfrm>
            <a:off x="7294321" y="6677575"/>
            <a:ext cx="4901184"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
        <p:nvSpPr>
          <p:cNvPr id="9" name="Overlay 7">
            <a:extLst>
              <a:ext uri="{FF2B5EF4-FFF2-40B4-BE49-F238E27FC236}">
                <a16:creationId xmlns:a16="http://schemas.microsoft.com/office/drawing/2014/main" id="{25970695-FFF2-474E-BDBF-E2179FF41687}"/>
              </a:ext>
            </a:extLst>
          </p:cNvPr>
          <p:cNvSpPr/>
          <p:nvPr userDrawn="1"/>
        </p:nvSpPr>
        <p:spPr>
          <a:xfrm>
            <a:off x="7294324" y="0"/>
            <a:ext cx="4901184" cy="6857999"/>
          </a:xfrm>
          <a:prstGeom prst="rect">
            <a:avLst/>
          </a:prstGeom>
          <a:solidFill>
            <a:schemeClr val="accent5">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
        <p:nvSpPr>
          <p:cNvPr id="3" name="Picture Placeholder 11"/>
          <p:cNvSpPr>
            <a:spLocks noGrp="1"/>
          </p:cNvSpPr>
          <p:nvPr>
            <p:ph type="pic" sz="quarter" idx="13" hasCustomPrompt="1"/>
          </p:nvPr>
        </p:nvSpPr>
        <p:spPr>
          <a:xfrm>
            <a:off x="548640" y="4937760"/>
            <a:ext cx="1828800" cy="1097280"/>
          </a:xfrm>
        </p:spPr>
        <p:txBody>
          <a:bodyPr lIns="0" tIns="0" rIns="0" bIns="0" anchor="ctr" anchorCtr="1">
            <a:normAutofit/>
          </a:bodyPr>
          <a:lstStyle>
            <a:lvl1pPr algn="ctr">
              <a:spcBef>
                <a:spcPts val="0"/>
              </a:spcBef>
              <a:defRPr sz="2000"/>
            </a:lvl1pPr>
          </a:lstStyle>
          <a:p>
            <a:r>
              <a:rPr lang="en-US" dirty="0"/>
              <a:t>Click to Add Partner Logo</a:t>
            </a:r>
            <a:br>
              <a:rPr lang="en-US" dirty="0"/>
            </a:br>
            <a:r>
              <a:rPr lang="en-US" dirty="0"/>
              <a:t>1.2" x 2" Area</a:t>
            </a:r>
          </a:p>
        </p:txBody>
      </p:sp>
      <p:sp>
        <p:nvSpPr>
          <p:cNvPr id="17" name="Picture Placeholder 12"/>
          <p:cNvSpPr>
            <a:spLocks noGrp="1"/>
          </p:cNvSpPr>
          <p:nvPr>
            <p:ph type="pic" sz="quarter" idx="14" hasCustomPrompt="1"/>
          </p:nvPr>
        </p:nvSpPr>
        <p:spPr>
          <a:xfrm>
            <a:off x="2697480" y="4937760"/>
            <a:ext cx="1828800" cy="1097280"/>
          </a:xfrm>
        </p:spPr>
        <p:txBody>
          <a:bodyPr vert="horz" lIns="0" tIns="0" rIns="0" bIns="0" rtlCol="0" anchor="ctr" anchorCtr="1">
            <a:normAutofit/>
          </a:bodyPr>
          <a:lstStyle>
            <a:lvl1pPr>
              <a:defRPr lang="en-US" sz="2000" dirty="0"/>
            </a:lvl1pPr>
          </a:lstStyle>
          <a:p>
            <a:pPr lvl="0" algn="ctr">
              <a:spcBef>
                <a:spcPts val="0"/>
              </a:spcBef>
            </a:pPr>
            <a:r>
              <a:rPr lang="en-US" dirty="0"/>
              <a:t>Click to Add Partner Logo</a:t>
            </a:r>
            <a:br>
              <a:rPr lang="en-US" dirty="0"/>
            </a:br>
            <a:r>
              <a:rPr lang="en-US" dirty="0"/>
              <a:t>1.2" x 2" Area</a:t>
            </a:r>
          </a:p>
        </p:txBody>
      </p:sp>
      <p:sp>
        <p:nvSpPr>
          <p:cNvPr id="18" name="Picture Placeholder 13"/>
          <p:cNvSpPr>
            <a:spLocks noGrp="1"/>
          </p:cNvSpPr>
          <p:nvPr>
            <p:ph type="pic" sz="quarter" idx="15" hasCustomPrompt="1"/>
          </p:nvPr>
        </p:nvSpPr>
        <p:spPr>
          <a:xfrm>
            <a:off x="4846320" y="4937760"/>
            <a:ext cx="1828800" cy="1097280"/>
          </a:xfrm>
        </p:spPr>
        <p:txBody>
          <a:bodyPr vert="horz" lIns="0" tIns="0" rIns="0" bIns="0" rtlCol="0" anchor="ctr" anchorCtr="1">
            <a:normAutofit/>
          </a:bodyPr>
          <a:lstStyle>
            <a:lvl1pPr>
              <a:defRPr lang="en-US" sz="2000" dirty="0"/>
            </a:lvl1pPr>
          </a:lstStyle>
          <a:p>
            <a:pPr lvl="0" algn="ctr">
              <a:spcBef>
                <a:spcPts val="0"/>
              </a:spcBef>
            </a:pPr>
            <a:r>
              <a:rPr lang="en-US" dirty="0"/>
              <a:t>Click to Add Partner Logo</a:t>
            </a:r>
            <a:br>
              <a:rPr lang="en-US" dirty="0"/>
            </a:br>
            <a:r>
              <a:rPr lang="en-US" dirty="0"/>
              <a:t>1.2" x 2" Area</a:t>
            </a:r>
          </a:p>
        </p:txBody>
      </p:sp>
    </p:spTree>
    <p:extLst>
      <p:ext uri="{BB962C8B-B14F-4D97-AF65-F5344CB8AC3E}">
        <p14:creationId xmlns:p14="http://schemas.microsoft.com/office/powerpoint/2010/main" val="3037071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aining Pic Presented by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79690" y="2011680"/>
            <a:ext cx="3841750" cy="1005840"/>
          </a:xfrm>
        </p:spPr>
        <p:txBody>
          <a:bodyPr>
            <a:noAutofit/>
          </a:bodyPr>
          <a:lstStyle>
            <a:lvl1pPr marL="0" indent="0">
              <a:buFont typeface="Arial" panose="020B0604020202020204" pitchFamily="34" charset="0"/>
              <a:buNone/>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9"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7" name="Slide Number Placeholder 4"/>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1096617"/>
            <a:ext cx="6876288" cy="4919472"/>
          </a:xfrm>
          <a:prstGeom prst="rect">
            <a:avLst/>
          </a:prstGeom>
        </p:spPr>
      </p:pic>
      <p:sp>
        <p:nvSpPr>
          <p:cNvPr id="2" name="Rectangle 1"/>
          <p:cNvSpPr/>
          <p:nvPr userDrawn="1"/>
        </p:nvSpPr>
        <p:spPr>
          <a:xfrm>
            <a:off x="612648" y="1096617"/>
            <a:ext cx="6876288" cy="4919472"/>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dirty="0"/>
              <a:t>  </a:t>
            </a:r>
          </a:p>
        </p:txBody>
      </p:sp>
    </p:spTree>
    <p:extLst>
      <p:ext uri="{BB962C8B-B14F-4D97-AF65-F5344CB8AC3E}">
        <p14:creationId xmlns:p14="http://schemas.microsoft.com/office/powerpoint/2010/main" val="2525994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ic Pic Presented by Slide">
    <p:spTree>
      <p:nvGrpSpPr>
        <p:cNvPr id="1" name=""/>
        <p:cNvGrpSpPr/>
        <p:nvPr/>
      </p:nvGrpSpPr>
      <p:grpSpPr>
        <a:xfrm>
          <a:off x="0" y="0"/>
          <a:ext cx="0" cy="0"/>
          <a:chOff x="0" y="0"/>
          <a:chExt cx="0" cy="0"/>
        </a:xfrm>
      </p:grpSpPr>
      <p:sp>
        <p:nvSpPr>
          <p:cNvPr id="6"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pic>
        <p:nvPicPr>
          <p:cNvPr id="3"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098078"/>
            <a:ext cx="6876288" cy="4919472"/>
          </a:xfrm>
          <a:prstGeom prst="rect">
            <a:avLst/>
          </a:prstGeom>
        </p:spPr>
      </p:pic>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5" name="Title 4"/>
          <p:cNvSpPr>
            <a:spLocks noGrp="1"/>
          </p:cNvSpPr>
          <p:nvPr>
            <p:ph type="title" hasCustomPrompt="1"/>
          </p:nvPr>
        </p:nvSpPr>
        <p:spPr>
          <a:xfrm>
            <a:off x="7680326" y="2011680"/>
            <a:ext cx="3841750" cy="1005840"/>
          </a:xfrm>
        </p:spPr>
        <p:txBody>
          <a:bodyPr>
            <a:normAutofit/>
          </a:bodyPr>
          <a:lstStyle>
            <a:lvl1pPr>
              <a:defRPr sz="2800" baseline="0"/>
            </a:lvl1pPr>
          </a:lstStyle>
          <a:p>
            <a:r>
              <a:rPr lang="en-US" dirty="0"/>
              <a:t>Click to Add Title or Presented by</a:t>
            </a:r>
          </a:p>
        </p:txBody>
      </p:sp>
    </p:spTree>
    <p:extLst>
      <p:ext uri="{BB962C8B-B14F-4D97-AF65-F5344CB8AC3E}">
        <p14:creationId xmlns:p14="http://schemas.microsoft.com/office/powerpoint/2010/main" val="1969412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bout Fiercely Loyal">
    <p:spTree>
      <p:nvGrpSpPr>
        <p:cNvPr id="1" name=""/>
        <p:cNvGrpSpPr/>
        <p:nvPr/>
      </p:nvGrpSpPr>
      <p:grpSpPr>
        <a:xfrm>
          <a:off x="0" y="0"/>
          <a:ext cx="0" cy="0"/>
          <a:chOff x="0" y="0"/>
          <a:chExt cx="0" cy="0"/>
        </a:xfrm>
      </p:grpSpPr>
      <p:grpSp>
        <p:nvGrpSpPr>
          <p:cNvPr id="2" name="Group 1"/>
          <p:cNvGrpSpPr/>
          <p:nvPr userDrawn="1"/>
        </p:nvGrpSpPr>
        <p:grpSpPr>
          <a:xfrm>
            <a:off x="3813048" y="1371600"/>
            <a:ext cx="7778496" cy="3749040"/>
            <a:chOff x="606552" y="1371600"/>
            <a:chExt cx="7778496" cy="3749040"/>
          </a:xfrm>
        </p:grpSpPr>
        <p:sp>
          <p:nvSpPr>
            <p:cNvPr id="27" name="Rectangle 26"/>
            <p:cNvSpPr/>
            <p:nvPr userDrawn="1"/>
          </p:nvSpPr>
          <p:spPr>
            <a:xfrm>
              <a:off x="609600" y="1371600"/>
              <a:ext cx="7775448" cy="3749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645920"/>
              <a:ext cx="7772400" cy="640080"/>
            </a:xfrm>
            <a:prstGeom prst="rect">
              <a:avLst/>
            </a:prstGeom>
          </p:spPr>
          <p:txBody>
            <a:bodyPr lIns="457200" tIns="4572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baseline="0" dirty="0">
                  <a:latin typeface="Rubik Medium" pitchFamily="2" charset="-79"/>
                  <a:cs typeface="Rubik Medium" pitchFamily="2" charset="-79"/>
                </a:rPr>
                <a:t>We Are </a:t>
              </a:r>
              <a:r>
                <a:rPr lang="en-US" sz="3600" baseline="0" dirty="0">
                  <a:solidFill>
                    <a:schemeClr val="accent3"/>
                  </a:solidFill>
                  <a:latin typeface="Rubik Medium" pitchFamily="2" charset="-79"/>
                  <a:cs typeface="Rubik Medium" pitchFamily="2" charset="-79"/>
                </a:rPr>
                <a:t>Fiercely Loyal</a:t>
              </a:r>
              <a:endParaRPr lang="en-US" sz="3600" baseline="0" dirty="0">
                <a:latin typeface="Rubik Medium" pitchFamily="2" charset="-79"/>
                <a:cs typeface="Rubik Medium" pitchFamily="2" charset="-79"/>
              </a:endParaRP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2286000"/>
              <a:ext cx="7772400" cy="201168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t>Like our mascot, "Jac" the black lab, we stand with you. Our attorneys and team put our clients' goals, culture, and interests first and are unwavering in advocacy. </a:t>
              </a:r>
            </a:p>
            <a:p>
              <a:pPr lvl="0">
                <a:lnSpc>
                  <a:spcPct val="100000"/>
                </a:lnSpc>
                <a:spcAft>
                  <a:spcPts val="1200"/>
                </a:spcAft>
              </a:pPr>
              <a:r>
                <a:rPr lang="en-US" sz="1800" dirty="0"/>
                <a:t>We understand the financial, industry, and legal environments in which our clients operate, and we serve as trusted advisors.</a:t>
              </a:r>
              <a:endParaRPr lang="en-US" sz="1800" dirty="0">
                <a:latin typeface="+mn-lt"/>
                <a:cs typeface="Rubik Medium" pitchFamily="2" charset="-79"/>
              </a:endParaRPr>
            </a:p>
          </p:txBody>
        </p:sp>
        <p:sp>
          <p:nvSpPr>
            <p:cNvPr id="9" name="Content Placeholder 5">
              <a:extLst>
                <a:ext uri="{FF2B5EF4-FFF2-40B4-BE49-F238E27FC236}">
                  <a16:creationId xmlns:a16="http://schemas.microsoft.com/office/drawing/2014/main" id="{CCF7DDF9-8CCE-7D49-884C-0031B8ABDBDB}"/>
                </a:ext>
              </a:extLst>
            </p:cNvPr>
            <p:cNvSpPr txBox="1">
              <a:spLocks/>
            </p:cNvSpPr>
            <p:nvPr userDrawn="1"/>
          </p:nvSpPr>
          <p:spPr>
            <a:xfrm>
              <a:off x="606552" y="4480560"/>
              <a:ext cx="7772400" cy="45720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latin typeface="+mn-lt"/>
                  <a:cs typeface="Rubik Medium" pitchFamily="2" charset="-79"/>
                </a:rPr>
                <a:t>Founded</a:t>
              </a:r>
              <a:r>
                <a:rPr lang="en-US" sz="1800" baseline="0" dirty="0">
                  <a:latin typeface="+mn-lt"/>
                  <a:cs typeface="Rubik Medium" pitchFamily="2" charset="-79"/>
                </a:rPr>
                <a:t> in 1886</a:t>
              </a:r>
              <a:endParaRPr lang="en-US" sz="1800" dirty="0">
                <a:latin typeface="+mn-lt"/>
                <a:cs typeface="Rubik Medium" pitchFamily="2" charset="-79"/>
              </a:endParaRPr>
            </a:p>
          </p:txBody>
        </p:sp>
      </p:gr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31" y="1371600"/>
            <a:ext cx="3200400" cy="3749040"/>
          </a:xfrm>
          <a:prstGeom prst="rect">
            <a:avLst/>
          </a:prstGeom>
        </p:spPr>
      </p:pic>
      <p:sp>
        <p:nvSpPr>
          <p:cNvPr id="4" name="Rectangle 3"/>
          <p:cNvSpPr/>
          <p:nvPr userDrawn="1"/>
        </p:nvSpPr>
        <p:spPr>
          <a:xfrm>
            <a:off x="609600" y="1371600"/>
            <a:ext cx="3203448" cy="3749040"/>
          </a:xfrm>
          <a:prstGeom prst="rect">
            <a:avLst/>
          </a:prstGeom>
          <a:solidFill>
            <a:srgbClr val="8C3A96">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dirty="0">
                <a:latin typeface="Rubik Light" panose="00000400000000000000" pitchFamily="2" charset="-79"/>
              </a:rPr>
              <a:t> </a:t>
            </a:r>
          </a:p>
        </p:txBody>
      </p:sp>
      <p:sp>
        <p:nvSpPr>
          <p:cNvPr id="5" name="Slide Number Placeholder 4"/>
          <p:cNvSpPr>
            <a:spLocks noGrp="1"/>
          </p:cNvSpPr>
          <p:nvPr>
            <p:ph type="sldNum" sz="quarter" idx="17"/>
          </p:nvPr>
        </p:nvSpPr>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1834211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7" name="Rectangle 26"/>
          <p:cNvSpPr/>
          <p:nvPr userDrawn="1"/>
        </p:nvSpPr>
        <p:spPr>
          <a:xfrm>
            <a:off x="609600" y="1005840"/>
            <a:ext cx="7775448" cy="3383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188720"/>
            <a:ext cx="7772400" cy="731520"/>
          </a:xfrm>
          <a:prstGeom prst="rect">
            <a:avLst/>
          </a:prstGeom>
        </p:spPr>
        <p:txBody>
          <a:bodyPr lIns="457200" tIns="18288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dirty="0">
                <a:latin typeface="Rubik Medium" pitchFamily="2" charset="-79"/>
                <a:cs typeface="Rubik Medium" pitchFamily="2" charset="-79"/>
              </a:rPr>
              <a:t>What </a:t>
            </a:r>
            <a:r>
              <a:rPr lang="en-US" sz="3600" dirty="0">
                <a:solidFill>
                  <a:schemeClr val="accent3"/>
                </a:solidFill>
                <a:latin typeface="Rubik Medium" pitchFamily="2" charset="-79"/>
                <a:cs typeface="Rubik Medium" pitchFamily="2" charset="-79"/>
              </a:rPr>
              <a:t>We </a:t>
            </a:r>
            <a:r>
              <a:rPr lang="en-US" sz="3600" dirty="0">
                <a:latin typeface="Rubik Medium" pitchFamily="2" charset="-79"/>
                <a:cs typeface="Rubik Medium" pitchFamily="2" charset="-79"/>
              </a:rPr>
              <a:t>Do</a:t>
            </a: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1920240"/>
            <a:ext cx="7772400" cy="2011680"/>
          </a:xfrm>
          <a:prstGeom prst="rect">
            <a:avLst/>
          </a:prstGeom>
        </p:spPr>
        <p:txBody>
          <a:bodyPr lIns="457200" tIns="18288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a:lnSpc>
                <a:spcPct val="100000"/>
              </a:lnSpc>
            </a:pPr>
            <a:r>
              <a:rPr lang="en-US" sz="1800" dirty="0"/>
              <a:t>Nationally recognized for client service, Chambliss provides legal counsel to clients ranging from international corporations to startups to multi-generational families who seek timely and strategic solutions. We have set ourselves apart with our responsiveness, skill, and professionalism.</a:t>
            </a:r>
            <a:endParaRPr lang="en-US" sz="1800" dirty="0">
              <a:latin typeface="+mn-lt"/>
              <a:cs typeface="Rubik Medium" pitchFamily="2" charset="-79"/>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5048" y="1005840"/>
            <a:ext cx="3200400" cy="3383280"/>
          </a:xfrm>
          <a:prstGeom prst="rect">
            <a:avLst/>
          </a:prstGeom>
        </p:spPr>
      </p:pic>
      <p:sp>
        <p:nvSpPr>
          <p:cNvPr id="3" name="Slide Number Placeholder 2"/>
          <p:cNvSpPr>
            <a:spLocks noGrp="1"/>
          </p:cNvSpPr>
          <p:nvPr>
            <p:ph type="sldNum" sz="quarter" idx="17"/>
          </p:nvPr>
        </p:nvSpPr>
        <p:spPr/>
        <p:txBody>
          <a:bodyPr/>
          <a:lstStyle/>
          <a:p>
            <a:r>
              <a:rPr lang="en-US"/>
              <a:t>Page - </a:t>
            </a:r>
            <a:fld id="{BBD225E5-B2D7-4C40-BC99-5386A3007F2A}" type="slidenum">
              <a:rPr lang="en-US" smtClean="0"/>
              <a:pPr/>
              <a:t>‹#›</a:t>
            </a:fld>
            <a:endParaRPr lang="en-US" dirty="0"/>
          </a:p>
        </p:txBody>
      </p:sp>
      <p:sp>
        <p:nvSpPr>
          <p:cNvPr id="6" name="TextBox 5"/>
          <p:cNvSpPr txBox="1"/>
          <p:nvPr userDrawn="1"/>
        </p:nvSpPr>
        <p:spPr>
          <a:xfrm>
            <a:off x="612647" y="4480559"/>
            <a:ext cx="10972800" cy="1645920"/>
          </a:xfrm>
          <a:prstGeom prst="rect">
            <a:avLst/>
          </a:prstGeom>
          <a:noFill/>
        </p:spPr>
        <p:txBody>
          <a:bodyPr wrap="square" numCol="4" spcCol="182880" rtlCol="0">
            <a:spAutoFit/>
          </a:bodyPr>
          <a:lstStyle/>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Audit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Business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Chambliss Startup Group</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Charitable and Public Purpose Organizations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Construction and Design</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Cybersecurity and Data Privacy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Environmental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Estate Planning</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Financial Services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General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Health Care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Intellectual Property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Labor and Employment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Litigation and Risk Management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Mergers and Acquisitions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Real Estate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Regulatory and Administrative Proceedings  </a:t>
            </a:r>
          </a:p>
        </p:txBody>
      </p:sp>
    </p:spTree>
    <p:extLst>
      <p:ext uri="{BB962C8B-B14F-4D97-AF65-F5344CB8AC3E}">
        <p14:creationId xmlns:p14="http://schemas.microsoft.com/office/powerpoint/2010/main" val="2352797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p Header Pic Content Slide ">
    <p:spTree>
      <p:nvGrpSpPr>
        <p:cNvPr id="1" name=""/>
        <p:cNvGrpSpPr/>
        <p:nvPr/>
      </p:nvGrpSpPr>
      <p:grpSpPr>
        <a:xfrm>
          <a:off x="0" y="0"/>
          <a:ext cx="0" cy="0"/>
          <a:chOff x="0" y="0"/>
          <a:chExt cx="0" cy="0"/>
        </a:xfrm>
      </p:grpSpPr>
      <p:sp>
        <p:nvSpPr>
          <p:cNvPr id="22" name="Rectangle 21"/>
          <p:cNvSpPr>
            <a:spLocks/>
          </p:cNvSpPr>
          <p:nvPr userDrawn="1"/>
        </p:nvSpPr>
        <p:spPr>
          <a:xfrm>
            <a:off x="342900" y="152400"/>
            <a:ext cx="2565400" cy="59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7" name="Title 1">
            <a:extLst>
              <a:ext uri="{FF2B5EF4-FFF2-40B4-BE49-F238E27FC236}">
                <a16:creationId xmlns:a16="http://schemas.microsoft.com/office/drawing/2014/main" id="{02A5DDB7-331E-9A43-B6FF-AD21007237BB}"/>
              </a:ext>
            </a:extLst>
          </p:cNvPr>
          <p:cNvSpPr>
            <a:spLocks noGrp="1"/>
          </p:cNvSpPr>
          <p:nvPr>
            <p:ph type="title" hasCustomPrompt="1"/>
          </p:nvPr>
        </p:nvSpPr>
        <p:spPr>
          <a:xfrm>
            <a:off x="822959" y="3383280"/>
            <a:ext cx="10515600" cy="731520"/>
          </a:xfrm>
          <a:prstGeom prst="rect">
            <a:avLst/>
          </a:prstGeom>
        </p:spPr>
        <p:txBody>
          <a:bodyPr>
            <a:normAutofit/>
          </a:bodyPr>
          <a:lstStyle>
            <a:lvl1pPr>
              <a:defRPr sz="3200" b="0" i="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10" name="Picture Placeholder 5"/>
          <p:cNvSpPr>
            <a:spLocks noGrp="1"/>
          </p:cNvSpPr>
          <p:nvPr>
            <p:ph type="pic" sz="quarter" idx="18" hasCustomPrompt="1"/>
          </p:nvPr>
        </p:nvSpPr>
        <p:spPr>
          <a:xfrm>
            <a:off x="0" y="0"/>
            <a:ext cx="12188952" cy="3008376"/>
          </a:xfrm>
        </p:spPr>
        <p:txBody>
          <a:bodyPr wrap="square" lIns="1828800" tIns="0" rIns="1828800" bIns="0" anchor="ctr" anchorCtr="1">
            <a:normAutofit/>
          </a:bodyPr>
          <a:lstStyle>
            <a:lvl1pPr marL="0" marR="0" indent="0" algn="ctr" defTabSz="914400" rtl="0" eaLnBrk="1" fontAlgn="auto" latinLnBrk="0" hangingPunct="1">
              <a:lnSpc>
                <a:spcPct val="150000"/>
              </a:lnSpc>
              <a:spcBef>
                <a:spcPts val="600"/>
              </a:spcBef>
              <a:spcAft>
                <a:spcPts val="0"/>
              </a:spcAft>
              <a:buClrTx/>
              <a:buSzTx/>
              <a:buFontTx/>
              <a:buNone/>
              <a:tabLst/>
              <a:defRPr lang="en-US" sz="2400" dirty="0" smtClean="0">
                <a:solidFill>
                  <a:schemeClr val="accent5"/>
                </a:solidFill>
                <a:latin typeface="Rubik" panose="00000500000000000000" pitchFamily="2" charset="-79"/>
                <a:cs typeface="Rubik" panose="00000500000000000000" pitchFamily="2" charset="-79"/>
              </a:defRPr>
            </a:lvl1pPr>
            <a:lvl2pPr>
              <a:lnSpc>
                <a:spcPct val="150000"/>
              </a:lnSpc>
              <a:defRPr/>
            </a:lvl2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Click Icon to Insert  3.29" x 13.33" Header Picture</a:t>
            </a:r>
          </a:p>
        </p:txBody>
      </p:sp>
      <p:sp>
        <p:nvSpPr>
          <p:cNvPr id="3" name="Slide Number Placeholder 2"/>
          <p:cNvSpPr>
            <a:spLocks noGrp="1"/>
          </p:cNvSpPr>
          <p:nvPr>
            <p:ph type="sldNum" sz="quarter" idx="19"/>
          </p:nvPr>
        </p:nvSpPr>
        <p:spPr/>
        <p:txBody>
          <a:bodyPr/>
          <a:lstStyle>
            <a:lvl1pPr>
              <a:defRPr>
                <a:solidFill>
                  <a:schemeClr val="bg1"/>
                </a:solidFill>
              </a:defRPr>
            </a:lvl1pPr>
          </a:lstStyle>
          <a:p>
            <a:r>
              <a:rPr lang="en-US" dirty="0"/>
              <a:t>Page - </a:t>
            </a:r>
            <a:fld id="{BBD225E5-B2D7-4C40-BC99-5386A3007F2A}" type="slidenum">
              <a:rPr lang="en-US" smtClean="0"/>
              <a:pPr/>
              <a:t>‹#›</a:t>
            </a:fld>
            <a:endParaRPr lang="en-US" dirty="0"/>
          </a:p>
        </p:txBody>
      </p:sp>
      <p:sp>
        <p:nvSpPr>
          <p:cNvPr id="4" name="Text Placeholder 3"/>
          <p:cNvSpPr>
            <a:spLocks noGrp="1"/>
          </p:cNvSpPr>
          <p:nvPr>
            <p:ph type="body" sz="quarter" idx="20" hasCustomPrompt="1"/>
          </p:nvPr>
        </p:nvSpPr>
        <p:spPr>
          <a:xfrm>
            <a:off x="822325" y="4114800"/>
            <a:ext cx="10515600" cy="457200"/>
          </a:xfrm>
        </p:spPr>
        <p:txBody>
          <a:bodyPr tIns="0" bIns="0" anchor="ctr" anchorCtr="0">
            <a:noAutofit/>
          </a:bodyPr>
          <a:lstStyle>
            <a:lvl1pPr marL="18288" indent="0">
              <a:lnSpc>
                <a:spcPct val="100000"/>
              </a:lnSpc>
              <a:spcBef>
                <a:spcPts val="0"/>
              </a:spcBef>
              <a:spcAft>
                <a:spcPts val="0"/>
              </a:spcAft>
              <a:buNone/>
              <a:defRPr baseline="0">
                <a:solidFill>
                  <a:schemeClr val="accent5"/>
                </a:solidFill>
                <a:latin typeface="Rubik" panose="00000500000000000000" pitchFamily="2" charset="-79"/>
              </a:defRPr>
            </a:lvl1pPr>
          </a:lstStyle>
          <a:p>
            <a:pPr lvl="0"/>
            <a:r>
              <a:rPr lang="en-US" dirty="0"/>
              <a:t>Click to Add Text or Subtitle</a:t>
            </a:r>
          </a:p>
        </p:txBody>
      </p:sp>
      <p:sp>
        <p:nvSpPr>
          <p:cNvPr id="19" name="Content Placeholder 5">
            <a:extLst>
              <a:ext uri="{FF2B5EF4-FFF2-40B4-BE49-F238E27FC236}">
                <a16:creationId xmlns:a16="http://schemas.microsoft.com/office/drawing/2014/main" id="{F893693B-C211-9742-BEE8-F13B7598124C}"/>
              </a:ext>
            </a:extLst>
          </p:cNvPr>
          <p:cNvSpPr>
            <a:spLocks noGrp="1"/>
          </p:cNvSpPr>
          <p:nvPr>
            <p:ph sz="half" idx="15" hasCustomPrompt="1"/>
          </p:nvPr>
        </p:nvSpPr>
        <p:spPr>
          <a:xfrm>
            <a:off x="822960" y="4572000"/>
            <a:ext cx="10515600" cy="1280160"/>
          </a:xfrm>
          <a:prstGeom prst="rect">
            <a:avLst/>
          </a:prstGeom>
        </p:spPr>
        <p:txBody>
          <a:bodyPr spcCol="457200">
            <a:normAutofit/>
          </a:bodyPr>
          <a:lstStyle>
            <a:lvl1pPr marL="0" indent="0">
              <a:lnSpc>
                <a:spcPct val="100000"/>
              </a:lnSpc>
              <a:spcBef>
                <a:spcPts val="0"/>
              </a:spcBef>
              <a:spcAft>
                <a:spcPts val="0"/>
              </a:spcAft>
              <a:buFont typeface="Arial" panose="020B0604020202020204" pitchFamily="34" charset="0"/>
              <a:buNone/>
              <a:defRPr sz="1800" b="0" i="0" baseline="0">
                <a:solidFill>
                  <a:schemeClr val="accent6"/>
                </a:solidFill>
                <a:latin typeface="Rubik Light" pitchFamily="2" charset="-79"/>
                <a:cs typeface="Rubik Light" pitchFamily="2" charset="-79"/>
              </a:defRPr>
            </a:lvl1pPr>
            <a:lvl2pPr marL="365760" indent="-182880">
              <a:spcBef>
                <a:spcPts val="0"/>
              </a:spcBef>
              <a:spcAft>
                <a:spcPts val="0"/>
              </a:spcAft>
              <a:buFont typeface="Arial" panose="020B0604020202020204" pitchFamily="34" charset="0"/>
              <a:buChar char="•"/>
              <a:defRPr sz="1800"/>
            </a:lvl2pPr>
            <a:lvl3pPr marL="548640" indent="-182880">
              <a:lnSpc>
                <a:spcPct val="100000"/>
              </a:lnSpc>
              <a:spcBef>
                <a:spcPts val="0"/>
              </a:spcBef>
              <a:spcAft>
                <a:spcPts val="0"/>
              </a:spcAft>
              <a:defRPr sz="1600"/>
            </a:lvl3pPr>
            <a:lvl4pPr marL="749808" indent="-182880">
              <a:lnSpc>
                <a:spcPct val="100000"/>
              </a:lnSpc>
              <a:spcBef>
                <a:spcPts val="0"/>
              </a:spcBef>
              <a:spcAft>
                <a:spcPts val="0"/>
              </a:spcAft>
              <a:defRPr sz="1600"/>
            </a:lvl4pPr>
            <a:lvl5pPr marL="914400" indent="-182880">
              <a:lnSpc>
                <a:spcPct val="100000"/>
              </a:lnSpc>
              <a:spcBef>
                <a:spcPts val="0"/>
              </a:spcBef>
              <a:spcAft>
                <a:spcPts val="0"/>
              </a:spcAft>
              <a:defRPr sz="1600"/>
            </a:lvl5pPr>
          </a:lstStyle>
          <a:p>
            <a:pPr lvl="0"/>
            <a:r>
              <a:rPr lang="en-US" dirty="0"/>
              <a:t>Click to add text</a:t>
            </a:r>
          </a:p>
        </p:txBody>
      </p:sp>
      <p:sp>
        <p:nvSpPr>
          <p:cNvPr id="25" name="Text Placeholder 24"/>
          <p:cNvSpPr>
            <a:spLocks noGrp="1"/>
          </p:cNvSpPr>
          <p:nvPr>
            <p:ph type="body" sz="quarter" idx="17" hasCustomPrompt="1"/>
          </p:nvPr>
        </p:nvSpPr>
        <p:spPr>
          <a:xfrm>
            <a:off x="612648" y="274320"/>
            <a:ext cx="2167128" cy="365760"/>
          </a:xfrm>
          <a:blipFill>
            <a:blip r:embed="rId2"/>
            <a:stretch>
              <a:fillRect/>
            </a:stretch>
          </a:blipFill>
        </p:spPr>
        <p:txBody>
          <a:bodyPr>
            <a:noAutofit/>
          </a:bodyPr>
          <a:lstStyle>
            <a:lvl1pPr marL="18288" indent="0">
              <a:buFontTx/>
              <a:buNone/>
              <a:defRPr/>
            </a:lvl1pPr>
          </a:lstStyle>
          <a:p>
            <a:pPr lvl="0"/>
            <a:r>
              <a:rPr lang="en-US" dirty="0"/>
              <a:t> </a:t>
            </a:r>
          </a:p>
        </p:txBody>
      </p:sp>
    </p:spTree>
    <p:extLst>
      <p:ext uri="{BB962C8B-B14F-4D97-AF65-F5344CB8AC3E}">
        <p14:creationId xmlns:p14="http://schemas.microsoft.com/office/powerpoint/2010/main" val="1381709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w Title">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Click to Add Title</a:t>
            </a:r>
          </a:p>
        </p:txBody>
      </p:sp>
      <p:sp>
        <p:nvSpPr>
          <p:cNvPr id="2" name="Slide Number Placeholder 1"/>
          <p:cNvSpPr>
            <a:spLocks noGrp="1"/>
          </p:cNvSpPr>
          <p:nvPr>
            <p:ph type="sldNum" sz="quarter" idx="14"/>
          </p:nvPr>
        </p:nvSpPr>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651946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736066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o Left Pic With Purple Quote Box">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2" name="Text Placeholder 4"/>
          <p:cNvSpPr>
            <a:spLocks noGrp="1"/>
          </p:cNvSpPr>
          <p:nvPr>
            <p:ph type="body" sz="quarter" idx="21" hasCustomPrompt="1"/>
          </p:nvPr>
        </p:nvSpPr>
        <p:spPr>
          <a:xfrm>
            <a:off x="4626864" y="4663440"/>
            <a:ext cx="6858000" cy="1371600"/>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
        <p:nvSpPr>
          <p:cNvPr id="6" name="Text Placeholder 5"/>
          <p:cNvSpPr>
            <a:spLocks noGrp="1"/>
          </p:cNvSpPr>
          <p:nvPr>
            <p:ph type="body" sz="quarter" idx="24" hasCustomPrompt="1"/>
          </p:nvPr>
        </p:nvSpPr>
        <p:spPr>
          <a:xfrm>
            <a:off x="4627563" y="3291840"/>
            <a:ext cx="6858000" cy="1371600"/>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2pPr marL="304038" indent="-285750">
              <a:spcBef>
                <a:spcPts val="0"/>
              </a:spcBef>
              <a:spcAft>
                <a:spcPts val="300"/>
              </a:spcAft>
              <a:buFont typeface="Arial" panose="020B0604020202020204" pitchFamily="34" charset="0"/>
              <a:buChar char="•"/>
              <a:defRPr lang="en-US" sz="1400" dirty="0" smtClean="0"/>
            </a:lvl2pPr>
            <a:lvl3pPr>
              <a:spcAft>
                <a:spcPts val="200"/>
              </a:spcAft>
              <a:defRPr sz="1400"/>
            </a:lvl3pPr>
            <a:lvl4pPr>
              <a:spcAft>
                <a:spcPts val="200"/>
              </a:spcAft>
              <a:defRPr sz="1400" baseline="0"/>
            </a:lvl4pPr>
            <a:lvl5pPr marL="841248" indent="0">
              <a:buNone/>
              <a:defRPr/>
            </a:lvl5pPr>
          </a:lstStyle>
          <a:p>
            <a:pPr lvl="0"/>
            <a:r>
              <a:rPr lang="en-US" dirty="0"/>
              <a:t>Body text</a:t>
            </a:r>
          </a:p>
        </p:txBody>
      </p:sp>
      <p:sp>
        <p:nvSpPr>
          <p:cNvPr id="14" name="Text Placeholder 6"/>
          <p:cNvSpPr>
            <a:spLocks noGrp="1"/>
          </p:cNvSpPr>
          <p:nvPr>
            <p:ph type="body" sz="quarter" idx="22" hasCustomPrompt="1"/>
          </p:nvPr>
        </p:nvSpPr>
        <p:spPr>
          <a:xfrm>
            <a:off x="4627563" y="1737360"/>
            <a:ext cx="6858000" cy="731520"/>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11" name="Text Placeholder 7"/>
          <p:cNvSpPr>
            <a:spLocks noGrp="1"/>
          </p:cNvSpPr>
          <p:nvPr>
            <p:ph type="body" sz="quarter" idx="18" hasCustomPrompt="1"/>
          </p:nvPr>
        </p:nvSpPr>
        <p:spPr>
          <a:xfrm>
            <a:off x="4627563" y="2468879"/>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1600" b="0" i="0" kern="0" baseline="0" dirty="0" smtClean="0">
                <a:solidFill>
                  <a:schemeClr val="accent5"/>
                </a:solidFill>
                <a:latin typeface="Rubik" panose="00000500000000000000" pitchFamily="2" charset="-79"/>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personal quote or standout text</a:t>
            </a:r>
          </a:p>
        </p:txBody>
      </p:sp>
    </p:spTree>
    <p:extLst>
      <p:ext uri="{BB962C8B-B14F-4D97-AF65-F5344CB8AC3E}">
        <p14:creationId xmlns:p14="http://schemas.microsoft.com/office/powerpoint/2010/main" val="4041275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o Left Pic ">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4" name="Text Placeholder 4"/>
          <p:cNvSpPr>
            <a:spLocks noGrp="1"/>
          </p:cNvSpPr>
          <p:nvPr>
            <p:ph type="body" sz="quarter" idx="22" hasCustomPrompt="1"/>
          </p:nvPr>
        </p:nvSpPr>
        <p:spPr>
          <a:xfrm>
            <a:off x="4626864" y="1737360"/>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6" name="Text Placeholder 5"/>
          <p:cNvSpPr>
            <a:spLocks noGrp="1"/>
          </p:cNvSpPr>
          <p:nvPr>
            <p:ph type="body" sz="quarter" idx="24" hasCustomPrompt="1"/>
          </p:nvPr>
        </p:nvSpPr>
        <p:spPr>
          <a:xfrm>
            <a:off x="4627563" y="2468880"/>
            <a:ext cx="6858000" cy="1828745"/>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5pPr marL="841248" indent="0">
              <a:buNone/>
              <a:defRPr/>
            </a:lvl5pPr>
          </a:lstStyle>
          <a:p>
            <a:pPr lvl="0"/>
            <a:r>
              <a:rPr lang="en-US" dirty="0"/>
              <a:t>Body text</a:t>
            </a:r>
          </a:p>
        </p:txBody>
      </p:sp>
      <p:sp>
        <p:nvSpPr>
          <p:cNvPr id="8" name="Text Placeholder 8"/>
          <p:cNvSpPr>
            <a:spLocks noGrp="1"/>
          </p:cNvSpPr>
          <p:nvPr>
            <p:ph type="body" sz="quarter" idx="21" hasCustomPrompt="1"/>
          </p:nvPr>
        </p:nvSpPr>
        <p:spPr>
          <a:xfrm>
            <a:off x="4626864" y="4297625"/>
            <a:ext cx="6858000" cy="1737415"/>
          </a:xfrm>
        </p:spPr>
        <p:txBody>
          <a:bodyPr vert="horz" lIns="91440" tIns="45720" rIns="91440" bIns="45720" numCol="2" spcCol="457200" rtlCol="0">
            <a:normAutofit/>
          </a:bodyPr>
          <a:lstStyle>
            <a:lvl1pP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451023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o Right Pic With Purple Quote">
    <p:spTree>
      <p:nvGrpSpPr>
        <p:cNvPr id="1" name=""/>
        <p:cNvGrpSpPr/>
        <p:nvPr/>
      </p:nvGrpSpPr>
      <p:grpSpPr>
        <a:xfrm>
          <a:off x="0" y="0"/>
          <a:ext cx="0" cy="0"/>
          <a:chOff x="0" y="0"/>
          <a:chExt cx="0" cy="0"/>
        </a:xfrm>
      </p:grpSpPr>
      <p:sp>
        <p:nvSpPr>
          <p:cNvPr id="10" name="Picture Placeholder 4"/>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5"/>
          <p:cNvSpPr>
            <a:spLocks noGrp="1"/>
          </p:cNvSpPr>
          <p:nvPr>
            <p:ph type="body" sz="quarter" idx="22" hasCustomPrompt="1"/>
          </p:nvPr>
        </p:nvSpPr>
        <p:spPr>
          <a:xfrm>
            <a:off x="612775" y="1736725"/>
            <a:ext cx="6858000" cy="731838"/>
          </a:xfrm>
        </p:spPr>
        <p:txBody>
          <a:bodyPr>
            <a:noAutofit/>
          </a:bodyPr>
          <a:lstStyle>
            <a:lvl1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13" name="Text Placeholder 6"/>
          <p:cNvSpPr>
            <a:spLocks noGrp="1"/>
          </p:cNvSpPr>
          <p:nvPr>
            <p:ph type="body" sz="quarter" idx="18" hasCustomPrompt="1"/>
          </p:nvPr>
        </p:nvSpPr>
        <p:spPr>
          <a:xfrm>
            <a:off x="612648" y="2468880"/>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indent="0">
              <a:lnSpc>
                <a:spcPct val="100000"/>
              </a:lnSpc>
              <a:spcBef>
                <a:spcPts val="0"/>
              </a:spcBef>
              <a:spcAft>
                <a:spcPts val="0"/>
              </a:spcAft>
              <a:buNone/>
              <a:defRPr sz="1600" b="0" i="0" kern="0" baseline="0">
                <a:solidFill>
                  <a:schemeClr val="accent5"/>
                </a:solidFill>
                <a:latin typeface="Rubik" panose="00000500000000000000" pitchFamily="2" charset="-79"/>
              </a:defRPr>
            </a:lvl1pPr>
          </a:lstStyle>
          <a:p>
            <a:pPr lvl="0"/>
            <a:r>
              <a:rPr lang="en-US" dirty="0"/>
              <a:t>Click to add personal quote or standout text</a:t>
            </a:r>
          </a:p>
        </p:txBody>
      </p:sp>
      <p:sp>
        <p:nvSpPr>
          <p:cNvPr id="5" name="Text Placeholder 7"/>
          <p:cNvSpPr>
            <a:spLocks noGrp="1"/>
          </p:cNvSpPr>
          <p:nvPr>
            <p:ph type="body" sz="quarter" idx="24" hasCustomPrompt="1"/>
          </p:nvPr>
        </p:nvSpPr>
        <p:spPr>
          <a:xfrm>
            <a:off x="612648" y="3291839"/>
            <a:ext cx="6858127" cy="1371600"/>
          </a:xfrm>
        </p:spPr>
        <p:txBody>
          <a:bodyPr/>
          <a:lstStyle>
            <a:lvl1pPr marL="0"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775" y="4665290"/>
            <a:ext cx="6858000" cy="1370386"/>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3019054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Jac Title Slide FL Logo">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212B8737-3392-8644-9251-3F39407F8D64}"/>
              </a:ext>
            </a:extLst>
          </p:cNvPr>
          <p:cNvSpPr>
            <a:spLocks noGrp="1"/>
          </p:cNvSpPr>
          <p:nvPr>
            <p:ph type="ctrTitle" hasCustomPrompt="1"/>
          </p:nvPr>
        </p:nvSpPr>
        <p:spPr>
          <a:xfrm>
            <a:off x="5029200" y="2011680"/>
            <a:ext cx="6766560" cy="164592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20" name="Subtitle 2">
            <a:extLst>
              <a:ext uri="{FF2B5EF4-FFF2-40B4-BE49-F238E27FC236}">
                <a16:creationId xmlns:a16="http://schemas.microsoft.com/office/drawing/2014/main" id="{0AEE5B55-B276-0947-9071-E4E1B130DD13}"/>
              </a:ext>
            </a:extLst>
          </p:cNvPr>
          <p:cNvSpPr>
            <a:spLocks noGrp="1"/>
          </p:cNvSpPr>
          <p:nvPr>
            <p:ph type="subTitle" idx="1" hasCustomPrompt="1"/>
          </p:nvPr>
        </p:nvSpPr>
        <p:spPr>
          <a:xfrm>
            <a:off x="5029200" y="3668668"/>
            <a:ext cx="6766560" cy="1097280"/>
          </a:xfrm>
        </p:spPr>
        <p:txBody>
          <a:bodyPr/>
          <a:lstStyle>
            <a:lvl1pPr marL="0" marR="0" indent="0" algn="l" defTabSz="914400" rtl="0" eaLnBrk="1" fontAlgn="auto" latinLnBrk="0" hangingPunct="1">
              <a:lnSpc>
                <a:spcPct val="90000"/>
              </a:lnSpc>
              <a:spcBef>
                <a:spcPts val="200"/>
              </a:spcBef>
              <a:spcAft>
                <a:spcPts val="400"/>
              </a:spcAft>
              <a:buClrTx/>
              <a:buSzTx/>
              <a:buFontTx/>
              <a:buNone/>
              <a:tabLst/>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Month #, 2026</a:t>
            </a:r>
          </a:p>
        </p:txBody>
      </p:sp>
      <p:sp>
        <p:nvSpPr>
          <p:cNvPr id="21" name="Copyright 3">
            <a:extLst>
              <a:ext uri="{FF2B5EF4-FFF2-40B4-BE49-F238E27FC236}">
                <a16:creationId xmlns:a16="http://schemas.microsoft.com/office/drawing/2014/main" id="{C9C1BB3C-8347-CB48-AF8D-D6C8DF8FC194}"/>
              </a:ext>
            </a:extLst>
          </p:cNvPr>
          <p:cNvSpPr txBox="1">
            <a:spLocks/>
          </p:cNvSpPr>
          <p:nvPr userDrawn="1"/>
        </p:nvSpPr>
        <p:spPr>
          <a:xfrm>
            <a:off x="260831"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18" name="FiercelyLoyal 4">
            <a:extLst>
              <a:ext uri="{FF2B5EF4-FFF2-40B4-BE49-F238E27FC236}">
                <a16:creationId xmlns:a16="http://schemas.microsoft.com/office/drawing/2014/main" id="{B55C78DF-80A2-1643-92E4-446F38EB880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843670" y="5736304"/>
            <a:ext cx="3002738" cy="452335"/>
          </a:xfrm>
          <a:prstGeom prst="rect">
            <a:avLst/>
          </a:prstGeom>
        </p:spPr>
      </p:pic>
      <p:pic>
        <p:nvPicPr>
          <p:cNvPr id="15" name="Chambliss 5">
            <a:hlinkClick r:id="rId3"/>
            <a:extLst>
              <a:ext uri="{FF2B5EF4-FFF2-40B4-BE49-F238E27FC236}">
                <a16:creationId xmlns:a16="http://schemas.microsoft.com/office/drawing/2014/main" id="{BAE29D42-DC9D-314D-BF1E-8566C8EA5B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059680" y="883085"/>
            <a:ext cx="3437480" cy="582623"/>
          </a:xfrm>
          <a:prstGeom prst="rect">
            <a:avLst/>
          </a:prstGeom>
        </p:spPr>
      </p:pic>
      <p:pic>
        <p:nvPicPr>
          <p:cNvPr id="16" name="Jac 9" descr="A dog looking at the camera&#10;&#10;Description automatically generated">
            <a:extLst>
              <a:ext uri="{FF2B5EF4-FFF2-40B4-BE49-F238E27FC236}">
                <a16:creationId xmlns:a16="http://schemas.microsoft.com/office/drawing/2014/main" id="{65C32032-DAB2-B54F-92F7-F38388AE8A9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5592" y="322627"/>
            <a:ext cx="4441938" cy="6213706"/>
          </a:xfrm>
          <a:prstGeom prst="rect">
            <a:avLst/>
          </a:prstGeom>
        </p:spPr>
      </p:pic>
      <p:sp>
        <p:nvSpPr>
          <p:cNvPr id="17" name="Overlay 10">
            <a:extLst>
              <a:ext uri="{FF2B5EF4-FFF2-40B4-BE49-F238E27FC236}">
                <a16:creationId xmlns:a16="http://schemas.microsoft.com/office/drawing/2014/main" id="{D64E448A-6493-F546-9011-299B9240B271}"/>
              </a:ext>
            </a:extLst>
          </p:cNvPr>
          <p:cNvSpPr/>
          <p:nvPr userDrawn="1"/>
        </p:nvSpPr>
        <p:spPr>
          <a:xfrm>
            <a:off x="335075" y="323587"/>
            <a:ext cx="4444084" cy="6213706"/>
          </a:xfrm>
          <a:prstGeom prst="rect">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Tree>
    <p:extLst>
      <p:ext uri="{BB962C8B-B14F-4D97-AF65-F5344CB8AC3E}">
        <p14:creationId xmlns:p14="http://schemas.microsoft.com/office/powerpoint/2010/main" val="12144872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o Right Pic">
    <p:spTree>
      <p:nvGrpSpPr>
        <p:cNvPr id="1" name=""/>
        <p:cNvGrpSpPr/>
        <p:nvPr/>
      </p:nvGrpSpPr>
      <p:grpSpPr>
        <a:xfrm>
          <a:off x="0" y="0"/>
          <a:ext cx="0" cy="0"/>
          <a:chOff x="0" y="0"/>
          <a:chExt cx="0" cy="0"/>
        </a:xfrm>
      </p:grpSpPr>
      <p:sp>
        <p:nvSpPr>
          <p:cNvPr id="10" name="Picture Placeholder 1"/>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4"/>
          <p:cNvSpPr>
            <a:spLocks noGrp="1"/>
          </p:cNvSpPr>
          <p:nvPr>
            <p:ph type="body" sz="quarter" idx="22" hasCustomPrompt="1"/>
          </p:nvPr>
        </p:nvSpPr>
        <p:spPr>
          <a:xfrm>
            <a:off x="612775" y="1736725"/>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5" name="Text Placeholder 5"/>
          <p:cNvSpPr>
            <a:spLocks noGrp="1"/>
          </p:cNvSpPr>
          <p:nvPr>
            <p:ph type="body" sz="quarter" idx="24" hasCustomPrompt="1"/>
          </p:nvPr>
        </p:nvSpPr>
        <p:spPr>
          <a:xfrm>
            <a:off x="612775" y="2468563"/>
            <a:ext cx="6858000" cy="1828799"/>
          </a:xfrm>
        </p:spPr>
        <p:txBody>
          <a:bodyPr/>
          <a:lstStyle>
            <a:lvl1pPr marL="18288"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648" y="4298260"/>
            <a:ext cx="6858000" cy="1737415"/>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2291845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o Slide - 2 People">
    <p:spTree>
      <p:nvGrpSpPr>
        <p:cNvPr id="1" name=""/>
        <p:cNvGrpSpPr/>
        <p:nvPr/>
      </p:nvGrpSpPr>
      <p:grpSpPr>
        <a:xfrm>
          <a:off x="0" y="0"/>
          <a:ext cx="0" cy="0"/>
          <a:chOff x="0" y="0"/>
          <a:chExt cx="0" cy="0"/>
        </a:xfrm>
      </p:grpSpPr>
      <p:sp>
        <p:nvSpPr>
          <p:cNvPr id="3" name="Slide Number Placeholder 2"/>
          <p:cNvSpPr>
            <a:spLocks noGrp="1"/>
          </p:cNvSpPr>
          <p:nvPr>
            <p:ph type="sldNum" sz="quarter" idx="22"/>
          </p:nvPr>
        </p:nvSpPr>
        <p:spPr/>
        <p:txBody>
          <a:bodyPr/>
          <a:lstStyle/>
          <a:p>
            <a:r>
              <a:rPr lang="en-US"/>
              <a:t>Page - </a:t>
            </a:r>
            <a:fld id="{BBD225E5-B2D7-4C40-BC99-5386A3007F2A}" type="slidenum">
              <a:rPr lang="en-US" smtClean="0"/>
              <a:pPr/>
              <a:t>‹#›</a:t>
            </a:fld>
            <a:endParaRPr lang="en-US" dirty="0"/>
          </a:p>
        </p:txBody>
      </p:sp>
      <p:sp>
        <p:nvSpPr>
          <p:cNvPr id="26" name="Title 1">
            <a:extLst>
              <a:ext uri="{FF2B5EF4-FFF2-40B4-BE49-F238E27FC236}">
                <a16:creationId xmlns:a16="http://schemas.microsoft.com/office/drawing/2014/main" id="{45A89085-F904-E24B-93B3-92C7F478842F}"/>
              </a:ext>
            </a:extLst>
          </p:cNvPr>
          <p:cNvSpPr>
            <a:spLocks noGrp="1"/>
          </p:cNvSpPr>
          <p:nvPr>
            <p:ph type="title" hasCustomPrompt="1"/>
          </p:nvPr>
        </p:nvSpPr>
        <p:spPr>
          <a:xfrm>
            <a:off x="612648" y="1005840"/>
            <a:ext cx="10972800" cy="822960"/>
          </a:xfrm>
          <a:prstGeom prst="rect">
            <a:avLst/>
          </a:prstGeom>
        </p:spPr>
        <p:txBody>
          <a:bodyPr wrap="square" anchor="t" anchorCtr="0">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4" name="Text Placeholder 3"/>
          <p:cNvSpPr>
            <a:spLocks noGrp="1"/>
          </p:cNvSpPr>
          <p:nvPr>
            <p:ph type="body" sz="quarter" idx="24" hasCustomPrompt="1"/>
          </p:nvPr>
        </p:nvSpPr>
        <p:spPr>
          <a:xfrm>
            <a:off x="342900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25" hasCustomPrompt="1"/>
          </p:nvPr>
        </p:nvSpPr>
        <p:spPr>
          <a:xfrm>
            <a:off x="896112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8" name="Text Placeholder 7"/>
          <p:cNvSpPr>
            <a:spLocks noGrp="1"/>
          </p:cNvSpPr>
          <p:nvPr>
            <p:ph type="body" sz="quarter" idx="26" hasCustomPrompt="1"/>
          </p:nvPr>
        </p:nvSpPr>
        <p:spPr>
          <a:xfrm>
            <a:off x="3429000" y="301752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0" name="Text Placeholder 9"/>
          <p:cNvSpPr>
            <a:spLocks noGrp="1"/>
          </p:cNvSpPr>
          <p:nvPr>
            <p:ph type="body" sz="quarter" idx="27" hasCustomPrompt="1"/>
          </p:nvPr>
        </p:nvSpPr>
        <p:spPr>
          <a:xfrm>
            <a:off x="8961120" y="3038475"/>
            <a:ext cx="2651125" cy="401638"/>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5" name="Text Placeholder 14"/>
          <p:cNvSpPr>
            <a:spLocks noGrp="1"/>
          </p:cNvSpPr>
          <p:nvPr>
            <p:ph type="body" sz="quarter" idx="28" hasCustomPrompt="1"/>
          </p:nvPr>
        </p:nvSpPr>
        <p:spPr>
          <a:xfrm>
            <a:off x="3429000" y="3474720"/>
            <a:ext cx="2651760" cy="1554480"/>
          </a:xfrm>
        </p:spPr>
        <p:txBody>
          <a:bodyPr vert="horz" lIns="45720" tIns="45720" rIns="45720" bIns="45720" rtlCol="0">
            <a:noAutofit/>
          </a:bodyPr>
          <a:lstStyle>
            <a:lvl1pPr marL="0" indent="0">
              <a:buNone/>
              <a:defRPr lang="en-US" sz="1300" baseline="0" dirty="0"/>
            </a:lvl1pPr>
          </a:lstStyle>
          <a:p>
            <a:pPr marL="274320" lvl="0" indent="-274320">
              <a:spcBef>
                <a:spcPts val="0"/>
              </a:spcBef>
              <a:spcAft>
                <a:spcPts val="0"/>
              </a:spcAft>
            </a:pPr>
            <a:r>
              <a:rPr lang="en-US" dirty="0"/>
              <a:t>Click to Add Contact Info</a:t>
            </a:r>
          </a:p>
        </p:txBody>
      </p:sp>
      <p:sp>
        <p:nvSpPr>
          <p:cNvPr id="17" name="Text Placeholder 16"/>
          <p:cNvSpPr>
            <a:spLocks noGrp="1"/>
          </p:cNvSpPr>
          <p:nvPr>
            <p:ph type="body" sz="quarter" idx="29" hasCustomPrompt="1"/>
          </p:nvPr>
        </p:nvSpPr>
        <p:spPr>
          <a:xfrm>
            <a:off x="8961120" y="3429000"/>
            <a:ext cx="2651125" cy="1554480"/>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a:p>
            <a:pPr marL="0" lvl="0" indent="0">
              <a:spcBef>
                <a:spcPts val="0"/>
              </a:spcBef>
              <a:spcAft>
                <a:spcPts val="0"/>
              </a:spcAft>
              <a:buNone/>
            </a:pPr>
            <a:endParaRPr lang="en-US" dirty="0"/>
          </a:p>
        </p:txBody>
      </p:sp>
      <p:sp>
        <p:nvSpPr>
          <p:cNvPr id="19" name="Picture Placeholder 18"/>
          <p:cNvSpPr>
            <a:spLocks noGrp="1"/>
          </p:cNvSpPr>
          <p:nvPr>
            <p:ph type="pic" sz="quarter" idx="30" hasCustomPrompt="1"/>
          </p:nvPr>
        </p:nvSpPr>
        <p:spPr>
          <a:xfrm>
            <a:off x="612648"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
        <p:nvSpPr>
          <p:cNvPr id="21" name="Picture Placeholder 20"/>
          <p:cNvSpPr>
            <a:spLocks noGrp="1"/>
          </p:cNvSpPr>
          <p:nvPr>
            <p:ph type="pic" sz="quarter" idx="31" hasCustomPrompt="1"/>
          </p:nvPr>
        </p:nvSpPr>
        <p:spPr>
          <a:xfrm>
            <a:off x="6159864"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Tree>
    <p:extLst>
      <p:ext uri="{BB962C8B-B14F-4D97-AF65-F5344CB8AC3E}">
        <p14:creationId xmlns:p14="http://schemas.microsoft.com/office/powerpoint/2010/main" val="11108613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o Slide - 3 People">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64B7F738-E5DC-A043-958F-77731386CAA2}"/>
              </a:ext>
            </a:extLst>
          </p:cNvPr>
          <p:cNvSpPr>
            <a:spLocks noGrp="1"/>
          </p:cNvSpPr>
          <p:nvPr>
            <p:ph type="title" hasCustomPrompt="1"/>
          </p:nvPr>
        </p:nvSpPr>
        <p:spPr>
          <a:xfrm>
            <a:off x="612648" y="1005840"/>
            <a:ext cx="10972800" cy="822960"/>
          </a:xfrm>
          <a:prstGeom prst="rect">
            <a:avLst/>
          </a:prstGeom>
        </p:spPr>
        <p:txBody>
          <a:bodyPr wrap="square">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3" name="Slide Number Placeholder 2"/>
          <p:cNvSpPr>
            <a:spLocks noGrp="1"/>
          </p:cNvSpPr>
          <p:nvPr>
            <p:ph type="sldNum" sz="quarter" idx="26"/>
          </p:nvPr>
        </p:nvSpPr>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29" hasCustomPrompt="1"/>
          </p:nvPr>
        </p:nvSpPr>
        <p:spPr>
          <a:xfrm>
            <a:off x="614363" y="4479925"/>
            <a:ext cx="2743200" cy="457200"/>
          </a:xfrm>
        </p:spPr>
        <p:txBody>
          <a:bodyPr lIns="45720" rIns="45720">
            <a:noAutofit/>
          </a:bodyPr>
          <a:lstStyle>
            <a:lvl1pPr marL="0" indent="0">
              <a:spcBef>
                <a:spcPts val="0"/>
              </a:spcBef>
              <a:spcAft>
                <a:spcPts val="0"/>
              </a:spcAft>
              <a:buNone/>
              <a:defRPr sz="1600">
                <a:solidFill>
                  <a:schemeClr val="accent2"/>
                </a:solidFill>
                <a:latin typeface="Rubik Medium" panose="00000600000000000000" pitchFamily="2" charset="-79"/>
                <a:cs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Name</a:t>
            </a:r>
          </a:p>
        </p:txBody>
      </p:sp>
      <p:sp>
        <p:nvSpPr>
          <p:cNvPr id="6" name="Text Placeholder 5"/>
          <p:cNvSpPr>
            <a:spLocks noGrp="1"/>
          </p:cNvSpPr>
          <p:nvPr>
            <p:ph type="body" sz="quarter" idx="30" hasCustomPrompt="1"/>
          </p:nvPr>
        </p:nvSpPr>
        <p:spPr>
          <a:xfrm>
            <a:off x="612775" y="4937125"/>
            <a:ext cx="2744788" cy="411480"/>
          </a:xfrm>
        </p:spPr>
        <p:txBody>
          <a:bodyPr lIns="45720" rIns="45720">
            <a:noAutofit/>
          </a:bodyPr>
          <a:lstStyle>
            <a:lvl1pPr marL="0" indent="0">
              <a:spcBef>
                <a:spcPts val="0"/>
              </a:spcBef>
              <a:spcAft>
                <a:spcPts val="0"/>
              </a:spcAft>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14" name="Text Placeholder 13"/>
          <p:cNvSpPr>
            <a:spLocks noGrp="1"/>
          </p:cNvSpPr>
          <p:nvPr>
            <p:ph type="body" sz="quarter" idx="34" hasCustomPrompt="1"/>
          </p:nvPr>
        </p:nvSpPr>
        <p:spPr>
          <a:xfrm>
            <a:off x="4270375" y="5348605"/>
            <a:ext cx="2743200"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25" name="Text Placeholder 24"/>
          <p:cNvSpPr>
            <a:spLocks noGrp="1"/>
          </p:cNvSpPr>
          <p:nvPr>
            <p:ph type="body" sz="quarter" idx="37" hasCustomPrompt="1"/>
          </p:nvPr>
        </p:nvSpPr>
        <p:spPr>
          <a:xfrm>
            <a:off x="7926260" y="5349240"/>
            <a:ext cx="2744787"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17" name="Picture Placeholder 4">
            <a:extLst>
              <a:ext uri="{FF2B5EF4-FFF2-40B4-BE49-F238E27FC236}">
                <a16:creationId xmlns:a16="http://schemas.microsoft.com/office/drawing/2014/main" id="{6495E262-CAFD-D44A-B417-E27BFEC1D536}"/>
              </a:ext>
            </a:extLst>
          </p:cNvPr>
          <p:cNvSpPr>
            <a:spLocks noGrp="1"/>
          </p:cNvSpPr>
          <p:nvPr>
            <p:ph type="pic" sz="quarter" idx="13" hasCustomPrompt="1"/>
          </p:nvPr>
        </p:nvSpPr>
        <p:spPr>
          <a:xfrm>
            <a:off x="613968" y="1828800"/>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16" name="Picture Placeholder 6">
            <a:extLst>
              <a:ext uri="{FF2B5EF4-FFF2-40B4-BE49-F238E27FC236}">
                <a16:creationId xmlns:a16="http://schemas.microsoft.com/office/drawing/2014/main" id="{6495E262-CAFD-D44A-B417-E27BFEC1D536}"/>
              </a:ext>
            </a:extLst>
          </p:cNvPr>
          <p:cNvSpPr>
            <a:spLocks noGrp="1"/>
          </p:cNvSpPr>
          <p:nvPr>
            <p:ph type="pic" sz="quarter" idx="38" hasCustomPrompt="1"/>
          </p:nvPr>
        </p:nvSpPr>
        <p:spPr>
          <a:xfrm>
            <a:off x="4270375" y="1817614"/>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20" name="Picture Placeholder 8">
            <a:extLst>
              <a:ext uri="{FF2B5EF4-FFF2-40B4-BE49-F238E27FC236}">
                <a16:creationId xmlns:a16="http://schemas.microsoft.com/office/drawing/2014/main" id="{6495E262-CAFD-D44A-B417-E27BFEC1D536}"/>
              </a:ext>
            </a:extLst>
          </p:cNvPr>
          <p:cNvSpPr>
            <a:spLocks noGrp="1"/>
          </p:cNvSpPr>
          <p:nvPr>
            <p:ph type="pic" sz="quarter" idx="39" hasCustomPrompt="1"/>
          </p:nvPr>
        </p:nvSpPr>
        <p:spPr>
          <a:xfrm>
            <a:off x="7926260" y="1815807"/>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5" name="Text Placeholder 4"/>
          <p:cNvSpPr>
            <a:spLocks noGrp="1"/>
          </p:cNvSpPr>
          <p:nvPr>
            <p:ph type="body" sz="quarter" idx="40" hasCustomPrompt="1"/>
          </p:nvPr>
        </p:nvSpPr>
        <p:spPr>
          <a:xfrm>
            <a:off x="612775" y="5348288"/>
            <a:ext cx="2744788" cy="823912"/>
          </a:xfrm>
        </p:spPr>
        <p:txBody>
          <a:bodyPr vert="horz" lIns="45720" tIns="45720" rIns="45720" bIns="45720" rtlCol="0">
            <a:normAutofit/>
          </a:bodyPr>
          <a:lstStyle>
            <a:lvl1pPr marL="0" indent="0">
              <a:buNone/>
              <a:defRPr lang="en-US" sz="1300" dirty="0"/>
            </a:lvl1pPr>
          </a:lstStyle>
          <a:p>
            <a:pPr marL="274320" lvl="0" indent="-274320"/>
            <a:r>
              <a:rPr lang="en-US" sz="1300" baseline="0" dirty="0"/>
              <a:t>Click to Add Contact Info</a:t>
            </a:r>
            <a:endParaRPr lang="en-US" dirty="0"/>
          </a:p>
        </p:txBody>
      </p:sp>
      <p:sp>
        <p:nvSpPr>
          <p:cNvPr id="9" name="Text Placeholder 8"/>
          <p:cNvSpPr>
            <a:spLocks noGrp="1"/>
          </p:cNvSpPr>
          <p:nvPr>
            <p:ph type="body" sz="quarter" idx="41" hasCustomPrompt="1"/>
          </p:nvPr>
        </p:nvSpPr>
        <p:spPr>
          <a:xfrm>
            <a:off x="4270375" y="4467225"/>
            <a:ext cx="2743200" cy="4699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13" name="Text Placeholder 12"/>
          <p:cNvSpPr>
            <a:spLocks noGrp="1"/>
          </p:cNvSpPr>
          <p:nvPr>
            <p:ph type="body" sz="quarter" idx="42" hasCustomPrompt="1"/>
          </p:nvPr>
        </p:nvSpPr>
        <p:spPr>
          <a:xfrm>
            <a:off x="4270375" y="4937125"/>
            <a:ext cx="2743200"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2" name="Text Placeholder 21"/>
          <p:cNvSpPr>
            <a:spLocks noGrp="1"/>
          </p:cNvSpPr>
          <p:nvPr>
            <p:ph type="body" sz="quarter" idx="43" hasCustomPrompt="1"/>
          </p:nvPr>
        </p:nvSpPr>
        <p:spPr>
          <a:xfrm>
            <a:off x="7926388" y="4479925"/>
            <a:ext cx="2744787"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44" hasCustomPrompt="1"/>
          </p:nvPr>
        </p:nvSpPr>
        <p:spPr>
          <a:xfrm>
            <a:off x="7926388" y="4937125"/>
            <a:ext cx="2744787"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Tree>
    <p:extLst>
      <p:ext uri="{BB962C8B-B14F-4D97-AF65-F5344CB8AC3E}">
        <p14:creationId xmlns:p14="http://schemas.microsoft.com/office/powerpoint/2010/main" val="34617596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o Slide - 4 Peo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1005840"/>
            <a:ext cx="10972800" cy="822960"/>
          </a:xfrm>
        </p:spPr>
        <p:txBody>
          <a:bodyPr/>
          <a:lstStyle/>
          <a:p>
            <a:r>
              <a:rPr lang="en-US" dirty="0"/>
              <a:t>Click to Add Title</a:t>
            </a:r>
          </a:p>
        </p:txBody>
      </p:sp>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16" name="Picture Placeholder 44">
            <a:extLst>
              <a:ext uri="{FF2B5EF4-FFF2-40B4-BE49-F238E27FC236}">
                <a16:creationId xmlns:a16="http://schemas.microsoft.com/office/drawing/2014/main" id="{215DA700-9B9E-5F43-AD42-1090FFE1C372}"/>
              </a:ext>
            </a:extLst>
          </p:cNvPr>
          <p:cNvSpPr>
            <a:spLocks noGrp="1"/>
          </p:cNvSpPr>
          <p:nvPr>
            <p:ph type="pic" sz="quarter" idx="13" hasCustomPrompt="1"/>
          </p:nvPr>
        </p:nvSpPr>
        <p:spPr>
          <a:xfrm>
            <a:off x="612648"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20" name="Text Placeholder 3"/>
          <p:cNvSpPr>
            <a:spLocks noGrp="1"/>
          </p:cNvSpPr>
          <p:nvPr>
            <p:ph type="body" sz="quarter" idx="29" hasCustomPrompt="1"/>
          </p:nvPr>
        </p:nvSpPr>
        <p:spPr>
          <a:xfrm>
            <a:off x="614363" y="457200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1" name="Text Placeholder 5"/>
          <p:cNvSpPr>
            <a:spLocks noGrp="1"/>
          </p:cNvSpPr>
          <p:nvPr>
            <p:ph type="body" sz="quarter" idx="30" hasCustomPrompt="1"/>
          </p:nvPr>
        </p:nvSpPr>
        <p:spPr>
          <a:xfrm>
            <a:off x="612775" y="5029200"/>
            <a:ext cx="2651760" cy="457200"/>
          </a:xfrm>
        </p:spPr>
        <p:txBody>
          <a:bodyPr lIns="45720" rIns="45720">
            <a:noAutofit/>
          </a:bodyPr>
          <a:lstStyle>
            <a:lvl1pPr marL="0" indent="0">
              <a:spcBef>
                <a:spcPts val="0"/>
              </a:spcBef>
              <a:spcAft>
                <a:spcPts val="0"/>
              </a:spcAft>
              <a:buFont typeface="Arial" panose="020B0604020202020204" pitchFamily="34" charset="0"/>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23" name="Text Placeholder 7"/>
          <p:cNvSpPr>
            <a:spLocks noGrp="1"/>
          </p:cNvSpPr>
          <p:nvPr>
            <p:ph type="body" sz="quarter" idx="34" hasCustomPrompt="1"/>
          </p:nvPr>
        </p:nvSpPr>
        <p:spPr>
          <a:xfrm>
            <a:off x="612775" y="5486400"/>
            <a:ext cx="2651760" cy="640080"/>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4" name="Text Placeholder 23"/>
          <p:cNvSpPr>
            <a:spLocks noGrp="1"/>
          </p:cNvSpPr>
          <p:nvPr>
            <p:ph type="body" sz="quarter" idx="35" hasCustomPrompt="1"/>
          </p:nvPr>
        </p:nvSpPr>
        <p:spPr>
          <a:xfrm>
            <a:off x="3382963" y="4584700"/>
            <a:ext cx="2652712" cy="444500"/>
          </a:xfrm>
        </p:spPr>
        <p:txBody>
          <a:bodyPr vert="horz" lIns="45720" tIns="45720" rIns="45720" bIns="45720" rtlCol="0">
            <a:noAutofit/>
          </a:bodyPr>
          <a:lstStyle>
            <a:lvl1pPr marL="0" indent="0">
              <a:buNone/>
              <a:defRPr lang="en-US" sz="1600" dirty="0" smtClean="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36" hasCustomPrompt="1"/>
          </p:nvPr>
        </p:nvSpPr>
        <p:spPr>
          <a:xfrm>
            <a:off x="3382963" y="5029200"/>
            <a:ext cx="2652712"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8" name="Text Placeholder 27"/>
          <p:cNvSpPr>
            <a:spLocks noGrp="1"/>
          </p:cNvSpPr>
          <p:nvPr>
            <p:ph type="body" sz="quarter" idx="37" hasCustomPrompt="1"/>
          </p:nvPr>
        </p:nvSpPr>
        <p:spPr>
          <a:xfrm>
            <a:off x="3382963" y="5486400"/>
            <a:ext cx="2652712" cy="639763"/>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p:txBody>
      </p:sp>
      <p:sp>
        <p:nvSpPr>
          <p:cNvPr id="30" name="Text Placeholder 29"/>
          <p:cNvSpPr>
            <a:spLocks noGrp="1"/>
          </p:cNvSpPr>
          <p:nvPr>
            <p:ph type="body" sz="quarter" idx="38" hasCustomPrompt="1"/>
          </p:nvPr>
        </p:nvSpPr>
        <p:spPr>
          <a:xfrm>
            <a:off x="6157913" y="4584700"/>
            <a:ext cx="2651125"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3" name="Text Placeholder 32"/>
          <p:cNvSpPr>
            <a:spLocks noGrp="1"/>
          </p:cNvSpPr>
          <p:nvPr>
            <p:ph type="body" sz="quarter" idx="39" hasCustomPrompt="1"/>
          </p:nvPr>
        </p:nvSpPr>
        <p:spPr>
          <a:xfrm>
            <a:off x="615791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35" name="Text Placeholder 34"/>
          <p:cNvSpPr>
            <a:spLocks noGrp="1"/>
          </p:cNvSpPr>
          <p:nvPr>
            <p:ph type="body" sz="quarter" idx="40" hasCustomPrompt="1"/>
          </p:nvPr>
        </p:nvSpPr>
        <p:spPr>
          <a:xfrm>
            <a:off x="615791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37" name="Text Placeholder 36"/>
          <p:cNvSpPr>
            <a:spLocks noGrp="1"/>
          </p:cNvSpPr>
          <p:nvPr>
            <p:ph type="body" sz="quarter" idx="41" hasCustomPrompt="1"/>
          </p:nvPr>
        </p:nvSpPr>
        <p:spPr>
          <a:xfrm>
            <a:off x="8932863" y="4584700"/>
            <a:ext cx="2652712"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9" name="Text Placeholder 38"/>
          <p:cNvSpPr>
            <a:spLocks noGrp="1"/>
          </p:cNvSpPr>
          <p:nvPr>
            <p:ph type="body" sz="quarter" idx="42" hasCustomPrompt="1"/>
          </p:nvPr>
        </p:nvSpPr>
        <p:spPr>
          <a:xfrm>
            <a:off x="893286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41" name="Text Placeholder 40"/>
          <p:cNvSpPr>
            <a:spLocks noGrp="1"/>
          </p:cNvSpPr>
          <p:nvPr>
            <p:ph type="body" sz="quarter" idx="43" hasCustomPrompt="1"/>
          </p:nvPr>
        </p:nvSpPr>
        <p:spPr>
          <a:xfrm>
            <a:off x="893286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9" name="Picture Placeholder 42">
            <a:extLst>
              <a:ext uri="{FF2B5EF4-FFF2-40B4-BE49-F238E27FC236}">
                <a16:creationId xmlns:a16="http://schemas.microsoft.com/office/drawing/2014/main" id="{215DA700-9B9E-5F43-AD42-1090FFE1C372}"/>
              </a:ext>
            </a:extLst>
          </p:cNvPr>
          <p:cNvSpPr>
            <a:spLocks noGrp="1"/>
          </p:cNvSpPr>
          <p:nvPr>
            <p:ph type="pic" sz="quarter" idx="44" hasCustomPrompt="1"/>
          </p:nvPr>
        </p:nvSpPr>
        <p:spPr>
          <a:xfrm>
            <a:off x="3388233" y="1931035"/>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1" name="Picture Placeholder 46">
            <a:extLst>
              <a:ext uri="{FF2B5EF4-FFF2-40B4-BE49-F238E27FC236}">
                <a16:creationId xmlns:a16="http://schemas.microsoft.com/office/drawing/2014/main" id="{215DA700-9B9E-5F43-AD42-1090FFE1C372}"/>
              </a:ext>
            </a:extLst>
          </p:cNvPr>
          <p:cNvSpPr>
            <a:spLocks noGrp="1"/>
          </p:cNvSpPr>
          <p:nvPr>
            <p:ph type="pic" sz="quarter" idx="45" hasCustomPrompt="1"/>
          </p:nvPr>
        </p:nvSpPr>
        <p:spPr>
          <a:xfrm>
            <a:off x="6156643"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2" name="Picture Placeholder 48">
            <a:extLst>
              <a:ext uri="{FF2B5EF4-FFF2-40B4-BE49-F238E27FC236}">
                <a16:creationId xmlns:a16="http://schemas.microsoft.com/office/drawing/2014/main" id="{215DA700-9B9E-5F43-AD42-1090FFE1C372}"/>
              </a:ext>
            </a:extLst>
          </p:cNvPr>
          <p:cNvSpPr>
            <a:spLocks noGrp="1"/>
          </p:cNvSpPr>
          <p:nvPr>
            <p:ph type="pic" sz="quarter" idx="46" hasCustomPrompt="1"/>
          </p:nvPr>
        </p:nvSpPr>
        <p:spPr>
          <a:xfrm>
            <a:off x="8933815" y="19329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Tree>
    <p:extLst>
      <p:ext uri="{BB962C8B-B14F-4D97-AF65-F5344CB8AC3E}">
        <p14:creationId xmlns:p14="http://schemas.microsoft.com/office/powerpoint/2010/main" val="29548347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o Slide - 6 People">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6BB4D7A7-3BAA-C745-A498-5ABB3B42079F}"/>
              </a:ext>
            </a:extLst>
          </p:cNvPr>
          <p:cNvSpPr>
            <a:spLocks noGrp="1"/>
          </p:cNvSpPr>
          <p:nvPr>
            <p:ph type="title" hasCustomPrompt="1"/>
          </p:nvPr>
        </p:nvSpPr>
        <p:spPr>
          <a:xfrm>
            <a:off x="612648" y="1005840"/>
            <a:ext cx="10972800" cy="914400"/>
          </a:xfrm>
          <a:prstGeom prst="rect">
            <a:avLst/>
          </a:prstGeom>
        </p:spPr>
        <p:txBody>
          <a:bodyPr>
            <a:normAutofit/>
          </a:bodyPr>
          <a:lstStyle>
            <a:lvl1pPr>
              <a:defRPr sz="3600" b="0" i="0" baseline="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3" name="Slide Number Placeholder 2"/>
          <p:cNvSpPr>
            <a:spLocks noGrp="1"/>
          </p:cNvSpPr>
          <p:nvPr>
            <p:ph type="sldNum" sz="quarter" idx="61"/>
          </p:nvPr>
        </p:nvSpPr>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62" hasCustomPrompt="1"/>
          </p:nvPr>
        </p:nvSpPr>
        <p:spPr>
          <a:xfrm>
            <a:off x="246856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63" hasCustomPrompt="1"/>
          </p:nvPr>
        </p:nvSpPr>
        <p:spPr>
          <a:xfrm>
            <a:off x="246888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4" name="Text Placeholder 11"/>
          <p:cNvSpPr>
            <a:spLocks noGrp="1"/>
          </p:cNvSpPr>
          <p:nvPr>
            <p:ph type="body" sz="quarter" idx="65" hasCustomPrompt="1"/>
          </p:nvPr>
        </p:nvSpPr>
        <p:spPr>
          <a:xfrm>
            <a:off x="614180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5" name="Text Placeholder 13"/>
          <p:cNvSpPr>
            <a:spLocks noGrp="1"/>
          </p:cNvSpPr>
          <p:nvPr>
            <p:ph type="body" sz="quarter" idx="66" hasCustomPrompt="1"/>
          </p:nvPr>
        </p:nvSpPr>
        <p:spPr>
          <a:xfrm>
            <a:off x="614212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7" name="Text Placeholder 17"/>
          <p:cNvSpPr>
            <a:spLocks noGrp="1"/>
          </p:cNvSpPr>
          <p:nvPr>
            <p:ph type="body" sz="quarter" idx="68" hasCustomPrompt="1"/>
          </p:nvPr>
        </p:nvSpPr>
        <p:spPr>
          <a:xfrm>
            <a:off x="980281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8" name="Text Placeholder 19"/>
          <p:cNvSpPr>
            <a:spLocks noGrp="1"/>
          </p:cNvSpPr>
          <p:nvPr>
            <p:ph type="body" sz="quarter" idx="69" hasCustomPrompt="1"/>
          </p:nvPr>
        </p:nvSpPr>
        <p:spPr>
          <a:xfrm>
            <a:off x="980313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3" name="Text Placeholder 23"/>
          <p:cNvSpPr>
            <a:spLocks noGrp="1"/>
          </p:cNvSpPr>
          <p:nvPr>
            <p:ph type="body" sz="quarter" idx="71" hasCustomPrompt="1"/>
          </p:nvPr>
        </p:nvSpPr>
        <p:spPr>
          <a:xfrm>
            <a:off x="246888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4" name="Text Placeholder 25"/>
          <p:cNvSpPr>
            <a:spLocks noGrp="1"/>
          </p:cNvSpPr>
          <p:nvPr>
            <p:ph type="body" sz="quarter" idx="72" hasCustomPrompt="1"/>
          </p:nvPr>
        </p:nvSpPr>
        <p:spPr>
          <a:xfrm>
            <a:off x="246919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6" name="Text Placeholder 31"/>
          <p:cNvSpPr>
            <a:spLocks noGrp="1"/>
          </p:cNvSpPr>
          <p:nvPr>
            <p:ph type="body" sz="quarter" idx="74" hasCustomPrompt="1"/>
          </p:nvPr>
        </p:nvSpPr>
        <p:spPr>
          <a:xfrm>
            <a:off x="614212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7" name="Text Placeholder 33"/>
          <p:cNvSpPr>
            <a:spLocks noGrp="1"/>
          </p:cNvSpPr>
          <p:nvPr>
            <p:ph type="body" sz="quarter" idx="75" hasCustomPrompt="1"/>
          </p:nvPr>
        </p:nvSpPr>
        <p:spPr>
          <a:xfrm>
            <a:off x="614243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9" name="Text Placeholder 37"/>
          <p:cNvSpPr>
            <a:spLocks noGrp="1"/>
          </p:cNvSpPr>
          <p:nvPr>
            <p:ph type="body" sz="quarter" idx="77" hasCustomPrompt="1"/>
          </p:nvPr>
        </p:nvSpPr>
        <p:spPr>
          <a:xfrm>
            <a:off x="980313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50" name="Text Placeholder 39"/>
          <p:cNvSpPr>
            <a:spLocks noGrp="1"/>
          </p:cNvSpPr>
          <p:nvPr>
            <p:ph type="body" sz="quarter" idx="78" hasCustomPrompt="1"/>
          </p:nvPr>
        </p:nvSpPr>
        <p:spPr>
          <a:xfrm>
            <a:off x="980344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29" name="Picture Placeholder 6">
            <a:extLst>
              <a:ext uri="{FF2B5EF4-FFF2-40B4-BE49-F238E27FC236}">
                <a16:creationId xmlns:a16="http://schemas.microsoft.com/office/drawing/2014/main" id="{88C375DA-FE49-3940-9C26-E796024EAB1E}"/>
              </a:ext>
            </a:extLst>
          </p:cNvPr>
          <p:cNvSpPr>
            <a:spLocks noGrp="1" noChangeAspect="1"/>
          </p:cNvSpPr>
          <p:nvPr>
            <p:ph type="pic" sz="quarter" idx="21" hasCustomPrompt="1"/>
          </p:nvPr>
        </p:nvSpPr>
        <p:spPr>
          <a:xfrm>
            <a:off x="612648"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28" name="Picture Placeholder 8">
            <a:extLst>
              <a:ext uri="{FF2B5EF4-FFF2-40B4-BE49-F238E27FC236}">
                <a16:creationId xmlns:a16="http://schemas.microsoft.com/office/drawing/2014/main" id="{88C375DA-FE49-3940-9C26-E796024EAB1E}"/>
              </a:ext>
            </a:extLst>
          </p:cNvPr>
          <p:cNvSpPr>
            <a:spLocks noGrp="1" noChangeAspect="1"/>
          </p:cNvSpPr>
          <p:nvPr>
            <p:ph type="pic" sz="quarter" idx="80" hasCustomPrompt="1"/>
          </p:nvPr>
        </p:nvSpPr>
        <p:spPr>
          <a:xfrm>
            <a:off x="4275329"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0" name="Picture Placeholder 10">
            <a:extLst>
              <a:ext uri="{FF2B5EF4-FFF2-40B4-BE49-F238E27FC236}">
                <a16:creationId xmlns:a16="http://schemas.microsoft.com/office/drawing/2014/main" id="{88C375DA-FE49-3940-9C26-E796024EAB1E}"/>
              </a:ext>
            </a:extLst>
          </p:cNvPr>
          <p:cNvSpPr>
            <a:spLocks noGrp="1" noChangeAspect="1"/>
          </p:cNvSpPr>
          <p:nvPr>
            <p:ph type="pic" sz="quarter" idx="81" hasCustomPrompt="1"/>
          </p:nvPr>
        </p:nvSpPr>
        <p:spPr>
          <a:xfrm>
            <a:off x="7936992"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3" name="Picture Placeholder 12">
            <a:extLst>
              <a:ext uri="{FF2B5EF4-FFF2-40B4-BE49-F238E27FC236}">
                <a16:creationId xmlns:a16="http://schemas.microsoft.com/office/drawing/2014/main" id="{88C375DA-FE49-3940-9C26-E796024EAB1E}"/>
              </a:ext>
            </a:extLst>
          </p:cNvPr>
          <p:cNvSpPr>
            <a:spLocks noGrp="1" noChangeAspect="1"/>
          </p:cNvSpPr>
          <p:nvPr>
            <p:ph type="pic" sz="quarter" idx="82" hasCustomPrompt="1"/>
          </p:nvPr>
        </p:nvSpPr>
        <p:spPr>
          <a:xfrm>
            <a:off x="609644"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2" name="Picture Placeholder 14">
            <a:extLst>
              <a:ext uri="{FF2B5EF4-FFF2-40B4-BE49-F238E27FC236}">
                <a16:creationId xmlns:a16="http://schemas.microsoft.com/office/drawing/2014/main" id="{88C375DA-FE49-3940-9C26-E796024EAB1E}"/>
              </a:ext>
            </a:extLst>
          </p:cNvPr>
          <p:cNvSpPr>
            <a:spLocks noGrp="1" noChangeAspect="1"/>
          </p:cNvSpPr>
          <p:nvPr>
            <p:ph type="pic" sz="quarter" idx="83" hasCustomPrompt="1"/>
          </p:nvPr>
        </p:nvSpPr>
        <p:spPr>
          <a:xfrm>
            <a:off x="4275329"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3" name="Picture Placeholder 16">
            <a:extLst>
              <a:ext uri="{FF2B5EF4-FFF2-40B4-BE49-F238E27FC236}">
                <a16:creationId xmlns:a16="http://schemas.microsoft.com/office/drawing/2014/main" id="{88C375DA-FE49-3940-9C26-E796024EAB1E}"/>
              </a:ext>
            </a:extLst>
          </p:cNvPr>
          <p:cNvSpPr>
            <a:spLocks noGrp="1" noChangeAspect="1"/>
          </p:cNvSpPr>
          <p:nvPr>
            <p:ph type="pic" sz="quarter" idx="84" hasCustomPrompt="1"/>
          </p:nvPr>
        </p:nvSpPr>
        <p:spPr>
          <a:xfrm>
            <a:off x="7936992"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 name="Text Placeholder 4"/>
          <p:cNvSpPr>
            <a:spLocks noGrp="1"/>
          </p:cNvSpPr>
          <p:nvPr>
            <p:ph type="body" sz="quarter" idx="85" hasCustomPrompt="1"/>
          </p:nvPr>
        </p:nvSpPr>
        <p:spPr>
          <a:xfrm>
            <a:off x="2468563" y="3017838"/>
            <a:ext cx="1738312" cy="731837"/>
          </a:xfrm>
        </p:spPr>
        <p:txBody>
          <a:bodyPr lIns="45720" rIns="45720">
            <a:normAutofit/>
          </a:bodyPr>
          <a:lstStyle>
            <a:lvl1pPr marL="0" indent="0">
              <a:spcBef>
                <a:spcPts val="0"/>
              </a:spcBef>
              <a:spcAft>
                <a:spcPts val="0"/>
              </a:spcAft>
              <a:buFont typeface="Arial" panose="020B0604020202020204" pitchFamily="34" charset="0"/>
              <a:buNone/>
              <a:defRPr lang="en-US" sz="1200" baseline="0" dirty="0"/>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Contact Info</a:t>
            </a:r>
          </a:p>
        </p:txBody>
      </p:sp>
      <p:sp>
        <p:nvSpPr>
          <p:cNvPr id="8" name="Text Placeholder 7"/>
          <p:cNvSpPr>
            <a:spLocks noGrp="1"/>
          </p:cNvSpPr>
          <p:nvPr>
            <p:ph type="body" sz="quarter" idx="86" hasCustomPrompt="1"/>
          </p:nvPr>
        </p:nvSpPr>
        <p:spPr>
          <a:xfrm>
            <a:off x="6142038" y="3017838"/>
            <a:ext cx="1738312" cy="731837"/>
          </a:xfrm>
        </p:spPr>
        <p:txBody>
          <a:bodyPr lIns="45720" rIns="45720">
            <a:noAutofit/>
          </a:bodyPr>
          <a:lstStyle>
            <a:lvl1pPr marL="0" indent="0">
              <a:buFont typeface="Arial" panose="020B0604020202020204" pitchFamily="34" charset="0"/>
              <a:buNone/>
              <a:defRPr sz="1200" baseline="0"/>
            </a:lvl1pPr>
            <a:lvl2pPr marL="274320" indent="0">
              <a:buNone/>
              <a:defRPr sz="1200" baseline="0"/>
            </a:lvl2pPr>
            <a:lvl3pPr marL="548640" indent="0">
              <a:buNone/>
              <a:defRPr sz="1200" baseline="0"/>
            </a:lvl3pPr>
            <a:lvl4pPr marL="822960" indent="0">
              <a:buNone/>
              <a:defRPr sz="1200" baseline="0"/>
            </a:lvl4pPr>
            <a:lvl5pPr marL="1097280" indent="0">
              <a:buNone/>
              <a:defRPr sz="1200" baseline="0"/>
            </a:lvl5pPr>
          </a:lstStyle>
          <a:p>
            <a:pPr lvl="0"/>
            <a:r>
              <a:rPr lang="en-US" dirty="0"/>
              <a:t>Click to Add Contact Info</a:t>
            </a:r>
          </a:p>
        </p:txBody>
      </p:sp>
      <p:sp>
        <p:nvSpPr>
          <p:cNvPr id="11" name="Text Placeholder 10"/>
          <p:cNvSpPr>
            <a:spLocks noGrp="1"/>
          </p:cNvSpPr>
          <p:nvPr>
            <p:ph type="body" sz="quarter" idx="87" hasCustomPrompt="1"/>
          </p:nvPr>
        </p:nvSpPr>
        <p:spPr>
          <a:xfrm>
            <a:off x="9821863" y="3017838"/>
            <a:ext cx="1719262" cy="731837"/>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5" name="Text Placeholder 14"/>
          <p:cNvSpPr>
            <a:spLocks noGrp="1"/>
          </p:cNvSpPr>
          <p:nvPr>
            <p:ph type="body" sz="quarter" idx="88" hasCustomPrompt="1"/>
          </p:nvPr>
        </p:nvSpPr>
        <p:spPr>
          <a:xfrm>
            <a:off x="2468563"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7" name="Text Placeholder 16"/>
          <p:cNvSpPr>
            <a:spLocks noGrp="1"/>
          </p:cNvSpPr>
          <p:nvPr>
            <p:ph type="body" sz="quarter" idx="89" hasCustomPrompt="1"/>
          </p:nvPr>
        </p:nvSpPr>
        <p:spPr>
          <a:xfrm>
            <a:off x="6142038" y="5121275"/>
            <a:ext cx="1736725"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buFontTx/>
              <a:buNone/>
              <a:defRPr sz="1200" baseline="0"/>
            </a:lvl2pPr>
            <a:lvl3pPr marL="548640" indent="0">
              <a:buFontTx/>
              <a:buNone/>
              <a:defRPr sz="1200" baseline="0"/>
            </a:lvl3pPr>
            <a:lvl4pPr marL="822960" indent="0">
              <a:buFontTx/>
              <a:buNone/>
              <a:defRPr sz="1200" baseline="0"/>
            </a:lvl4pPr>
            <a:lvl5pPr marL="1097280" indent="0">
              <a:buFontTx/>
              <a:buNone/>
              <a:defRPr sz="1200" baseline="0"/>
            </a:lvl5pPr>
          </a:lstStyle>
          <a:p>
            <a:pPr lvl="0"/>
            <a:r>
              <a:rPr lang="en-US" dirty="0"/>
              <a:t>Click to Add Contact Info</a:t>
            </a:r>
          </a:p>
        </p:txBody>
      </p:sp>
      <p:sp>
        <p:nvSpPr>
          <p:cNvPr id="19" name="Text Placeholder 18"/>
          <p:cNvSpPr>
            <a:spLocks noGrp="1"/>
          </p:cNvSpPr>
          <p:nvPr>
            <p:ph type="body" sz="quarter" idx="90" hasCustomPrompt="1"/>
          </p:nvPr>
        </p:nvSpPr>
        <p:spPr>
          <a:xfrm>
            <a:off x="9797098"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a:lvl1pPr>
            <a:lvl2pPr marL="274320" indent="0">
              <a:buNone/>
              <a:defRPr sz="1200"/>
            </a:lvl2pPr>
            <a:lvl3pPr marL="548640" indent="0">
              <a:buNone/>
              <a:defRPr sz="1200"/>
            </a:lvl3pPr>
            <a:lvl4pPr marL="822960" indent="0">
              <a:buNone/>
              <a:defRPr sz="1200"/>
            </a:lvl4pPr>
            <a:lvl5pPr marL="1097280" indent="0">
              <a:buNone/>
              <a:defRPr sz="1200"/>
            </a:lvl5pPr>
          </a:lstStyle>
          <a:p>
            <a:pPr lvl="0"/>
            <a:r>
              <a:rPr lang="en-US" dirty="0"/>
              <a:t>Click to Add Contact Info</a:t>
            </a:r>
          </a:p>
        </p:txBody>
      </p:sp>
    </p:spTree>
    <p:extLst>
      <p:ext uri="{BB962C8B-B14F-4D97-AF65-F5344CB8AC3E}">
        <p14:creationId xmlns:p14="http://schemas.microsoft.com/office/powerpoint/2010/main" val="921891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ubtitle, Body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5" name="Text Placeholder 4"/>
          <p:cNvSpPr>
            <a:spLocks noGrp="1"/>
          </p:cNvSpPr>
          <p:nvPr>
            <p:ph type="body" sz="quarter" idx="13" hasCustomPrompt="1"/>
          </p:nvPr>
        </p:nvSpPr>
        <p:spPr>
          <a:xfrm>
            <a:off x="612648" y="2103120"/>
            <a:ext cx="10972927" cy="411480"/>
          </a:xfrm>
        </p:spPr>
        <p:txBody>
          <a:bodyPr tIns="0" bIns="0" anchor="b" anchorCtr="0">
            <a:noAutofit/>
          </a:bodyPr>
          <a:lstStyle>
            <a:lvl1pPr marL="0" marR="0" indent="0" algn="l" defTabSz="914400" rtl="0" eaLnBrk="1" fontAlgn="auto" latinLnBrk="0" hangingPunct="1">
              <a:lnSpc>
                <a:spcPct val="90000"/>
              </a:lnSpc>
              <a:spcBef>
                <a:spcPts val="600"/>
              </a:spcBef>
              <a:spcAft>
                <a:spcPts val="200"/>
              </a:spcAft>
              <a:buClrTx/>
              <a:buSzTx/>
              <a:buFontTx/>
              <a:buNone/>
              <a:tabLst/>
              <a:defRPr sz="2400" baseline="0">
                <a:solidFill>
                  <a:schemeClr val="accent5"/>
                </a:solidFill>
                <a:latin typeface="Rubik" panose="00000500000000000000" pitchFamily="2" charset="-79"/>
                <a:cs typeface="Rubik" panose="00000500000000000000" pitchFamily="2" charset="-79"/>
              </a:defRPr>
            </a:lvl1pPr>
          </a:lstStyle>
          <a:p>
            <a:pPr marL="0" marR="0" lvl="0" indent="0" algn="l" defTabSz="914400" rtl="0" eaLnBrk="1" fontAlgn="auto" latinLnBrk="0" hangingPunct="1">
              <a:lnSpc>
                <a:spcPct val="90000"/>
              </a:lnSpc>
              <a:spcBef>
                <a:spcPts val="600"/>
              </a:spcBef>
              <a:spcAft>
                <a:spcPts val="200"/>
              </a:spcAft>
              <a:buClrTx/>
              <a:buSzTx/>
              <a:buFontTx/>
              <a:buNone/>
              <a:tabLst/>
              <a:defRPr/>
            </a:pPr>
            <a:r>
              <a:rPr lang="en-US" dirty="0"/>
              <a:t>Click to Add Subtitle Text</a:t>
            </a:r>
          </a:p>
        </p:txBody>
      </p:sp>
      <p:sp>
        <p:nvSpPr>
          <p:cNvPr id="9" name="Content Placeholder 8"/>
          <p:cNvSpPr>
            <a:spLocks noGrp="1"/>
          </p:cNvSpPr>
          <p:nvPr>
            <p:ph sz="quarter" idx="14" hasCustomPrompt="1"/>
          </p:nvPr>
        </p:nvSpPr>
        <p:spPr>
          <a:xfrm>
            <a:off x="612775" y="2560320"/>
            <a:ext cx="10972800" cy="3657600"/>
          </a:xfrm>
        </p:spPr>
        <p:txBody>
          <a:bodyPr/>
          <a:lstStyle>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37133964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Body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7" name="Content Placeholder 6"/>
          <p:cNvSpPr>
            <a:spLocks noGrp="1"/>
          </p:cNvSpPr>
          <p:nvPr>
            <p:ph sz="quarter" idx="11" hasCustomPrompt="1"/>
          </p:nvPr>
        </p:nvSpPr>
        <p:spPr>
          <a:xfrm>
            <a:off x="612775" y="2103120"/>
            <a:ext cx="10972800" cy="41148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21785280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2 Columns w Subtitl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7" name="Text Placeholder 6"/>
          <p:cNvSpPr>
            <a:spLocks noGrp="1"/>
          </p:cNvSpPr>
          <p:nvPr>
            <p:ph type="body" sz="quarter" idx="15" hasCustomPrompt="1"/>
          </p:nvPr>
        </p:nvSpPr>
        <p:spPr>
          <a:xfrm>
            <a:off x="6190488" y="2103120"/>
            <a:ext cx="5395087" cy="411480"/>
          </a:xfrm>
        </p:spPr>
        <p:txBody>
          <a:bodyPr tIns="0" bIns="0" anchor="b" anchorCtr="0">
            <a:noAutofit/>
          </a:bodyPr>
          <a:lstStyle>
            <a:lvl1pPr marL="0" indent="0">
              <a:buNone/>
              <a:tabLst>
                <a:tab pos="1828800" algn="l"/>
              </a:tabLst>
              <a:defRPr sz="2400" baseline="0">
                <a:solidFill>
                  <a:schemeClr val="accent5"/>
                </a:solidFill>
                <a:latin typeface="Rubik" panose="00000500000000000000" pitchFamily="2" charset="-79"/>
              </a:defRPr>
            </a:lvl1pPr>
          </a:lstStyle>
          <a:p>
            <a:pPr lvl="0"/>
            <a:r>
              <a:rPr lang="en-US" dirty="0"/>
              <a:t>Click to Add Subtitle Text</a:t>
            </a:r>
          </a:p>
        </p:txBody>
      </p:sp>
      <p:sp>
        <p:nvSpPr>
          <p:cNvPr id="6" name="Content Placeholder 5"/>
          <p:cNvSpPr>
            <a:spLocks noGrp="1"/>
          </p:cNvSpPr>
          <p:nvPr>
            <p:ph sz="quarter" idx="16" hasCustomPrompt="1"/>
          </p:nvPr>
        </p:nvSpPr>
        <p:spPr>
          <a:xfrm>
            <a:off x="612775" y="2560320"/>
            <a:ext cx="5394325" cy="3657600"/>
          </a:xfrm>
        </p:spPr>
        <p:txBody>
          <a:bodyPr/>
          <a:lstStyle>
            <a:lvl4pPr>
              <a:defRPr/>
            </a:lvl4pPr>
            <a:lvl5pPr>
              <a:defRPr/>
            </a:lvl5pPr>
            <a:lvl6pPr>
              <a:defRPr/>
            </a:lvl6pPr>
            <a:lvl7pPr>
              <a:defRPr/>
            </a:lvl7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9"/>
          <p:cNvSpPr>
            <a:spLocks noGrp="1"/>
          </p:cNvSpPr>
          <p:nvPr>
            <p:ph sz="quarter" idx="17" hasCustomPrompt="1"/>
          </p:nvPr>
        </p:nvSpPr>
        <p:spPr>
          <a:xfrm>
            <a:off x="6191250" y="2560320"/>
            <a:ext cx="5394325" cy="3657600"/>
          </a:xfrm>
        </p:spPr>
        <p:txBody>
          <a:bodyPr/>
          <a:lstStyle>
            <a:lvl4pPr>
              <a:defRPr/>
            </a:lvl4pPr>
            <a:lvl5pPr>
              <a:defRPr/>
            </a:lvl5pPr>
          </a:lstStyle>
          <a:p>
            <a:pPr lvl="0"/>
            <a:r>
              <a:rPr lang="en-US" dirty="0"/>
              <a:t>Bullet</a:t>
            </a:r>
          </a:p>
          <a:p>
            <a:pPr lvl="1"/>
            <a:r>
              <a:rPr lang="en-US" dirty="0"/>
              <a:t>Sub bullet</a:t>
            </a:r>
          </a:p>
          <a:p>
            <a:pPr lvl="2"/>
            <a:r>
              <a:rPr lang="en-US" dirty="0"/>
              <a:t>Dash</a:t>
            </a:r>
          </a:p>
          <a:p>
            <a:pPr lvl="3"/>
            <a:r>
              <a:rPr lang="en-US" dirty="0"/>
              <a:t>Square bullet</a:t>
            </a:r>
          </a:p>
          <a:p>
            <a:pPr lvl="5"/>
            <a:endParaRPr lang="en-US" dirty="0"/>
          </a:p>
        </p:txBody>
      </p:sp>
      <p:sp>
        <p:nvSpPr>
          <p:cNvPr id="8" name="Text Placeholder 7"/>
          <p:cNvSpPr>
            <a:spLocks noGrp="1"/>
          </p:cNvSpPr>
          <p:nvPr>
            <p:ph type="body" sz="quarter" idx="18" hasCustomPrompt="1"/>
          </p:nvPr>
        </p:nvSpPr>
        <p:spPr>
          <a:xfrm>
            <a:off x="612775" y="2103437"/>
            <a:ext cx="5394325" cy="411480"/>
          </a:xfrm>
        </p:spPr>
        <p:txBody>
          <a:bodyPr tIns="0" bIns="0" anchor="b" anchorCtr="0">
            <a:noAutofit/>
          </a:bodyPr>
          <a:lstStyle>
            <a:lvl1pPr marL="0" indent="0">
              <a:buNone/>
              <a:defRPr sz="2400" baseline="0">
                <a:solidFill>
                  <a:schemeClr val="accent5"/>
                </a:solidFill>
                <a:latin typeface="Rubik" panose="00000500000000000000" pitchFamily="2" charset="-79"/>
              </a:defRPr>
            </a:lvl1pPr>
          </a:lstStyle>
          <a:p>
            <a:pPr lvl="0"/>
            <a:r>
              <a:rPr lang="en-US" dirty="0"/>
              <a:t>Click to Add Subtitle Text</a:t>
            </a:r>
          </a:p>
        </p:txBody>
      </p:sp>
    </p:spTree>
    <p:extLst>
      <p:ext uri="{BB962C8B-B14F-4D97-AF65-F5344CB8AC3E}">
        <p14:creationId xmlns:p14="http://schemas.microsoft.com/office/powerpoint/2010/main" val="33595791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2 Column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9" name="Content Placeholder 8"/>
          <p:cNvSpPr>
            <a:spLocks noGrp="1"/>
          </p:cNvSpPr>
          <p:nvPr>
            <p:ph sz="quarter" idx="19" hasCustomPrompt="1"/>
          </p:nvPr>
        </p:nvSpPr>
        <p:spPr>
          <a:xfrm>
            <a:off x="612775" y="2103120"/>
            <a:ext cx="5394960" cy="4114800"/>
          </a:xfrm>
        </p:spPr>
        <p:txBody>
          <a:bodyPr/>
          <a:lstStyle>
            <a:lvl1pPr>
              <a:defRPr/>
            </a:lvl1pPr>
            <a:lvl2pPr>
              <a:defRPr/>
            </a:lvl2pPr>
            <a:lvl3pPr>
              <a:defRPr/>
            </a:lvl3pPr>
            <a:lvl4pPr>
              <a:defRPr baseline="0"/>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10"/>
          <p:cNvSpPr>
            <a:spLocks noGrp="1"/>
          </p:cNvSpPr>
          <p:nvPr>
            <p:ph sz="quarter" idx="20" hasCustomPrompt="1"/>
          </p:nvPr>
        </p:nvSpPr>
        <p:spPr>
          <a:xfrm>
            <a:off x="6185535" y="2103120"/>
            <a:ext cx="5394960" cy="4114800"/>
          </a:xfrm>
        </p:spPr>
        <p:txBody>
          <a:bodyPr/>
          <a:lstStyle>
            <a:lvl1pPr>
              <a:defRPr/>
            </a:lvl1pPr>
            <a:lvl2pPr>
              <a:defRPr/>
            </a:lvl2pPr>
            <a:lvl3pPr>
              <a:defRPr/>
            </a:lvl3pPr>
            <a:lvl4pPr>
              <a:defRPr baseline="0"/>
            </a:lvl4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1848581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ustom Slide Left Pic Right Text">
    <p:spTree>
      <p:nvGrpSpPr>
        <p:cNvPr id="1" name=""/>
        <p:cNvGrpSpPr/>
        <p:nvPr/>
      </p:nvGrpSpPr>
      <p:grpSpPr>
        <a:xfrm>
          <a:off x="0" y="0"/>
          <a:ext cx="0" cy="0"/>
          <a:chOff x="0" y="0"/>
          <a:chExt cx="0" cy="0"/>
        </a:xfrm>
      </p:grpSpPr>
      <p:sp>
        <p:nvSpPr>
          <p:cNvPr id="3" name="Slide Number Placeholder 2"/>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21" name="Picture Placeholder 14">
            <a:extLst>
              <a:ext uri="{FF2B5EF4-FFF2-40B4-BE49-F238E27FC236}">
                <a16:creationId xmlns:a16="http://schemas.microsoft.com/office/drawing/2014/main" id="{DEEA529E-C80F-1E43-8EA1-0B1CD2655A5E}"/>
              </a:ext>
            </a:extLst>
          </p:cNvPr>
          <p:cNvSpPr>
            <a:spLocks noGrp="1"/>
          </p:cNvSpPr>
          <p:nvPr userDrawn="1">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828800" tIns="0" rIns="1828800" bIns="0" anchor="ctr" anchorCtr="1">
            <a:noAutofit/>
          </a:bodyPr>
          <a:lstStyle>
            <a:lvl1pPr marL="18288" indent="0" algn="ctr">
              <a:lnSpc>
                <a:spcPct val="150000"/>
              </a:lnSpc>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5.38" x 7.52" Picture</a:t>
            </a:r>
          </a:p>
        </p:txBody>
      </p:sp>
      <p:sp>
        <p:nvSpPr>
          <p:cNvPr id="7" name="Text Placeholder 16"/>
          <p:cNvSpPr>
            <a:spLocks noGrp="1"/>
          </p:cNvSpPr>
          <p:nvPr>
            <p:ph type="body" sz="quarter" idx="22" hasCustomPrompt="1"/>
          </p:nvPr>
        </p:nvSpPr>
        <p:spPr>
          <a:xfrm>
            <a:off x="7680325" y="3017520"/>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6" name="Title 5"/>
          <p:cNvSpPr>
            <a:spLocks noGrp="1"/>
          </p:cNvSpPr>
          <p:nvPr>
            <p:ph type="title" hasCustomPrompt="1"/>
          </p:nvPr>
        </p:nvSpPr>
        <p:spPr>
          <a:xfrm>
            <a:off x="7680326" y="2011680"/>
            <a:ext cx="3841750" cy="1005840"/>
          </a:xfrm>
        </p:spPr>
        <p:txBody>
          <a:bodyPr>
            <a:normAutofit/>
          </a:bodyPr>
          <a:lstStyle>
            <a:lvl1pPr>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Tree>
    <p:extLst>
      <p:ext uri="{BB962C8B-B14F-4D97-AF65-F5344CB8AC3E}">
        <p14:creationId xmlns:p14="http://schemas.microsoft.com/office/powerpoint/2010/main" val="1305121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Jac Title Slide FL Logo">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2F6625A-FD3B-C245-8399-A92FFE52F0E2}"/>
              </a:ext>
            </a:extLst>
          </p:cNvPr>
          <p:cNvSpPr>
            <a:spLocks noGrp="1"/>
          </p:cNvSpPr>
          <p:nvPr>
            <p:ph type="ctrTitle" hasCustomPrompt="1"/>
          </p:nvPr>
        </p:nvSpPr>
        <p:spPr>
          <a:xfrm>
            <a:off x="1208840" y="1926867"/>
            <a:ext cx="5950954" cy="173736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14" name="Subtitle 2">
            <a:extLst>
              <a:ext uri="{FF2B5EF4-FFF2-40B4-BE49-F238E27FC236}">
                <a16:creationId xmlns:a16="http://schemas.microsoft.com/office/drawing/2014/main" id="{A94F3EC9-42E2-FA47-A4A8-BF90DD10C5C4}"/>
              </a:ext>
            </a:extLst>
          </p:cNvPr>
          <p:cNvSpPr>
            <a:spLocks noGrp="1"/>
          </p:cNvSpPr>
          <p:nvPr>
            <p:ph type="subTitle" idx="1" hasCustomPrompt="1"/>
          </p:nvPr>
        </p:nvSpPr>
        <p:spPr>
          <a:xfrm>
            <a:off x="1208840" y="3681920"/>
            <a:ext cx="5950954" cy="1097280"/>
          </a:xfrm>
        </p:spPr>
        <p:txBody>
          <a:bodyPr>
            <a:normAutofit/>
          </a:bodyPr>
          <a:lstStyle>
            <a:lvl1pPr marL="0" indent="0" algn="l">
              <a:spcBef>
                <a:spcPts val="200"/>
              </a:spcBef>
              <a:spcAft>
                <a:spcPts val="400"/>
              </a:spcAft>
              <a:buNone/>
              <a:defRPr lang="en-US" baseline="0" dirty="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Month #, 2026</a:t>
            </a:r>
          </a:p>
        </p:txBody>
      </p:sp>
      <p:sp>
        <p:nvSpPr>
          <p:cNvPr id="22" name="Copyright 3">
            <a:extLst>
              <a:ext uri="{FF2B5EF4-FFF2-40B4-BE49-F238E27FC236}">
                <a16:creationId xmlns:a16="http://schemas.microsoft.com/office/drawing/2014/main" id="{CBA41E88-5110-7546-8207-308473DFAB53}"/>
              </a:ext>
            </a:extLst>
          </p:cNvPr>
          <p:cNvSpPr txBox="1">
            <a:spLocks/>
          </p:cNvSpPr>
          <p:nvPr userDrawn="1"/>
        </p:nvSpPr>
        <p:spPr>
          <a:xfrm>
            <a:off x="548640"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12" name="FiercelyLoyal 4">
            <a:extLst>
              <a:ext uri="{FF2B5EF4-FFF2-40B4-BE49-F238E27FC236}">
                <a16:creationId xmlns:a16="http://schemas.microsoft.com/office/drawing/2014/main" id="{B12D606D-37B0-5347-B23D-AA30800E41DD}"/>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48640" y="5445313"/>
            <a:ext cx="3002738" cy="452335"/>
          </a:xfrm>
          <a:prstGeom prst="rect">
            <a:avLst/>
          </a:prstGeom>
        </p:spPr>
      </p:pic>
      <p:pic>
        <p:nvPicPr>
          <p:cNvPr id="9" name="Chambliss 5">
            <a:hlinkClick r:id="rId3"/>
            <a:extLst>
              <a:ext uri="{FF2B5EF4-FFF2-40B4-BE49-F238E27FC236}">
                <a16:creationId xmlns:a16="http://schemas.microsoft.com/office/drawing/2014/main" id="{5A28D5BE-35F2-8C4C-A9E6-F6EC6529214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48640" y="883085"/>
            <a:ext cx="3437480" cy="582623"/>
          </a:xfrm>
          <a:prstGeom prst="rect">
            <a:avLst/>
          </a:prstGeom>
        </p:spPr>
      </p:pic>
      <p:pic>
        <p:nvPicPr>
          <p:cNvPr id="10" name="Jac 9" descr="A dog looking at the camera&#10;&#10;Description automatically generated">
            <a:extLst>
              <a:ext uri="{FF2B5EF4-FFF2-40B4-BE49-F238E27FC236}">
                <a16:creationId xmlns:a16="http://schemas.microsoft.com/office/drawing/2014/main" id="{946B963F-9E98-9840-BF93-4D0B1B18109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7477912" y="322627"/>
            <a:ext cx="4441938" cy="6213706"/>
          </a:xfrm>
          <a:prstGeom prst="rect">
            <a:avLst/>
          </a:prstGeom>
        </p:spPr>
      </p:pic>
      <p:sp>
        <p:nvSpPr>
          <p:cNvPr id="11" name="Overlay 10">
            <a:extLst>
              <a:ext uri="{FF2B5EF4-FFF2-40B4-BE49-F238E27FC236}">
                <a16:creationId xmlns:a16="http://schemas.microsoft.com/office/drawing/2014/main" id="{E3DFD582-1A6B-C14B-A742-C5A5E6A4FC49}"/>
              </a:ext>
            </a:extLst>
          </p:cNvPr>
          <p:cNvSpPr/>
          <p:nvPr userDrawn="1"/>
        </p:nvSpPr>
        <p:spPr>
          <a:xfrm>
            <a:off x="7467395" y="323587"/>
            <a:ext cx="4444084" cy="6213706"/>
          </a:xfrm>
          <a:prstGeom prst="rect">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Tree>
    <p:extLst>
      <p:ext uri="{BB962C8B-B14F-4D97-AF65-F5344CB8AC3E}">
        <p14:creationId xmlns:p14="http://schemas.microsoft.com/office/powerpoint/2010/main" val="38549153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ustom Slide Blue Pic Right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80960" y="2011680"/>
            <a:ext cx="3840480" cy="1005840"/>
          </a:xfrm>
        </p:spPr>
        <p:txBody>
          <a:bodyPr vert="horz" lIns="91440" tIns="45720" rIns="91440" bIns="45720" rtlCol="0">
            <a:noAutofit/>
          </a:bodyPr>
          <a:lstStyle>
            <a:lvl1pPr>
              <a:defRPr lang="en-US" sz="2800" dirty="0">
                <a:ea typeface="+mn-ea"/>
              </a:defRPr>
            </a:lvl1pPr>
          </a:lstStyle>
          <a:p>
            <a:pPr marL="0" marR="0" lvl="0" indent="0" fontAlgn="auto">
              <a:spcBef>
                <a:spcPts val="0"/>
              </a:spcBef>
              <a:spcAft>
                <a:spcPts val="0"/>
              </a:spcAft>
              <a:buClr>
                <a:schemeClr val="accent2"/>
              </a:buClr>
              <a:buSzTx/>
              <a:buFont typeface="Arial" panose="020B0604020202020204" pitchFamily="34" charset="0"/>
              <a:tabLst/>
            </a:pPr>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10" name="Picture Placeholder 12">
            <a:extLst>
              <a:ext uri="{FF2B5EF4-FFF2-40B4-BE49-F238E27FC236}">
                <a16:creationId xmlns:a16="http://schemas.microsoft.com/office/drawing/2014/main" id="{DEEA529E-C80F-1E43-8EA1-0B1CD2655A5E}"/>
              </a:ext>
            </a:extLst>
          </p:cNvPr>
          <p:cNvSpPr>
            <a:spLocks noGrp="1"/>
          </p:cNvSpPr>
          <p:nvPr>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280160" tIns="0" rIns="1280160" bIns="0" anchor="ctr" anchorCtr="1">
            <a:normAutofit/>
          </a:bodyPr>
          <a:lstStyle>
            <a:lvl1pPr marL="0" indent="0" algn="l">
              <a:lnSpc>
                <a:spcPct val="150000"/>
              </a:lnSpc>
              <a:spcBef>
                <a:spcPts val="0"/>
              </a:spcBef>
              <a:spcAft>
                <a:spcPts val="0"/>
              </a:spcAft>
              <a:buNone/>
              <a:defRPr sz="2400" baseline="0">
                <a:solidFill>
                  <a:schemeClr val="accent5"/>
                </a:solidFill>
                <a:latin typeface="Rubik" panose="00000500000000000000" pitchFamily="2" charset="-79"/>
                <a:cs typeface="Rubik" panose="00000500000000000000" pitchFamily="2" charset="-79"/>
              </a:defRPr>
            </a:lvl1pPr>
          </a:lstStyle>
          <a:p>
            <a:r>
              <a:rPr lang="en-US" dirty="0"/>
              <a:t>Use Insert Image icon on QAT or Delete Overlay; Click Icon to Insert  5.38" x 7.52" Picture; Reset Slide to Show Overlay</a:t>
            </a:r>
          </a:p>
        </p:txBody>
      </p:sp>
      <p:sp>
        <p:nvSpPr>
          <p:cNvPr id="7" name="Text Placeholder 13"/>
          <p:cNvSpPr>
            <a:spLocks noGrp="1"/>
          </p:cNvSpPr>
          <p:nvPr>
            <p:ph type="body" sz="quarter" idx="22" hasCustomPrompt="1"/>
          </p:nvPr>
        </p:nvSpPr>
        <p:spPr>
          <a:xfrm>
            <a:off x="609600" y="1096963"/>
            <a:ext cx="6881813" cy="4921250"/>
          </a:xfrm>
          <a:solidFill>
            <a:schemeClr val="accent2">
              <a:alpha val="40000"/>
            </a:schemeClr>
          </a:solidFill>
        </p:spPr>
        <p:txBody>
          <a:bodyPr/>
          <a:lstStyle>
            <a:lvl1pPr marL="18288" indent="0">
              <a:buNone/>
              <a:defRPr/>
            </a:lvl1pPr>
          </a:lstStyle>
          <a:p>
            <a:pPr lvl="0"/>
            <a:r>
              <a:rPr lang="en-US" dirty="0"/>
              <a:t>  </a:t>
            </a:r>
          </a:p>
        </p:txBody>
      </p:sp>
      <p:sp>
        <p:nvSpPr>
          <p:cNvPr id="4"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Tree>
    <p:extLst>
      <p:ext uri="{BB962C8B-B14F-4D97-AF65-F5344CB8AC3E}">
        <p14:creationId xmlns:p14="http://schemas.microsoft.com/office/powerpoint/2010/main" val="817226856"/>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Slide Blue Background Right Pic">
    <p:spTree>
      <p:nvGrpSpPr>
        <p:cNvPr id="1" name=""/>
        <p:cNvGrpSpPr/>
        <p:nvPr/>
      </p:nvGrpSpPr>
      <p:grpSpPr>
        <a:xfrm>
          <a:off x="0" y="0"/>
          <a:ext cx="0" cy="0"/>
          <a:chOff x="0" y="0"/>
          <a:chExt cx="0" cy="0"/>
        </a:xfrm>
      </p:grpSpPr>
      <p:sp>
        <p:nvSpPr>
          <p:cNvPr id="3" name="Slide Number Placeholder 3"/>
          <p:cNvSpPr>
            <a:spLocks noGrp="1"/>
          </p:cNvSpPr>
          <p:nvPr>
            <p:ph type="sldNum" sz="quarter" idx="19"/>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20" name="Blue Rectangle 1">
            <a:extLst>
              <a:ext uri="{FF2B5EF4-FFF2-40B4-BE49-F238E27FC236}">
                <a16:creationId xmlns:a16="http://schemas.microsoft.com/office/drawing/2014/main" id="{A0E5A742-EA3D-0247-934A-637680138AA2}"/>
              </a:ext>
            </a:extLst>
          </p:cNvPr>
          <p:cNvSpPr/>
          <p:nvPr userDrawn="1"/>
        </p:nvSpPr>
        <p:spPr>
          <a:xfrm>
            <a:off x="545797" y="1001671"/>
            <a:ext cx="6879327" cy="50291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accent2"/>
              </a:solidFill>
            </a:endParaRPr>
          </a:p>
        </p:txBody>
      </p:sp>
      <p:sp>
        <p:nvSpPr>
          <p:cNvPr id="11" name="Picture Placeholder 5">
            <a:extLst>
              <a:ext uri="{FF2B5EF4-FFF2-40B4-BE49-F238E27FC236}">
                <a16:creationId xmlns:a16="http://schemas.microsoft.com/office/drawing/2014/main" id="{60558616-6A92-5E48-9907-465F413CF1F9}"/>
              </a:ext>
            </a:extLst>
          </p:cNvPr>
          <p:cNvSpPr>
            <a:spLocks noGrp="1"/>
          </p:cNvSpPr>
          <p:nvPr>
            <p:ph type="pic" sz="quarter" idx="13" hasCustomPrompt="1"/>
          </p:nvPr>
        </p:nvSpPr>
        <p:spPr>
          <a:xfrm>
            <a:off x="7425125" y="1001670"/>
            <a:ext cx="4114800" cy="502920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457200" rIns="457200" anchor="ctr" anchorCtr="1">
            <a:noAutofit/>
          </a:bodyPr>
          <a:lstStyle>
            <a:lvl1pPr marL="18288" indent="0" algn="ctr">
              <a:lnSpc>
                <a:spcPct val="150000"/>
              </a:lnSpc>
              <a:spcBef>
                <a:spcPts val="0"/>
              </a:spcBef>
              <a:spcAft>
                <a:spcPts val="0"/>
              </a:spcAft>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5.5" x 4.5" Picture</a:t>
            </a:r>
            <a:endParaRPr lang="en-ID" dirty="0"/>
          </a:p>
        </p:txBody>
      </p:sp>
      <p:sp>
        <p:nvSpPr>
          <p:cNvPr id="2" name="Title 1"/>
          <p:cNvSpPr>
            <a:spLocks noGrp="1"/>
          </p:cNvSpPr>
          <p:nvPr>
            <p:ph type="title" hasCustomPrompt="1"/>
          </p:nvPr>
        </p:nvSpPr>
        <p:spPr>
          <a:xfrm>
            <a:off x="786384" y="1371600"/>
            <a:ext cx="6400799" cy="548640"/>
          </a:xfrm>
        </p:spPr>
        <p:txBody>
          <a:bodyPr>
            <a:normAutofit/>
          </a:bodyPr>
          <a:lstStyle>
            <a:lvl1pPr>
              <a:defRPr sz="2800" baseline="0">
                <a:solidFill>
                  <a:schemeClr val="bg1"/>
                </a:solidFill>
                <a:latin typeface="Rubik Medium" panose="00000600000000000000" pitchFamily="2" charset="-79"/>
              </a:defRPr>
            </a:lvl1pPr>
          </a:lstStyle>
          <a:p>
            <a:r>
              <a:rPr lang="en-US" dirty="0"/>
              <a:t>Click to Add Title</a:t>
            </a:r>
          </a:p>
        </p:txBody>
      </p:sp>
      <p:sp>
        <p:nvSpPr>
          <p:cNvPr id="6" name="Content Placeholder 5"/>
          <p:cNvSpPr>
            <a:spLocks noGrp="1"/>
          </p:cNvSpPr>
          <p:nvPr>
            <p:ph sz="quarter" idx="24" hasCustomPrompt="1"/>
          </p:nvPr>
        </p:nvSpPr>
        <p:spPr>
          <a:xfrm>
            <a:off x="785813" y="2103120"/>
            <a:ext cx="6400800" cy="368300"/>
          </a:xfrm>
        </p:spPr>
        <p:txBody>
          <a:bodyPr/>
          <a:lstStyle>
            <a:lvl1pPr marL="0" indent="0">
              <a:buNone/>
              <a:defRPr>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1</a:t>
            </a:r>
          </a:p>
        </p:txBody>
      </p:sp>
      <p:sp>
        <p:nvSpPr>
          <p:cNvPr id="8" name="Content Placeholder 7"/>
          <p:cNvSpPr>
            <a:spLocks noGrp="1"/>
          </p:cNvSpPr>
          <p:nvPr>
            <p:ph sz="quarter" idx="25" hasCustomPrompt="1"/>
          </p:nvPr>
        </p:nvSpPr>
        <p:spPr>
          <a:xfrm>
            <a:off x="785813" y="2468880"/>
            <a:ext cx="6400800" cy="1188720"/>
          </a:xfrm>
        </p:spPr>
        <p:txBody>
          <a:bodyPr/>
          <a:lstStyle>
            <a:lvl1pPr marL="0" indent="0">
              <a:buNone/>
              <a:defRPr sz="1600" baseline="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
        <p:nvSpPr>
          <p:cNvPr id="10" name="Content Placeholder 9"/>
          <p:cNvSpPr>
            <a:spLocks noGrp="1"/>
          </p:cNvSpPr>
          <p:nvPr>
            <p:ph sz="quarter" idx="26" hasCustomPrompt="1"/>
          </p:nvPr>
        </p:nvSpPr>
        <p:spPr>
          <a:xfrm>
            <a:off x="785813" y="3931920"/>
            <a:ext cx="6400800" cy="365760"/>
          </a:xfrm>
        </p:spPr>
        <p:txBody>
          <a:bodyPr/>
          <a:lstStyle>
            <a:lvl1pPr marL="0" indent="0">
              <a:buNone/>
              <a:defRPr baseline="0">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2</a:t>
            </a:r>
          </a:p>
        </p:txBody>
      </p:sp>
      <p:sp>
        <p:nvSpPr>
          <p:cNvPr id="15" name="Content Placeholder 14"/>
          <p:cNvSpPr>
            <a:spLocks noGrp="1"/>
          </p:cNvSpPr>
          <p:nvPr>
            <p:ph sz="quarter" idx="27" hasCustomPrompt="1"/>
          </p:nvPr>
        </p:nvSpPr>
        <p:spPr>
          <a:xfrm>
            <a:off x="785813" y="4297363"/>
            <a:ext cx="6400800" cy="1188720"/>
          </a:xfrm>
        </p:spPr>
        <p:txBody>
          <a:bodyPr/>
          <a:lstStyle>
            <a:lvl1pPr marL="0" indent="0">
              <a:buNone/>
              <a:defRPr sz="160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Tree>
    <p:extLst>
      <p:ext uri="{BB962C8B-B14F-4D97-AF65-F5344CB8AC3E}">
        <p14:creationId xmlns:p14="http://schemas.microsoft.com/office/powerpoint/2010/main" val="1032312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raining Pic Presented by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79690" y="2011680"/>
            <a:ext cx="3841750" cy="1005840"/>
          </a:xfrm>
        </p:spPr>
        <p:txBody>
          <a:bodyPr>
            <a:noAutofit/>
          </a:bodyPr>
          <a:lstStyle>
            <a:lvl1pPr marL="0" indent="0">
              <a:buFont typeface="Arial" panose="020B0604020202020204" pitchFamily="34" charset="0"/>
              <a:buNone/>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9"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7" name="Slide Number Placeholder 4"/>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1096617"/>
            <a:ext cx="6876288" cy="4919472"/>
          </a:xfrm>
          <a:prstGeom prst="rect">
            <a:avLst/>
          </a:prstGeom>
        </p:spPr>
      </p:pic>
      <p:sp>
        <p:nvSpPr>
          <p:cNvPr id="2" name="Rectangle 1"/>
          <p:cNvSpPr/>
          <p:nvPr userDrawn="1"/>
        </p:nvSpPr>
        <p:spPr>
          <a:xfrm>
            <a:off x="612648" y="1096617"/>
            <a:ext cx="6876288" cy="4919472"/>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dirty="0"/>
              <a:t>  </a:t>
            </a:r>
          </a:p>
        </p:txBody>
      </p:sp>
    </p:spTree>
    <p:extLst>
      <p:ext uri="{BB962C8B-B14F-4D97-AF65-F5344CB8AC3E}">
        <p14:creationId xmlns:p14="http://schemas.microsoft.com/office/powerpoint/2010/main" val="1936585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Mic Pic Presented by Slide">
    <p:spTree>
      <p:nvGrpSpPr>
        <p:cNvPr id="1" name=""/>
        <p:cNvGrpSpPr/>
        <p:nvPr/>
      </p:nvGrpSpPr>
      <p:grpSpPr>
        <a:xfrm>
          <a:off x="0" y="0"/>
          <a:ext cx="0" cy="0"/>
          <a:chOff x="0" y="0"/>
          <a:chExt cx="0" cy="0"/>
        </a:xfrm>
      </p:grpSpPr>
      <p:sp>
        <p:nvSpPr>
          <p:cNvPr id="6"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pic>
        <p:nvPicPr>
          <p:cNvPr id="3"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098078"/>
            <a:ext cx="6876288" cy="4919472"/>
          </a:xfrm>
          <a:prstGeom prst="rect">
            <a:avLst/>
          </a:prstGeom>
        </p:spPr>
      </p:pic>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5" name="Title 4"/>
          <p:cNvSpPr>
            <a:spLocks noGrp="1"/>
          </p:cNvSpPr>
          <p:nvPr>
            <p:ph type="title" hasCustomPrompt="1"/>
          </p:nvPr>
        </p:nvSpPr>
        <p:spPr>
          <a:xfrm>
            <a:off x="7680326" y="2011680"/>
            <a:ext cx="3841750" cy="1005840"/>
          </a:xfrm>
        </p:spPr>
        <p:txBody>
          <a:bodyPr>
            <a:normAutofit/>
          </a:bodyPr>
          <a:lstStyle>
            <a:lvl1pPr>
              <a:defRPr sz="2800" baseline="0"/>
            </a:lvl1pPr>
          </a:lstStyle>
          <a:p>
            <a:r>
              <a:rPr lang="en-US" dirty="0"/>
              <a:t>Click to Add Title or Presented by</a:t>
            </a:r>
          </a:p>
        </p:txBody>
      </p:sp>
    </p:spTree>
    <p:extLst>
      <p:ext uri="{BB962C8B-B14F-4D97-AF65-F5344CB8AC3E}">
        <p14:creationId xmlns:p14="http://schemas.microsoft.com/office/powerpoint/2010/main" val="3076201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About Fiercely Loyal">
    <p:spTree>
      <p:nvGrpSpPr>
        <p:cNvPr id="1" name=""/>
        <p:cNvGrpSpPr/>
        <p:nvPr/>
      </p:nvGrpSpPr>
      <p:grpSpPr>
        <a:xfrm>
          <a:off x="0" y="0"/>
          <a:ext cx="0" cy="0"/>
          <a:chOff x="0" y="0"/>
          <a:chExt cx="0" cy="0"/>
        </a:xfrm>
      </p:grpSpPr>
      <p:grpSp>
        <p:nvGrpSpPr>
          <p:cNvPr id="2" name="Group 1"/>
          <p:cNvGrpSpPr/>
          <p:nvPr userDrawn="1"/>
        </p:nvGrpSpPr>
        <p:grpSpPr>
          <a:xfrm>
            <a:off x="3813048" y="1371600"/>
            <a:ext cx="7778496" cy="3749040"/>
            <a:chOff x="606552" y="1371600"/>
            <a:chExt cx="7778496" cy="3749040"/>
          </a:xfrm>
        </p:grpSpPr>
        <p:sp>
          <p:nvSpPr>
            <p:cNvPr id="27" name="Rectangle 26"/>
            <p:cNvSpPr/>
            <p:nvPr userDrawn="1"/>
          </p:nvSpPr>
          <p:spPr>
            <a:xfrm>
              <a:off x="609600" y="1371600"/>
              <a:ext cx="7775448" cy="3749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645920"/>
              <a:ext cx="7772400" cy="640080"/>
            </a:xfrm>
            <a:prstGeom prst="rect">
              <a:avLst/>
            </a:prstGeom>
          </p:spPr>
          <p:txBody>
            <a:bodyPr lIns="457200" tIns="4572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baseline="0" dirty="0">
                  <a:latin typeface="Rubik Medium" pitchFamily="2" charset="-79"/>
                  <a:cs typeface="Rubik Medium" pitchFamily="2" charset="-79"/>
                </a:rPr>
                <a:t>We Are </a:t>
              </a:r>
              <a:r>
                <a:rPr lang="en-US" sz="3600" baseline="0" dirty="0">
                  <a:solidFill>
                    <a:schemeClr val="accent3"/>
                  </a:solidFill>
                  <a:latin typeface="Rubik Medium" pitchFamily="2" charset="-79"/>
                  <a:cs typeface="Rubik Medium" pitchFamily="2" charset="-79"/>
                </a:rPr>
                <a:t>Fiercely Loyal</a:t>
              </a:r>
              <a:endParaRPr lang="en-US" sz="3600" baseline="0" dirty="0">
                <a:latin typeface="Rubik Medium" pitchFamily="2" charset="-79"/>
                <a:cs typeface="Rubik Medium" pitchFamily="2" charset="-79"/>
              </a:endParaRP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2286000"/>
              <a:ext cx="7772400" cy="201168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t>Like our mascot, "Jac" the black lab, we stand with you. Our attorneys and team put our clients' goals, culture, and interests first and are unwavering in advocacy. </a:t>
              </a:r>
            </a:p>
            <a:p>
              <a:pPr lvl="0">
                <a:lnSpc>
                  <a:spcPct val="100000"/>
                </a:lnSpc>
                <a:spcAft>
                  <a:spcPts val="1200"/>
                </a:spcAft>
              </a:pPr>
              <a:r>
                <a:rPr lang="en-US" sz="1800" dirty="0"/>
                <a:t>We understand the financial, industry, and legal environments in which our clients operate, and we serve as trusted advisors.</a:t>
              </a:r>
              <a:endParaRPr lang="en-US" sz="1800" dirty="0">
                <a:latin typeface="+mn-lt"/>
                <a:cs typeface="Rubik Medium" pitchFamily="2" charset="-79"/>
              </a:endParaRPr>
            </a:p>
          </p:txBody>
        </p:sp>
        <p:sp>
          <p:nvSpPr>
            <p:cNvPr id="9" name="Content Placeholder 5">
              <a:extLst>
                <a:ext uri="{FF2B5EF4-FFF2-40B4-BE49-F238E27FC236}">
                  <a16:creationId xmlns:a16="http://schemas.microsoft.com/office/drawing/2014/main" id="{CCF7DDF9-8CCE-7D49-884C-0031B8ABDBDB}"/>
                </a:ext>
              </a:extLst>
            </p:cNvPr>
            <p:cNvSpPr txBox="1">
              <a:spLocks/>
            </p:cNvSpPr>
            <p:nvPr userDrawn="1"/>
          </p:nvSpPr>
          <p:spPr>
            <a:xfrm>
              <a:off x="606552" y="4480560"/>
              <a:ext cx="7772400" cy="45720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latin typeface="+mn-lt"/>
                  <a:cs typeface="Rubik Medium" pitchFamily="2" charset="-79"/>
                </a:rPr>
                <a:t>Founded</a:t>
              </a:r>
              <a:r>
                <a:rPr lang="en-US" sz="1800" baseline="0" dirty="0">
                  <a:latin typeface="+mn-lt"/>
                  <a:cs typeface="Rubik Medium" pitchFamily="2" charset="-79"/>
                </a:rPr>
                <a:t> in 1886</a:t>
              </a:r>
              <a:endParaRPr lang="en-US" sz="1800" dirty="0">
                <a:latin typeface="+mn-lt"/>
                <a:cs typeface="Rubik Medium" pitchFamily="2" charset="-79"/>
              </a:endParaRPr>
            </a:p>
          </p:txBody>
        </p:sp>
      </p:gr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31" y="1371600"/>
            <a:ext cx="3200400" cy="3749040"/>
          </a:xfrm>
          <a:prstGeom prst="rect">
            <a:avLst/>
          </a:prstGeom>
        </p:spPr>
      </p:pic>
      <p:sp>
        <p:nvSpPr>
          <p:cNvPr id="4" name="Rectangle 3"/>
          <p:cNvSpPr/>
          <p:nvPr userDrawn="1"/>
        </p:nvSpPr>
        <p:spPr>
          <a:xfrm>
            <a:off x="609600" y="1371600"/>
            <a:ext cx="3203448" cy="3749040"/>
          </a:xfrm>
          <a:prstGeom prst="rect">
            <a:avLst/>
          </a:prstGeom>
          <a:solidFill>
            <a:srgbClr val="8C3A96">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dirty="0">
                <a:latin typeface="Rubik Light" panose="00000400000000000000" pitchFamily="2" charset="-79"/>
              </a:rPr>
              <a:t> </a:t>
            </a:r>
          </a:p>
        </p:txBody>
      </p:sp>
      <p:sp>
        <p:nvSpPr>
          <p:cNvPr id="5" name="Slide Number Placeholder 4"/>
          <p:cNvSpPr>
            <a:spLocks noGrp="1"/>
          </p:cNvSpPr>
          <p:nvPr>
            <p:ph type="sldNum" sz="quarter" idx="17"/>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18659403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What We Do">
    <p:spTree>
      <p:nvGrpSpPr>
        <p:cNvPr id="1" name=""/>
        <p:cNvGrpSpPr/>
        <p:nvPr/>
      </p:nvGrpSpPr>
      <p:grpSpPr>
        <a:xfrm>
          <a:off x="0" y="0"/>
          <a:ext cx="0" cy="0"/>
          <a:chOff x="0" y="0"/>
          <a:chExt cx="0" cy="0"/>
        </a:xfrm>
      </p:grpSpPr>
      <p:sp>
        <p:nvSpPr>
          <p:cNvPr id="27" name="Rectangle 26"/>
          <p:cNvSpPr/>
          <p:nvPr userDrawn="1"/>
        </p:nvSpPr>
        <p:spPr>
          <a:xfrm>
            <a:off x="609600" y="1005840"/>
            <a:ext cx="7775448" cy="3383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188720"/>
            <a:ext cx="7772400" cy="731520"/>
          </a:xfrm>
          <a:prstGeom prst="rect">
            <a:avLst/>
          </a:prstGeom>
        </p:spPr>
        <p:txBody>
          <a:bodyPr lIns="457200" tIns="18288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dirty="0">
                <a:latin typeface="Rubik Medium" pitchFamily="2" charset="-79"/>
                <a:cs typeface="Rubik Medium" pitchFamily="2" charset="-79"/>
              </a:rPr>
              <a:t>What </a:t>
            </a:r>
            <a:r>
              <a:rPr lang="en-US" sz="3600" dirty="0">
                <a:solidFill>
                  <a:schemeClr val="accent3"/>
                </a:solidFill>
                <a:latin typeface="Rubik Medium" pitchFamily="2" charset="-79"/>
                <a:cs typeface="Rubik Medium" pitchFamily="2" charset="-79"/>
              </a:rPr>
              <a:t>We </a:t>
            </a:r>
            <a:r>
              <a:rPr lang="en-US" sz="3600" dirty="0">
                <a:latin typeface="Rubik Medium" pitchFamily="2" charset="-79"/>
                <a:cs typeface="Rubik Medium" pitchFamily="2" charset="-79"/>
              </a:rPr>
              <a:t>Do</a:t>
            </a: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1920240"/>
            <a:ext cx="7772400" cy="2011680"/>
          </a:xfrm>
          <a:prstGeom prst="rect">
            <a:avLst/>
          </a:prstGeom>
        </p:spPr>
        <p:txBody>
          <a:bodyPr lIns="457200" tIns="18288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a:lnSpc>
                <a:spcPct val="100000"/>
              </a:lnSpc>
            </a:pPr>
            <a:r>
              <a:rPr lang="en-US" sz="1800" dirty="0"/>
              <a:t>Nationally recognized for client service, Chambliss provides legal counsel to clients ranging from international corporations to startups to multi-generational families who seek timely and strategic solutions. We have set ourselves apart with our responsiveness, skill, and professionalism.</a:t>
            </a:r>
            <a:endParaRPr lang="en-US" sz="1800" dirty="0">
              <a:latin typeface="+mn-lt"/>
              <a:cs typeface="Rubik Medium" pitchFamily="2" charset="-79"/>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5048" y="1005840"/>
            <a:ext cx="3200400" cy="3383280"/>
          </a:xfrm>
          <a:prstGeom prst="rect">
            <a:avLst/>
          </a:prstGeom>
        </p:spPr>
      </p:pic>
      <p:sp>
        <p:nvSpPr>
          <p:cNvPr id="3" name="Slide Number Placeholder 2"/>
          <p:cNvSpPr>
            <a:spLocks noGrp="1"/>
          </p:cNvSpPr>
          <p:nvPr>
            <p:ph type="sldNum" sz="quarter" idx="17"/>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6" name="TextBox 5"/>
          <p:cNvSpPr txBox="1"/>
          <p:nvPr userDrawn="1"/>
        </p:nvSpPr>
        <p:spPr>
          <a:xfrm>
            <a:off x="612647" y="4480559"/>
            <a:ext cx="10972800" cy="1645920"/>
          </a:xfrm>
          <a:prstGeom prst="rect">
            <a:avLst/>
          </a:prstGeom>
          <a:noFill/>
        </p:spPr>
        <p:txBody>
          <a:bodyPr wrap="square" numCol="4" spcCol="182880" rtlCol="0">
            <a:spAutoFit/>
          </a:bodyPr>
          <a:lstStyle/>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Audit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Business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Chambliss Startup Group</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Charitable and Public Purpose Organizations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Construction and Design</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Cybersecurity and Data Privacy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Environmental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Estate Planning</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Financial Services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General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Health Care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Intellectual Property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Labor and Employment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Litigation and Risk Management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Mergers and Acquisitions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Real Estate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Regulatory and Administrative Proceedings  </a:t>
            </a:r>
          </a:p>
        </p:txBody>
      </p:sp>
    </p:spTree>
    <p:extLst>
      <p:ext uri="{BB962C8B-B14F-4D97-AF65-F5344CB8AC3E}">
        <p14:creationId xmlns:p14="http://schemas.microsoft.com/office/powerpoint/2010/main" val="2127547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op Header Pic Content Slide ">
    <p:spTree>
      <p:nvGrpSpPr>
        <p:cNvPr id="1" name=""/>
        <p:cNvGrpSpPr/>
        <p:nvPr/>
      </p:nvGrpSpPr>
      <p:grpSpPr>
        <a:xfrm>
          <a:off x="0" y="0"/>
          <a:ext cx="0" cy="0"/>
          <a:chOff x="0" y="0"/>
          <a:chExt cx="0" cy="0"/>
        </a:xfrm>
      </p:grpSpPr>
      <p:sp>
        <p:nvSpPr>
          <p:cNvPr id="22" name="Rectangle 21"/>
          <p:cNvSpPr>
            <a:spLocks/>
          </p:cNvSpPr>
          <p:nvPr userDrawn="1"/>
        </p:nvSpPr>
        <p:spPr>
          <a:xfrm>
            <a:off x="342900" y="152400"/>
            <a:ext cx="2565400" cy="59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7" name="Title 1">
            <a:extLst>
              <a:ext uri="{FF2B5EF4-FFF2-40B4-BE49-F238E27FC236}">
                <a16:creationId xmlns:a16="http://schemas.microsoft.com/office/drawing/2014/main" id="{02A5DDB7-331E-9A43-B6FF-AD21007237BB}"/>
              </a:ext>
            </a:extLst>
          </p:cNvPr>
          <p:cNvSpPr>
            <a:spLocks noGrp="1"/>
          </p:cNvSpPr>
          <p:nvPr>
            <p:ph type="title" hasCustomPrompt="1"/>
          </p:nvPr>
        </p:nvSpPr>
        <p:spPr>
          <a:xfrm>
            <a:off x="822959" y="3383280"/>
            <a:ext cx="10515600" cy="731520"/>
          </a:xfrm>
          <a:prstGeom prst="rect">
            <a:avLst/>
          </a:prstGeom>
        </p:spPr>
        <p:txBody>
          <a:bodyPr>
            <a:normAutofit/>
          </a:bodyPr>
          <a:lstStyle>
            <a:lvl1pPr>
              <a:defRPr sz="3200" b="0" i="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10" name="Picture Placeholder 5"/>
          <p:cNvSpPr>
            <a:spLocks noGrp="1"/>
          </p:cNvSpPr>
          <p:nvPr>
            <p:ph type="pic" sz="quarter" idx="18" hasCustomPrompt="1"/>
          </p:nvPr>
        </p:nvSpPr>
        <p:spPr>
          <a:xfrm>
            <a:off x="0" y="0"/>
            <a:ext cx="12188952" cy="3008376"/>
          </a:xfrm>
        </p:spPr>
        <p:txBody>
          <a:bodyPr wrap="square" lIns="1828800" tIns="0" rIns="1828800" bIns="0" anchor="ctr" anchorCtr="1">
            <a:normAutofit/>
          </a:bodyPr>
          <a:lstStyle>
            <a:lvl1pPr marL="0" marR="0" indent="0" algn="ctr" defTabSz="914400" rtl="0" eaLnBrk="1" fontAlgn="auto" latinLnBrk="0" hangingPunct="1">
              <a:lnSpc>
                <a:spcPct val="150000"/>
              </a:lnSpc>
              <a:spcBef>
                <a:spcPts val="600"/>
              </a:spcBef>
              <a:spcAft>
                <a:spcPts val="0"/>
              </a:spcAft>
              <a:buClrTx/>
              <a:buSzTx/>
              <a:buFontTx/>
              <a:buNone/>
              <a:tabLst/>
              <a:defRPr lang="en-US" sz="2400" dirty="0" smtClean="0">
                <a:solidFill>
                  <a:schemeClr val="accent5"/>
                </a:solidFill>
                <a:latin typeface="Rubik" panose="00000500000000000000" pitchFamily="2" charset="-79"/>
                <a:cs typeface="Rubik" panose="00000500000000000000" pitchFamily="2" charset="-79"/>
              </a:defRPr>
            </a:lvl1pPr>
            <a:lvl2pPr>
              <a:lnSpc>
                <a:spcPct val="150000"/>
              </a:lnSpc>
              <a:defRPr/>
            </a:lvl2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Click Icon to Insert  3.29" x 13.33" Header Picture</a:t>
            </a:r>
          </a:p>
        </p:txBody>
      </p:sp>
      <p:sp>
        <p:nvSpPr>
          <p:cNvPr id="3" name="Slide Number Placeholder 2"/>
          <p:cNvSpPr>
            <a:spLocks noGrp="1"/>
          </p:cNvSpPr>
          <p:nvPr>
            <p:ph type="sldNum" sz="quarter" idx="19"/>
          </p:nvPr>
        </p:nvSpPr>
        <p:spPr>
          <a:xfrm>
            <a:off x="8842248" y="338328"/>
            <a:ext cx="2743200" cy="277603"/>
          </a:xfrm>
          <a:prstGeom prst="rect">
            <a:avLst/>
          </a:prstGeom>
        </p:spPr>
        <p:txBody>
          <a:bodyPr/>
          <a:lstStyle>
            <a:lvl1pPr>
              <a:defRPr>
                <a:solidFill>
                  <a:schemeClr val="bg1"/>
                </a:solidFill>
              </a:defRPr>
            </a:lvl1pPr>
          </a:lstStyle>
          <a:p>
            <a:r>
              <a:rPr lang="en-US" dirty="0"/>
              <a:t>Page - </a:t>
            </a:r>
            <a:fld id="{BBD225E5-B2D7-4C40-BC99-5386A3007F2A}" type="slidenum">
              <a:rPr lang="en-US" smtClean="0"/>
              <a:pPr/>
              <a:t>‹#›</a:t>
            </a:fld>
            <a:endParaRPr lang="en-US" dirty="0"/>
          </a:p>
        </p:txBody>
      </p:sp>
      <p:sp>
        <p:nvSpPr>
          <p:cNvPr id="4" name="Text Placeholder 3"/>
          <p:cNvSpPr>
            <a:spLocks noGrp="1"/>
          </p:cNvSpPr>
          <p:nvPr>
            <p:ph type="body" sz="quarter" idx="20" hasCustomPrompt="1"/>
          </p:nvPr>
        </p:nvSpPr>
        <p:spPr>
          <a:xfrm>
            <a:off x="822325" y="4114800"/>
            <a:ext cx="10515600" cy="457200"/>
          </a:xfrm>
        </p:spPr>
        <p:txBody>
          <a:bodyPr tIns="0" bIns="0" anchor="ctr" anchorCtr="0">
            <a:noAutofit/>
          </a:bodyPr>
          <a:lstStyle>
            <a:lvl1pPr marL="18288" indent="0">
              <a:lnSpc>
                <a:spcPct val="100000"/>
              </a:lnSpc>
              <a:spcBef>
                <a:spcPts val="0"/>
              </a:spcBef>
              <a:spcAft>
                <a:spcPts val="0"/>
              </a:spcAft>
              <a:buNone/>
              <a:defRPr baseline="0">
                <a:solidFill>
                  <a:schemeClr val="accent5"/>
                </a:solidFill>
                <a:latin typeface="Rubik" panose="00000500000000000000" pitchFamily="2" charset="-79"/>
              </a:defRPr>
            </a:lvl1pPr>
          </a:lstStyle>
          <a:p>
            <a:pPr lvl="0"/>
            <a:r>
              <a:rPr lang="en-US" dirty="0"/>
              <a:t>Click to Add Text or Subtitle</a:t>
            </a:r>
          </a:p>
        </p:txBody>
      </p:sp>
      <p:sp>
        <p:nvSpPr>
          <p:cNvPr id="19" name="Content Placeholder 5">
            <a:extLst>
              <a:ext uri="{FF2B5EF4-FFF2-40B4-BE49-F238E27FC236}">
                <a16:creationId xmlns:a16="http://schemas.microsoft.com/office/drawing/2014/main" id="{F893693B-C211-9742-BEE8-F13B7598124C}"/>
              </a:ext>
            </a:extLst>
          </p:cNvPr>
          <p:cNvSpPr>
            <a:spLocks noGrp="1"/>
          </p:cNvSpPr>
          <p:nvPr>
            <p:ph sz="half" idx="15" hasCustomPrompt="1"/>
          </p:nvPr>
        </p:nvSpPr>
        <p:spPr>
          <a:xfrm>
            <a:off x="822960" y="4572000"/>
            <a:ext cx="10515600" cy="1280160"/>
          </a:xfrm>
          <a:prstGeom prst="rect">
            <a:avLst/>
          </a:prstGeom>
        </p:spPr>
        <p:txBody>
          <a:bodyPr spcCol="457200">
            <a:normAutofit/>
          </a:bodyPr>
          <a:lstStyle>
            <a:lvl1pPr marL="0" indent="0">
              <a:lnSpc>
                <a:spcPct val="100000"/>
              </a:lnSpc>
              <a:spcBef>
                <a:spcPts val="0"/>
              </a:spcBef>
              <a:spcAft>
                <a:spcPts val="0"/>
              </a:spcAft>
              <a:buFont typeface="Arial" panose="020B0604020202020204" pitchFamily="34" charset="0"/>
              <a:buNone/>
              <a:defRPr sz="1800" b="0" i="0" baseline="0">
                <a:solidFill>
                  <a:schemeClr val="accent6"/>
                </a:solidFill>
                <a:latin typeface="Rubik Light" pitchFamily="2" charset="-79"/>
                <a:cs typeface="Rubik Light" pitchFamily="2" charset="-79"/>
              </a:defRPr>
            </a:lvl1pPr>
            <a:lvl2pPr marL="365760" indent="-182880">
              <a:spcBef>
                <a:spcPts val="0"/>
              </a:spcBef>
              <a:spcAft>
                <a:spcPts val="0"/>
              </a:spcAft>
              <a:buFont typeface="Arial" panose="020B0604020202020204" pitchFamily="34" charset="0"/>
              <a:buChar char="•"/>
              <a:defRPr sz="1800"/>
            </a:lvl2pPr>
            <a:lvl3pPr marL="548640" indent="-182880">
              <a:lnSpc>
                <a:spcPct val="100000"/>
              </a:lnSpc>
              <a:spcBef>
                <a:spcPts val="0"/>
              </a:spcBef>
              <a:spcAft>
                <a:spcPts val="0"/>
              </a:spcAft>
              <a:defRPr sz="1600"/>
            </a:lvl3pPr>
            <a:lvl4pPr marL="749808" indent="-182880">
              <a:lnSpc>
                <a:spcPct val="100000"/>
              </a:lnSpc>
              <a:spcBef>
                <a:spcPts val="0"/>
              </a:spcBef>
              <a:spcAft>
                <a:spcPts val="0"/>
              </a:spcAft>
              <a:defRPr sz="1600"/>
            </a:lvl4pPr>
            <a:lvl5pPr marL="914400" indent="-182880">
              <a:lnSpc>
                <a:spcPct val="100000"/>
              </a:lnSpc>
              <a:spcBef>
                <a:spcPts val="0"/>
              </a:spcBef>
              <a:spcAft>
                <a:spcPts val="0"/>
              </a:spcAft>
              <a:defRPr sz="1600"/>
            </a:lvl5pPr>
          </a:lstStyle>
          <a:p>
            <a:pPr lvl="0"/>
            <a:r>
              <a:rPr lang="en-US" dirty="0"/>
              <a:t>Click to add text</a:t>
            </a:r>
          </a:p>
        </p:txBody>
      </p:sp>
      <p:sp>
        <p:nvSpPr>
          <p:cNvPr id="25" name="Text Placeholder 24"/>
          <p:cNvSpPr>
            <a:spLocks noGrp="1"/>
          </p:cNvSpPr>
          <p:nvPr>
            <p:ph type="body" sz="quarter" idx="17" hasCustomPrompt="1"/>
          </p:nvPr>
        </p:nvSpPr>
        <p:spPr>
          <a:xfrm>
            <a:off x="612648" y="274320"/>
            <a:ext cx="2167128" cy="365760"/>
          </a:xfrm>
          <a:blipFill>
            <a:blip r:embed="rId2"/>
            <a:stretch>
              <a:fillRect/>
            </a:stretch>
          </a:blipFill>
        </p:spPr>
        <p:txBody>
          <a:bodyPr>
            <a:noAutofit/>
          </a:bodyPr>
          <a:lstStyle>
            <a:lvl1pPr marL="18288" indent="0">
              <a:buFontTx/>
              <a:buNone/>
              <a:defRPr/>
            </a:lvl1pPr>
          </a:lstStyle>
          <a:p>
            <a:pPr lvl="0"/>
            <a:r>
              <a:rPr lang="en-US" dirty="0"/>
              <a:t> </a:t>
            </a:r>
          </a:p>
        </p:txBody>
      </p:sp>
    </p:spTree>
    <p:extLst>
      <p:ext uri="{BB962C8B-B14F-4D97-AF65-F5344CB8AC3E}">
        <p14:creationId xmlns:p14="http://schemas.microsoft.com/office/powerpoint/2010/main" val="31653873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Blank w Title">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Click to Add Title</a:t>
            </a:r>
          </a:p>
        </p:txBody>
      </p:sp>
      <p:sp>
        <p:nvSpPr>
          <p:cNvPr id="2" name="Slide Number Placeholder 1"/>
          <p:cNvSpPr>
            <a:spLocks noGrp="1"/>
          </p:cNvSpPr>
          <p:nvPr>
            <p:ph type="sldNum" sz="quarter" idx="14"/>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42634329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141788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io Left Pic With Purple Quote Box">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2" name="Text Placeholder 4"/>
          <p:cNvSpPr>
            <a:spLocks noGrp="1"/>
          </p:cNvSpPr>
          <p:nvPr>
            <p:ph type="body" sz="quarter" idx="21" hasCustomPrompt="1"/>
          </p:nvPr>
        </p:nvSpPr>
        <p:spPr>
          <a:xfrm>
            <a:off x="4626864" y="4663440"/>
            <a:ext cx="6858000" cy="1371600"/>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
        <p:nvSpPr>
          <p:cNvPr id="6" name="Text Placeholder 5"/>
          <p:cNvSpPr>
            <a:spLocks noGrp="1"/>
          </p:cNvSpPr>
          <p:nvPr>
            <p:ph type="body" sz="quarter" idx="24" hasCustomPrompt="1"/>
          </p:nvPr>
        </p:nvSpPr>
        <p:spPr>
          <a:xfrm>
            <a:off x="4627563" y="3291840"/>
            <a:ext cx="6858000" cy="1371600"/>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2pPr marL="304038" indent="-285750">
              <a:spcBef>
                <a:spcPts val="0"/>
              </a:spcBef>
              <a:spcAft>
                <a:spcPts val="300"/>
              </a:spcAft>
              <a:buFont typeface="Arial" panose="020B0604020202020204" pitchFamily="34" charset="0"/>
              <a:buChar char="•"/>
              <a:defRPr lang="en-US" sz="1400" dirty="0" smtClean="0"/>
            </a:lvl2pPr>
            <a:lvl3pPr>
              <a:spcAft>
                <a:spcPts val="200"/>
              </a:spcAft>
              <a:defRPr sz="1400"/>
            </a:lvl3pPr>
            <a:lvl4pPr>
              <a:spcAft>
                <a:spcPts val="200"/>
              </a:spcAft>
              <a:defRPr sz="1400" baseline="0"/>
            </a:lvl4pPr>
            <a:lvl5pPr marL="841248" indent="0">
              <a:buNone/>
              <a:defRPr/>
            </a:lvl5pPr>
          </a:lstStyle>
          <a:p>
            <a:pPr lvl="0"/>
            <a:r>
              <a:rPr lang="en-US" dirty="0"/>
              <a:t>Body text</a:t>
            </a:r>
          </a:p>
        </p:txBody>
      </p:sp>
      <p:sp>
        <p:nvSpPr>
          <p:cNvPr id="14" name="Text Placeholder 6"/>
          <p:cNvSpPr>
            <a:spLocks noGrp="1"/>
          </p:cNvSpPr>
          <p:nvPr>
            <p:ph type="body" sz="quarter" idx="22" hasCustomPrompt="1"/>
          </p:nvPr>
        </p:nvSpPr>
        <p:spPr>
          <a:xfrm>
            <a:off x="4627563" y="1737360"/>
            <a:ext cx="6858000" cy="731520"/>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11" name="Text Placeholder 7"/>
          <p:cNvSpPr>
            <a:spLocks noGrp="1"/>
          </p:cNvSpPr>
          <p:nvPr>
            <p:ph type="body" sz="quarter" idx="18" hasCustomPrompt="1"/>
          </p:nvPr>
        </p:nvSpPr>
        <p:spPr>
          <a:xfrm>
            <a:off x="4627563" y="2468879"/>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1600" b="0" i="0" kern="0" baseline="0" dirty="0" smtClean="0">
                <a:solidFill>
                  <a:schemeClr val="accent5"/>
                </a:solidFill>
                <a:latin typeface="Rubik" panose="00000500000000000000" pitchFamily="2" charset="-79"/>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personal quote or standout text</a:t>
            </a:r>
          </a:p>
        </p:txBody>
      </p:sp>
    </p:spTree>
    <p:extLst>
      <p:ext uri="{BB962C8B-B14F-4D97-AF65-F5344CB8AC3E}">
        <p14:creationId xmlns:p14="http://schemas.microsoft.com/office/powerpoint/2010/main" val="3968759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4 Custom Pics">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80B48045-272E-3442-B8D1-6987737532BD}"/>
              </a:ext>
            </a:extLst>
          </p:cNvPr>
          <p:cNvSpPr>
            <a:spLocks noGrp="1"/>
          </p:cNvSpPr>
          <p:nvPr>
            <p:ph type="ctrTitle" hasCustomPrompt="1"/>
          </p:nvPr>
        </p:nvSpPr>
        <p:spPr>
          <a:xfrm>
            <a:off x="1133856" y="1920240"/>
            <a:ext cx="10086370" cy="109728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36" name="Subtitle 2">
            <a:extLst>
              <a:ext uri="{FF2B5EF4-FFF2-40B4-BE49-F238E27FC236}">
                <a16:creationId xmlns:a16="http://schemas.microsoft.com/office/drawing/2014/main" id="{8F760A76-8AA4-F147-AF38-4AD49F4B657B}"/>
              </a:ext>
            </a:extLst>
          </p:cNvPr>
          <p:cNvSpPr>
            <a:spLocks noGrp="1"/>
          </p:cNvSpPr>
          <p:nvPr>
            <p:ph type="subTitle" idx="1" hasCustomPrompt="1"/>
          </p:nvPr>
        </p:nvSpPr>
        <p:spPr>
          <a:xfrm>
            <a:off x="1133856" y="3044952"/>
            <a:ext cx="10086370" cy="1005840"/>
          </a:xfrm>
        </p:spPr>
        <p:txBody>
          <a:bodyPr>
            <a:normAutofit/>
          </a:bodyPr>
          <a:lstStyle>
            <a:lvl1pPr marL="0" indent="0" algn="l">
              <a:spcBef>
                <a:spcPts val="200"/>
              </a:spcBef>
              <a:spcAft>
                <a:spcPts val="400"/>
              </a:spcAft>
              <a:buNone/>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a:t>
            </a:r>
            <a:br>
              <a:rPr lang="en-US" dirty="0"/>
            </a:br>
            <a:r>
              <a:rPr lang="en-US" dirty="0"/>
              <a:t>Month #, 2026</a:t>
            </a:r>
          </a:p>
        </p:txBody>
      </p:sp>
      <p:sp>
        <p:nvSpPr>
          <p:cNvPr id="34" name="Copyright 3">
            <a:extLst>
              <a:ext uri="{FF2B5EF4-FFF2-40B4-BE49-F238E27FC236}">
                <a16:creationId xmlns:a16="http://schemas.microsoft.com/office/drawing/2014/main" id="{887CD15E-6AE1-254E-9DC6-D470D5B14F72}"/>
              </a:ext>
            </a:extLst>
          </p:cNvPr>
          <p:cNvSpPr txBox="1">
            <a:spLocks/>
          </p:cNvSpPr>
          <p:nvPr userDrawn="1"/>
        </p:nvSpPr>
        <p:spPr>
          <a:xfrm>
            <a:off x="4971246"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000" b="0" dirty="0">
                <a:solidFill>
                  <a:schemeClr val="accent6">
                    <a:lumMod val="60000"/>
                    <a:lumOff val="40000"/>
                  </a:schemeClr>
                </a:solidFill>
                <a:latin typeface="Rubik" pitchFamily="2" charset="-79"/>
                <a:cs typeface="Rubik" pitchFamily="2" charset="-79"/>
              </a:rPr>
              <a:t>© 2026 </a:t>
            </a:r>
            <a:r>
              <a:rPr lang="en-US" sz="1000" b="0" baseline="0" dirty="0">
                <a:solidFill>
                  <a:schemeClr val="accent6">
                    <a:lumMod val="60000"/>
                    <a:lumOff val="40000"/>
                  </a:schemeClr>
                </a:solidFill>
                <a:latin typeface="Rubik" pitchFamily="2" charset="-79"/>
                <a:cs typeface="Rubik" pitchFamily="2" charset="-79"/>
              </a:rPr>
              <a:t>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33"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8640" y="456414"/>
            <a:ext cx="3437480" cy="582623"/>
          </a:xfrm>
          <a:prstGeom prst="rect">
            <a:avLst/>
          </a:prstGeom>
        </p:spPr>
      </p:pic>
      <p:grpSp>
        <p:nvGrpSpPr>
          <p:cNvPr id="49" name="Group Top 7">
            <a:extLst>
              <a:ext uri="{FF2B5EF4-FFF2-40B4-BE49-F238E27FC236}">
                <a16:creationId xmlns:a16="http://schemas.microsoft.com/office/drawing/2014/main" id="{21F9D7B8-A529-2B42-8BC9-DEEFA4B6E436}"/>
              </a:ext>
            </a:extLst>
          </p:cNvPr>
          <p:cNvGrpSpPr/>
          <p:nvPr userDrawn="1"/>
        </p:nvGrpSpPr>
        <p:grpSpPr>
          <a:xfrm>
            <a:off x="8839200" y="0"/>
            <a:ext cx="2743200" cy="729183"/>
            <a:chOff x="8839200" y="0"/>
            <a:chExt cx="2743200" cy="729183"/>
          </a:xfrm>
        </p:grpSpPr>
        <p:pic>
          <p:nvPicPr>
            <p:cNvPr id="50" name="Fiercel yLoyal 5">
              <a:extLst>
                <a:ext uri="{FF2B5EF4-FFF2-40B4-BE49-F238E27FC236}">
                  <a16:creationId xmlns:a16="http://schemas.microsoft.com/office/drawing/2014/main" id="{05817C3D-81D4-0043-8276-D24B28F51DE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05438" y="456414"/>
              <a:ext cx="1810724" cy="272769"/>
            </a:xfrm>
            <a:prstGeom prst="rect">
              <a:avLst/>
            </a:prstGeom>
          </p:spPr>
        </p:pic>
        <p:sp>
          <p:nvSpPr>
            <p:cNvPr id="51" name="Purple Bar 6">
              <a:extLst>
                <a:ext uri="{FF2B5EF4-FFF2-40B4-BE49-F238E27FC236}">
                  <a16:creationId xmlns:a16="http://schemas.microsoft.com/office/drawing/2014/main" id="{DDE4BE57-E8AF-7E4F-A268-BF01B1FD96D2}"/>
                </a:ext>
              </a:extLst>
            </p:cNvPr>
            <p:cNvSpPr/>
            <p:nvPr userDrawn="1"/>
          </p:nvSpPr>
          <p:spPr>
            <a:xfrm>
              <a:off x="8839200" y="0"/>
              <a:ext cx="2743200" cy="181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grpSp>
        <p:nvGrpSpPr>
          <p:cNvPr id="5" name="Group Bottom 12"/>
          <p:cNvGrpSpPr/>
          <p:nvPr userDrawn="1"/>
        </p:nvGrpSpPr>
        <p:grpSpPr>
          <a:xfrm>
            <a:off x="609600" y="6353453"/>
            <a:ext cx="10972800" cy="182880"/>
            <a:chOff x="609600" y="6353453"/>
            <a:chExt cx="10972800" cy="182880"/>
          </a:xfrm>
        </p:grpSpPr>
        <p:sp>
          <p:nvSpPr>
            <p:cNvPr id="46" name="Blue Bar 8">
              <a:extLst>
                <a:ext uri="{FF2B5EF4-FFF2-40B4-BE49-F238E27FC236}">
                  <a16:creationId xmlns:a16="http://schemas.microsoft.com/office/drawing/2014/main" id="{0C451477-826F-C740-A9EA-476316AFB665}"/>
                </a:ext>
              </a:extLst>
            </p:cNvPr>
            <p:cNvSpPr/>
            <p:nvPr userDrawn="1"/>
          </p:nvSpPr>
          <p:spPr>
            <a:xfrm>
              <a:off x="609600" y="6353453"/>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47" name="Yellow Bar 9">
              <a:extLst>
                <a:ext uri="{FF2B5EF4-FFF2-40B4-BE49-F238E27FC236}">
                  <a16:creationId xmlns:a16="http://schemas.microsoft.com/office/drawing/2014/main" id="{B36D11FD-04D6-134C-BE06-AB3579E16927}"/>
                </a:ext>
              </a:extLst>
            </p:cNvPr>
            <p:cNvSpPr/>
            <p:nvPr userDrawn="1"/>
          </p:nvSpPr>
          <p:spPr>
            <a:xfrm>
              <a:off x="3352800" y="6353453"/>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Green Bar 10">
              <a:extLst>
                <a:ext uri="{FF2B5EF4-FFF2-40B4-BE49-F238E27FC236}">
                  <a16:creationId xmlns:a16="http://schemas.microsoft.com/office/drawing/2014/main" id="{6CAF0D6E-C48C-7D4E-8732-812E4894C8BD}"/>
                </a:ext>
              </a:extLst>
            </p:cNvPr>
            <p:cNvSpPr/>
            <p:nvPr userDrawn="1"/>
          </p:nvSpPr>
          <p:spPr>
            <a:xfrm>
              <a:off x="6096000" y="6353453"/>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8" name="Purple Bar 11">
              <a:extLst>
                <a:ext uri="{FF2B5EF4-FFF2-40B4-BE49-F238E27FC236}">
                  <a16:creationId xmlns:a16="http://schemas.microsoft.com/office/drawing/2014/main" id="{45C8093B-A2D1-C244-8132-ED1173D3F46F}"/>
                </a:ext>
              </a:extLst>
            </p:cNvPr>
            <p:cNvSpPr/>
            <p:nvPr userDrawn="1"/>
          </p:nvSpPr>
          <p:spPr>
            <a:xfrm>
              <a:off x="8839200" y="6353453"/>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sp>
        <p:nvSpPr>
          <p:cNvPr id="6" name="Picture Placeholder 13"/>
          <p:cNvSpPr>
            <a:spLocks noGrp="1"/>
          </p:cNvSpPr>
          <p:nvPr>
            <p:ph type="pic" sz="quarter" idx="10" hasCustomPrompt="1"/>
          </p:nvPr>
        </p:nvSpPr>
        <p:spPr>
          <a:xfrm>
            <a:off x="609600" y="4435753"/>
            <a:ext cx="2743200" cy="1917700"/>
          </a:xfrm>
        </p:spPr>
        <p:txBody>
          <a:bodyPr wrap="square" lIns="91440" tIns="45720" rIns="91440" bIns="45720" anchor="ctr" anchorCtr="1">
            <a:normAutofit/>
          </a:bodyPr>
          <a:lstStyle>
            <a:lvl1pPr marL="0" marR="0" indent="0" algn="l" defTabSz="914400" rtl="0" eaLnBrk="1" fontAlgn="auto" latinLnBrk="0" hangingPunct="1">
              <a:lnSpc>
                <a:spcPct val="90000"/>
              </a:lnSpc>
              <a:spcBef>
                <a:spcPts val="1000"/>
              </a:spcBef>
              <a:spcAft>
                <a:spcPts val="600"/>
              </a:spcAft>
              <a:buClrTx/>
              <a:buSzTx/>
              <a:buFontTx/>
              <a:buNone/>
              <a:tabLst/>
              <a:defRPr sz="1800" baseline="0"/>
            </a:lvl1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Use Insert Image icon on QAT or Delete Color Overlay; Click Icon to Insert Pic in 3" x 2.1" Area Size; Click Reset for Color Overlays</a:t>
            </a:r>
          </a:p>
        </p:txBody>
      </p:sp>
      <p:sp>
        <p:nvSpPr>
          <p:cNvPr id="8" name="Picture Placeholder 14"/>
          <p:cNvSpPr>
            <a:spLocks noGrp="1" noChangeAspect="1"/>
          </p:cNvSpPr>
          <p:nvPr>
            <p:ph type="pic" sz="quarter" idx="11" hasCustomPrompt="1"/>
          </p:nvPr>
        </p:nvSpPr>
        <p:spPr>
          <a:xfrm>
            <a:off x="3352800" y="4435724"/>
            <a:ext cx="2743200" cy="1919287"/>
          </a:xfrm>
        </p:spPr>
        <p:txBody>
          <a:bodyPr vert="horz" wrap="square" lIns="91440" tIns="45720" rIns="91440" bIns="45720" rtlCol="0" anchor="ctr" anchorCtr="1">
            <a:normAutofit/>
          </a:bodyPr>
          <a:lstStyle>
            <a:lvl1pPr>
              <a:defRPr lang="en-US" sz="1800" baseline="0" dirty="0"/>
            </a:lvl1pPr>
          </a:lstStyle>
          <a:p>
            <a:pPr marR="0" lvl="0" fontAlgn="auto">
              <a:spcBef>
                <a:spcPts val="1000"/>
              </a:spcBef>
              <a:spcAft>
                <a:spcPts val="600"/>
              </a:spcAft>
              <a:buClrTx/>
              <a:buSzTx/>
              <a:tabLst/>
            </a:pPr>
            <a:r>
              <a:rPr lang="en-US" dirty="0"/>
              <a:t>Use Insert Image icon on QAT or Delete Color Overlay; Click Icon to Insert Pic in 3" x 2.1" Area Size; Click Reset for Color Overlays</a:t>
            </a:r>
          </a:p>
        </p:txBody>
      </p:sp>
      <p:sp>
        <p:nvSpPr>
          <p:cNvPr id="10" name="Picture Placeholder 15"/>
          <p:cNvSpPr>
            <a:spLocks noGrp="1" noChangeAspect="1"/>
          </p:cNvSpPr>
          <p:nvPr>
            <p:ph type="pic" sz="quarter" idx="12" hasCustomPrompt="1"/>
          </p:nvPr>
        </p:nvSpPr>
        <p:spPr>
          <a:xfrm>
            <a:off x="6096000" y="4435724"/>
            <a:ext cx="2743200" cy="1919287"/>
          </a:xfrm>
        </p:spPr>
        <p:txBody>
          <a:bodyPr vert="horz" wrap="square" lIns="91440" tIns="45720" rIns="91440" bIns="45720" rtlCol="0" anchor="ctr" anchorCtr="1">
            <a:normAutofit/>
          </a:bodyPr>
          <a:lstStyle>
            <a:lvl1pPr>
              <a:defRPr lang="en-US" sz="1800" baseline="0" dirty="0"/>
            </a:lvl1pPr>
          </a:lstStyle>
          <a:p>
            <a:pPr marR="0" lvl="0" fontAlgn="auto">
              <a:spcBef>
                <a:spcPts val="1000"/>
              </a:spcBef>
              <a:spcAft>
                <a:spcPts val="600"/>
              </a:spcAft>
              <a:buClrTx/>
              <a:buSzTx/>
              <a:tabLst/>
            </a:pPr>
            <a:r>
              <a:rPr lang="en-US" dirty="0"/>
              <a:t>Use Insert Image icon on QAT or Delete Color Overlay; Click Icon to Insert Pic in 3" x 2.1" Area Size; Click Reset for Color Overlays</a:t>
            </a:r>
          </a:p>
        </p:txBody>
      </p:sp>
      <p:sp>
        <p:nvSpPr>
          <p:cNvPr id="12" name="Picture Placeholder 16"/>
          <p:cNvSpPr>
            <a:spLocks noGrp="1" noChangeAspect="1"/>
          </p:cNvSpPr>
          <p:nvPr>
            <p:ph type="pic" sz="quarter" idx="13" hasCustomPrompt="1"/>
          </p:nvPr>
        </p:nvSpPr>
        <p:spPr>
          <a:xfrm>
            <a:off x="8839200" y="4434806"/>
            <a:ext cx="2743200" cy="1919287"/>
          </a:xfrm>
        </p:spPr>
        <p:txBody>
          <a:bodyPr vert="horz" wrap="square" lIns="91440" tIns="45720" rIns="91440" bIns="45720" rtlCol="0" anchor="ctr" anchorCtr="1">
            <a:normAutofit/>
          </a:bodyPr>
          <a:lstStyle>
            <a:lvl1pPr>
              <a:defRPr lang="en-US" sz="1800" baseline="0" dirty="0"/>
            </a:lvl1pPr>
          </a:lstStyle>
          <a:p>
            <a:pPr marR="0" lvl="0" fontAlgn="auto">
              <a:spcBef>
                <a:spcPts val="1000"/>
              </a:spcBef>
              <a:spcAft>
                <a:spcPts val="600"/>
              </a:spcAft>
              <a:buClrTx/>
              <a:buSzTx/>
              <a:tabLst/>
            </a:pPr>
            <a:r>
              <a:rPr lang="en-US" dirty="0"/>
              <a:t>Use Insert Image icon on QAT or Delete Color Overlay; Click Icon to Insert Pic in 3" x 2.1" Area Size; Click Reset for Color Overlays</a:t>
            </a:r>
          </a:p>
        </p:txBody>
      </p:sp>
      <p:sp>
        <p:nvSpPr>
          <p:cNvPr id="11" name="Text Placeholder 20"/>
          <p:cNvSpPr>
            <a:spLocks noGrp="1"/>
          </p:cNvSpPr>
          <p:nvPr>
            <p:ph type="body" sz="quarter" idx="17"/>
          </p:nvPr>
        </p:nvSpPr>
        <p:spPr>
          <a:xfrm>
            <a:off x="609600" y="4435475"/>
            <a:ext cx="2743200" cy="1919288"/>
          </a:xfrm>
          <a:solidFill>
            <a:schemeClr val="accent2">
              <a:alpha val="40000"/>
            </a:schemeClr>
          </a:solidFill>
        </p:spPr>
        <p:txBody>
          <a:bodyPr anchor="t" anchorCtr="1">
            <a:normAutofit/>
          </a:bodyPr>
          <a:lstStyle>
            <a:lvl1pPr algn="ctr">
              <a:spcBef>
                <a:spcPts val="0"/>
              </a:spcBef>
              <a:defRPr sz="2000">
                <a:solidFill>
                  <a:schemeClr val="accent5">
                    <a:alpha val="1000"/>
                  </a:schemeClr>
                </a:solidFill>
              </a:defRPr>
            </a:lvl1pPr>
          </a:lstStyle>
          <a:p>
            <a:pPr lvl="0"/>
            <a:r>
              <a:rPr lang="en-US"/>
              <a:t>Click to edit Master text styles</a:t>
            </a:r>
          </a:p>
        </p:txBody>
      </p:sp>
      <p:sp>
        <p:nvSpPr>
          <p:cNvPr id="15" name="Text Placeholder 21"/>
          <p:cNvSpPr>
            <a:spLocks noGrp="1"/>
          </p:cNvSpPr>
          <p:nvPr>
            <p:ph type="body" sz="quarter" idx="18"/>
          </p:nvPr>
        </p:nvSpPr>
        <p:spPr>
          <a:xfrm>
            <a:off x="3352800" y="4435475"/>
            <a:ext cx="2743200" cy="1919288"/>
          </a:xfrm>
          <a:solidFill>
            <a:schemeClr val="accent3">
              <a:alpha val="40000"/>
            </a:schemeClr>
          </a:solidFill>
        </p:spPr>
        <p:txBody>
          <a:bodyPr anchor="t" anchorCtr="1">
            <a:normAutofit/>
          </a:bodyPr>
          <a:lstStyle>
            <a:lvl1pPr algn="ctr">
              <a:spcBef>
                <a:spcPts val="0"/>
              </a:spcBef>
              <a:defRPr sz="2000">
                <a:solidFill>
                  <a:schemeClr val="accent5">
                    <a:alpha val="0"/>
                  </a:schemeClr>
                </a:solidFill>
              </a:defRPr>
            </a:lvl1pPr>
          </a:lstStyle>
          <a:p>
            <a:pPr lvl="0"/>
            <a:r>
              <a:rPr lang="en-US"/>
              <a:t>Click to edit Master text styles</a:t>
            </a:r>
          </a:p>
        </p:txBody>
      </p:sp>
      <p:sp>
        <p:nvSpPr>
          <p:cNvPr id="17" name="Text Placeholder 22"/>
          <p:cNvSpPr>
            <a:spLocks noGrp="1"/>
          </p:cNvSpPr>
          <p:nvPr>
            <p:ph type="body" sz="quarter" idx="19"/>
          </p:nvPr>
        </p:nvSpPr>
        <p:spPr>
          <a:xfrm>
            <a:off x="6096000" y="4435475"/>
            <a:ext cx="2743200" cy="1919288"/>
          </a:xfrm>
          <a:solidFill>
            <a:schemeClr val="accent4">
              <a:alpha val="39000"/>
            </a:schemeClr>
          </a:solidFill>
        </p:spPr>
        <p:txBody>
          <a:bodyPr anchor="t" anchorCtr="1">
            <a:normAutofit/>
          </a:bodyPr>
          <a:lstStyle>
            <a:lvl1pPr algn="ctr">
              <a:spcBef>
                <a:spcPts val="0"/>
              </a:spcBef>
              <a:defRPr sz="2000">
                <a:solidFill>
                  <a:schemeClr val="accent5">
                    <a:alpha val="0"/>
                  </a:schemeClr>
                </a:solidFill>
              </a:defRPr>
            </a:lvl1pPr>
          </a:lstStyle>
          <a:p>
            <a:pPr lvl="0"/>
            <a:r>
              <a:rPr lang="en-US"/>
              <a:t>Click to edit Master text styles</a:t>
            </a:r>
          </a:p>
        </p:txBody>
      </p:sp>
      <p:sp>
        <p:nvSpPr>
          <p:cNvPr id="19" name="Text Placeholder 23"/>
          <p:cNvSpPr>
            <a:spLocks noGrp="1"/>
          </p:cNvSpPr>
          <p:nvPr>
            <p:ph type="body" sz="quarter" idx="20"/>
          </p:nvPr>
        </p:nvSpPr>
        <p:spPr>
          <a:xfrm>
            <a:off x="8839200" y="4435475"/>
            <a:ext cx="2743200" cy="1917700"/>
          </a:xfrm>
          <a:solidFill>
            <a:schemeClr val="accent5">
              <a:alpha val="40000"/>
            </a:schemeClr>
          </a:solidFill>
        </p:spPr>
        <p:txBody>
          <a:bodyPr anchor="t" anchorCtr="1">
            <a:normAutofit/>
          </a:bodyPr>
          <a:lstStyle>
            <a:lvl1pPr algn="ctr">
              <a:spcBef>
                <a:spcPts val="0"/>
              </a:spcBef>
              <a:defRPr sz="2000">
                <a:solidFill>
                  <a:schemeClr val="accent5">
                    <a:alpha val="0"/>
                  </a:schemeClr>
                </a:solidFill>
              </a:defRPr>
            </a:lvl1pPr>
          </a:lstStyle>
          <a:p>
            <a:pPr lvl="0"/>
            <a:r>
              <a:rPr lang="en-US"/>
              <a:t>Click to edit Master text styles</a:t>
            </a:r>
          </a:p>
        </p:txBody>
      </p:sp>
    </p:spTree>
    <p:extLst>
      <p:ext uri="{BB962C8B-B14F-4D97-AF65-F5344CB8AC3E}">
        <p14:creationId xmlns:p14="http://schemas.microsoft.com/office/powerpoint/2010/main" val="33561973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Bio Left Pic ">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4" name="Text Placeholder 4"/>
          <p:cNvSpPr>
            <a:spLocks noGrp="1"/>
          </p:cNvSpPr>
          <p:nvPr>
            <p:ph type="body" sz="quarter" idx="22" hasCustomPrompt="1"/>
          </p:nvPr>
        </p:nvSpPr>
        <p:spPr>
          <a:xfrm>
            <a:off x="4626864" y="1737360"/>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6" name="Text Placeholder 5"/>
          <p:cNvSpPr>
            <a:spLocks noGrp="1"/>
          </p:cNvSpPr>
          <p:nvPr>
            <p:ph type="body" sz="quarter" idx="24" hasCustomPrompt="1"/>
          </p:nvPr>
        </p:nvSpPr>
        <p:spPr>
          <a:xfrm>
            <a:off x="4627563" y="2468880"/>
            <a:ext cx="6858000" cy="1828745"/>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5pPr marL="841248" indent="0">
              <a:buNone/>
              <a:defRPr/>
            </a:lvl5pPr>
          </a:lstStyle>
          <a:p>
            <a:pPr lvl="0"/>
            <a:r>
              <a:rPr lang="en-US" dirty="0"/>
              <a:t>Body text</a:t>
            </a:r>
          </a:p>
        </p:txBody>
      </p:sp>
      <p:sp>
        <p:nvSpPr>
          <p:cNvPr id="8" name="Text Placeholder 8"/>
          <p:cNvSpPr>
            <a:spLocks noGrp="1"/>
          </p:cNvSpPr>
          <p:nvPr>
            <p:ph type="body" sz="quarter" idx="21" hasCustomPrompt="1"/>
          </p:nvPr>
        </p:nvSpPr>
        <p:spPr>
          <a:xfrm>
            <a:off x="4626864" y="4297625"/>
            <a:ext cx="6858000" cy="1737415"/>
          </a:xfrm>
        </p:spPr>
        <p:txBody>
          <a:bodyPr vert="horz" lIns="91440" tIns="45720" rIns="91440" bIns="45720" numCol="2" spcCol="457200" rtlCol="0">
            <a:normAutofit/>
          </a:bodyPr>
          <a:lstStyle>
            <a:lvl1pP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6964276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Bio Right Pic With Purple Quote">
    <p:spTree>
      <p:nvGrpSpPr>
        <p:cNvPr id="1" name=""/>
        <p:cNvGrpSpPr/>
        <p:nvPr/>
      </p:nvGrpSpPr>
      <p:grpSpPr>
        <a:xfrm>
          <a:off x="0" y="0"/>
          <a:ext cx="0" cy="0"/>
          <a:chOff x="0" y="0"/>
          <a:chExt cx="0" cy="0"/>
        </a:xfrm>
      </p:grpSpPr>
      <p:sp>
        <p:nvSpPr>
          <p:cNvPr id="10" name="Picture Placeholder 4"/>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5"/>
          <p:cNvSpPr>
            <a:spLocks noGrp="1"/>
          </p:cNvSpPr>
          <p:nvPr>
            <p:ph type="body" sz="quarter" idx="22" hasCustomPrompt="1"/>
          </p:nvPr>
        </p:nvSpPr>
        <p:spPr>
          <a:xfrm>
            <a:off x="612775" y="1736725"/>
            <a:ext cx="6858000" cy="731838"/>
          </a:xfrm>
        </p:spPr>
        <p:txBody>
          <a:bodyPr>
            <a:noAutofit/>
          </a:bodyPr>
          <a:lstStyle>
            <a:lvl1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13" name="Text Placeholder 6"/>
          <p:cNvSpPr>
            <a:spLocks noGrp="1"/>
          </p:cNvSpPr>
          <p:nvPr>
            <p:ph type="body" sz="quarter" idx="18" hasCustomPrompt="1"/>
          </p:nvPr>
        </p:nvSpPr>
        <p:spPr>
          <a:xfrm>
            <a:off x="612648" y="2468880"/>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indent="0">
              <a:lnSpc>
                <a:spcPct val="100000"/>
              </a:lnSpc>
              <a:spcBef>
                <a:spcPts val="0"/>
              </a:spcBef>
              <a:spcAft>
                <a:spcPts val="0"/>
              </a:spcAft>
              <a:buNone/>
              <a:defRPr sz="1600" b="0" i="0" kern="0" baseline="0">
                <a:solidFill>
                  <a:schemeClr val="accent5"/>
                </a:solidFill>
                <a:latin typeface="Rubik" panose="00000500000000000000" pitchFamily="2" charset="-79"/>
              </a:defRPr>
            </a:lvl1pPr>
          </a:lstStyle>
          <a:p>
            <a:pPr lvl="0"/>
            <a:r>
              <a:rPr lang="en-US" dirty="0"/>
              <a:t>Click to add personal quote or standout text</a:t>
            </a:r>
          </a:p>
        </p:txBody>
      </p:sp>
      <p:sp>
        <p:nvSpPr>
          <p:cNvPr id="5" name="Text Placeholder 7"/>
          <p:cNvSpPr>
            <a:spLocks noGrp="1"/>
          </p:cNvSpPr>
          <p:nvPr>
            <p:ph type="body" sz="quarter" idx="24" hasCustomPrompt="1"/>
          </p:nvPr>
        </p:nvSpPr>
        <p:spPr>
          <a:xfrm>
            <a:off x="612648" y="3291839"/>
            <a:ext cx="6858127" cy="1371600"/>
          </a:xfrm>
        </p:spPr>
        <p:txBody>
          <a:bodyPr/>
          <a:lstStyle>
            <a:lvl1pPr marL="0"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775" y="4665290"/>
            <a:ext cx="6858000" cy="1370386"/>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2576170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Bio Right Pic">
    <p:spTree>
      <p:nvGrpSpPr>
        <p:cNvPr id="1" name=""/>
        <p:cNvGrpSpPr/>
        <p:nvPr/>
      </p:nvGrpSpPr>
      <p:grpSpPr>
        <a:xfrm>
          <a:off x="0" y="0"/>
          <a:ext cx="0" cy="0"/>
          <a:chOff x="0" y="0"/>
          <a:chExt cx="0" cy="0"/>
        </a:xfrm>
      </p:grpSpPr>
      <p:sp>
        <p:nvSpPr>
          <p:cNvPr id="10" name="Picture Placeholder 1"/>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4"/>
          <p:cNvSpPr>
            <a:spLocks noGrp="1"/>
          </p:cNvSpPr>
          <p:nvPr>
            <p:ph type="body" sz="quarter" idx="22" hasCustomPrompt="1"/>
          </p:nvPr>
        </p:nvSpPr>
        <p:spPr>
          <a:xfrm>
            <a:off x="612775" y="1736725"/>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5" name="Text Placeholder 5"/>
          <p:cNvSpPr>
            <a:spLocks noGrp="1"/>
          </p:cNvSpPr>
          <p:nvPr>
            <p:ph type="body" sz="quarter" idx="24" hasCustomPrompt="1"/>
          </p:nvPr>
        </p:nvSpPr>
        <p:spPr>
          <a:xfrm>
            <a:off x="612775" y="2468563"/>
            <a:ext cx="6858000" cy="1828799"/>
          </a:xfrm>
        </p:spPr>
        <p:txBody>
          <a:bodyPr/>
          <a:lstStyle>
            <a:lvl1pPr marL="18288"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648" y="4298260"/>
            <a:ext cx="6858000" cy="1737415"/>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7023069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Bio Slide - 2 People">
    <p:spTree>
      <p:nvGrpSpPr>
        <p:cNvPr id="1" name=""/>
        <p:cNvGrpSpPr/>
        <p:nvPr/>
      </p:nvGrpSpPr>
      <p:grpSpPr>
        <a:xfrm>
          <a:off x="0" y="0"/>
          <a:ext cx="0" cy="0"/>
          <a:chOff x="0" y="0"/>
          <a:chExt cx="0" cy="0"/>
        </a:xfrm>
      </p:grpSpPr>
      <p:sp>
        <p:nvSpPr>
          <p:cNvPr id="3" name="Slide Number Placeholder 2"/>
          <p:cNvSpPr>
            <a:spLocks noGrp="1"/>
          </p:cNvSpPr>
          <p:nvPr>
            <p:ph type="sldNum" sz="quarter" idx="22"/>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26" name="Title 1">
            <a:extLst>
              <a:ext uri="{FF2B5EF4-FFF2-40B4-BE49-F238E27FC236}">
                <a16:creationId xmlns:a16="http://schemas.microsoft.com/office/drawing/2014/main" id="{45A89085-F904-E24B-93B3-92C7F478842F}"/>
              </a:ext>
            </a:extLst>
          </p:cNvPr>
          <p:cNvSpPr>
            <a:spLocks noGrp="1"/>
          </p:cNvSpPr>
          <p:nvPr>
            <p:ph type="title" hasCustomPrompt="1"/>
          </p:nvPr>
        </p:nvSpPr>
        <p:spPr>
          <a:xfrm>
            <a:off x="612648" y="1005840"/>
            <a:ext cx="10972800" cy="822960"/>
          </a:xfrm>
          <a:prstGeom prst="rect">
            <a:avLst/>
          </a:prstGeom>
        </p:spPr>
        <p:txBody>
          <a:bodyPr wrap="square" anchor="t" anchorCtr="0">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4" name="Text Placeholder 3"/>
          <p:cNvSpPr>
            <a:spLocks noGrp="1"/>
          </p:cNvSpPr>
          <p:nvPr>
            <p:ph type="body" sz="quarter" idx="24" hasCustomPrompt="1"/>
          </p:nvPr>
        </p:nvSpPr>
        <p:spPr>
          <a:xfrm>
            <a:off x="342900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25" hasCustomPrompt="1"/>
          </p:nvPr>
        </p:nvSpPr>
        <p:spPr>
          <a:xfrm>
            <a:off x="896112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8" name="Text Placeholder 7"/>
          <p:cNvSpPr>
            <a:spLocks noGrp="1"/>
          </p:cNvSpPr>
          <p:nvPr>
            <p:ph type="body" sz="quarter" idx="26" hasCustomPrompt="1"/>
          </p:nvPr>
        </p:nvSpPr>
        <p:spPr>
          <a:xfrm>
            <a:off x="3429000" y="301752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0" name="Text Placeholder 9"/>
          <p:cNvSpPr>
            <a:spLocks noGrp="1"/>
          </p:cNvSpPr>
          <p:nvPr>
            <p:ph type="body" sz="quarter" idx="27" hasCustomPrompt="1"/>
          </p:nvPr>
        </p:nvSpPr>
        <p:spPr>
          <a:xfrm>
            <a:off x="8961120" y="3038475"/>
            <a:ext cx="2651125" cy="401638"/>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5" name="Text Placeholder 14"/>
          <p:cNvSpPr>
            <a:spLocks noGrp="1"/>
          </p:cNvSpPr>
          <p:nvPr>
            <p:ph type="body" sz="quarter" idx="28" hasCustomPrompt="1"/>
          </p:nvPr>
        </p:nvSpPr>
        <p:spPr>
          <a:xfrm>
            <a:off x="3429000" y="3474720"/>
            <a:ext cx="2651760" cy="1554480"/>
          </a:xfrm>
        </p:spPr>
        <p:txBody>
          <a:bodyPr vert="horz" lIns="45720" tIns="45720" rIns="45720" bIns="45720" rtlCol="0">
            <a:noAutofit/>
          </a:bodyPr>
          <a:lstStyle>
            <a:lvl1pPr marL="0" indent="0">
              <a:buNone/>
              <a:defRPr lang="en-US" sz="1300" baseline="0" dirty="0"/>
            </a:lvl1pPr>
          </a:lstStyle>
          <a:p>
            <a:pPr marL="274320" lvl="0" indent="-274320">
              <a:spcBef>
                <a:spcPts val="0"/>
              </a:spcBef>
              <a:spcAft>
                <a:spcPts val="0"/>
              </a:spcAft>
            </a:pPr>
            <a:r>
              <a:rPr lang="en-US" dirty="0"/>
              <a:t>Click to Add Contact Info</a:t>
            </a:r>
          </a:p>
        </p:txBody>
      </p:sp>
      <p:sp>
        <p:nvSpPr>
          <p:cNvPr id="17" name="Text Placeholder 16"/>
          <p:cNvSpPr>
            <a:spLocks noGrp="1"/>
          </p:cNvSpPr>
          <p:nvPr>
            <p:ph type="body" sz="quarter" idx="29" hasCustomPrompt="1"/>
          </p:nvPr>
        </p:nvSpPr>
        <p:spPr>
          <a:xfrm>
            <a:off x="8961120" y="3429000"/>
            <a:ext cx="2651125" cy="1554480"/>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a:p>
            <a:pPr marL="0" lvl="0" indent="0">
              <a:spcBef>
                <a:spcPts val="0"/>
              </a:spcBef>
              <a:spcAft>
                <a:spcPts val="0"/>
              </a:spcAft>
              <a:buNone/>
            </a:pPr>
            <a:endParaRPr lang="en-US" dirty="0"/>
          </a:p>
        </p:txBody>
      </p:sp>
      <p:sp>
        <p:nvSpPr>
          <p:cNvPr id="19" name="Picture Placeholder 18"/>
          <p:cNvSpPr>
            <a:spLocks noGrp="1"/>
          </p:cNvSpPr>
          <p:nvPr>
            <p:ph type="pic" sz="quarter" idx="30" hasCustomPrompt="1"/>
          </p:nvPr>
        </p:nvSpPr>
        <p:spPr>
          <a:xfrm>
            <a:off x="612648"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
        <p:nvSpPr>
          <p:cNvPr id="21" name="Picture Placeholder 20"/>
          <p:cNvSpPr>
            <a:spLocks noGrp="1"/>
          </p:cNvSpPr>
          <p:nvPr>
            <p:ph type="pic" sz="quarter" idx="31" hasCustomPrompt="1"/>
          </p:nvPr>
        </p:nvSpPr>
        <p:spPr>
          <a:xfrm>
            <a:off x="6159864"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Tree>
    <p:extLst>
      <p:ext uri="{BB962C8B-B14F-4D97-AF65-F5344CB8AC3E}">
        <p14:creationId xmlns:p14="http://schemas.microsoft.com/office/powerpoint/2010/main" val="39403658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Bio Slide - 3 People">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64B7F738-E5DC-A043-958F-77731386CAA2}"/>
              </a:ext>
            </a:extLst>
          </p:cNvPr>
          <p:cNvSpPr>
            <a:spLocks noGrp="1"/>
          </p:cNvSpPr>
          <p:nvPr>
            <p:ph type="title" hasCustomPrompt="1"/>
          </p:nvPr>
        </p:nvSpPr>
        <p:spPr>
          <a:xfrm>
            <a:off x="612648" y="1005840"/>
            <a:ext cx="10972800" cy="822960"/>
          </a:xfrm>
          <a:prstGeom prst="rect">
            <a:avLst/>
          </a:prstGeom>
        </p:spPr>
        <p:txBody>
          <a:bodyPr wrap="square">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3" name="Slide Number Placeholder 2"/>
          <p:cNvSpPr>
            <a:spLocks noGrp="1"/>
          </p:cNvSpPr>
          <p:nvPr>
            <p:ph type="sldNum" sz="quarter" idx="26"/>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29" hasCustomPrompt="1"/>
          </p:nvPr>
        </p:nvSpPr>
        <p:spPr>
          <a:xfrm>
            <a:off x="614363" y="4479925"/>
            <a:ext cx="2743200" cy="457200"/>
          </a:xfrm>
        </p:spPr>
        <p:txBody>
          <a:bodyPr lIns="45720" rIns="45720">
            <a:noAutofit/>
          </a:bodyPr>
          <a:lstStyle>
            <a:lvl1pPr marL="0" indent="0">
              <a:spcBef>
                <a:spcPts val="0"/>
              </a:spcBef>
              <a:spcAft>
                <a:spcPts val="0"/>
              </a:spcAft>
              <a:buNone/>
              <a:defRPr sz="1600">
                <a:solidFill>
                  <a:schemeClr val="accent2"/>
                </a:solidFill>
                <a:latin typeface="Rubik Medium" panose="00000600000000000000" pitchFamily="2" charset="-79"/>
                <a:cs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Name</a:t>
            </a:r>
          </a:p>
        </p:txBody>
      </p:sp>
      <p:sp>
        <p:nvSpPr>
          <p:cNvPr id="6" name="Text Placeholder 5"/>
          <p:cNvSpPr>
            <a:spLocks noGrp="1"/>
          </p:cNvSpPr>
          <p:nvPr>
            <p:ph type="body" sz="quarter" idx="30" hasCustomPrompt="1"/>
          </p:nvPr>
        </p:nvSpPr>
        <p:spPr>
          <a:xfrm>
            <a:off x="612775" y="4937125"/>
            <a:ext cx="2744788" cy="411480"/>
          </a:xfrm>
        </p:spPr>
        <p:txBody>
          <a:bodyPr lIns="45720" rIns="45720">
            <a:noAutofit/>
          </a:bodyPr>
          <a:lstStyle>
            <a:lvl1pPr marL="0" indent="0">
              <a:spcBef>
                <a:spcPts val="0"/>
              </a:spcBef>
              <a:spcAft>
                <a:spcPts val="0"/>
              </a:spcAft>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14" name="Text Placeholder 13"/>
          <p:cNvSpPr>
            <a:spLocks noGrp="1"/>
          </p:cNvSpPr>
          <p:nvPr>
            <p:ph type="body" sz="quarter" idx="34" hasCustomPrompt="1"/>
          </p:nvPr>
        </p:nvSpPr>
        <p:spPr>
          <a:xfrm>
            <a:off x="4270375" y="5348605"/>
            <a:ext cx="2743200"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25" name="Text Placeholder 24"/>
          <p:cNvSpPr>
            <a:spLocks noGrp="1"/>
          </p:cNvSpPr>
          <p:nvPr>
            <p:ph type="body" sz="quarter" idx="37" hasCustomPrompt="1"/>
          </p:nvPr>
        </p:nvSpPr>
        <p:spPr>
          <a:xfrm>
            <a:off x="7926260" y="5349240"/>
            <a:ext cx="2744787"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17" name="Picture Placeholder 4">
            <a:extLst>
              <a:ext uri="{FF2B5EF4-FFF2-40B4-BE49-F238E27FC236}">
                <a16:creationId xmlns:a16="http://schemas.microsoft.com/office/drawing/2014/main" id="{6495E262-CAFD-D44A-B417-E27BFEC1D536}"/>
              </a:ext>
            </a:extLst>
          </p:cNvPr>
          <p:cNvSpPr>
            <a:spLocks noGrp="1"/>
          </p:cNvSpPr>
          <p:nvPr>
            <p:ph type="pic" sz="quarter" idx="13" hasCustomPrompt="1"/>
          </p:nvPr>
        </p:nvSpPr>
        <p:spPr>
          <a:xfrm>
            <a:off x="613968" y="1828800"/>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16" name="Picture Placeholder 6">
            <a:extLst>
              <a:ext uri="{FF2B5EF4-FFF2-40B4-BE49-F238E27FC236}">
                <a16:creationId xmlns:a16="http://schemas.microsoft.com/office/drawing/2014/main" id="{6495E262-CAFD-D44A-B417-E27BFEC1D536}"/>
              </a:ext>
            </a:extLst>
          </p:cNvPr>
          <p:cNvSpPr>
            <a:spLocks noGrp="1"/>
          </p:cNvSpPr>
          <p:nvPr>
            <p:ph type="pic" sz="quarter" idx="38" hasCustomPrompt="1"/>
          </p:nvPr>
        </p:nvSpPr>
        <p:spPr>
          <a:xfrm>
            <a:off x="4270375" y="1817614"/>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20" name="Picture Placeholder 8">
            <a:extLst>
              <a:ext uri="{FF2B5EF4-FFF2-40B4-BE49-F238E27FC236}">
                <a16:creationId xmlns:a16="http://schemas.microsoft.com/office/drawing/2014/main" id="{6495E262-CAFD-D44A-B417-E27BFEC1D536}"/>
              </a:ext>
            </a:extLst>
          </p:cNvPr>
          <p:cNvSpPr>
            <a:spLocks noGrp="1"/>
          </p:cNvSpPr>
          <p:nvPr>
            <p:ph type="pic" sz="quarter" idx="39" hasCustomPrompt="1"/>
          </p:nvPr>
        </p:nvSpPr>
        <p:spPr>
          <a:xfrm>
            <a:off x="7926260" y="1815807"/>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5" name="Text Placeholder 4"/>
          <p:cNvSpPr>
            <a:spLocks noGrp="1"/>
          </p:cNvSpPr>
          <p:nvPr>
            <p:ph type="body" sz="quarter" idx="40" hasCustomPrompt="1"/>
          </p:nvPr>
        </p:nvSpPr>
        <p:spPr>
          <a:xfrm>
            <a:off x="612775" y="5348288"/>
            <a:ext cx="2744788" cy="823912"/>
          </a:xfrm>
        </p:spPr>
        <p:txBody>
          <a:bodyPr vert="horz" lIns="45720" tIns="45720" rIns="45720" bIns="45720" rtlCol="0">
            <a:normAutofit/>
          </a:bodyPr>
          <a:lstStyle>
            <a:lvl1pPr marL="0" indent="0">
              <a:buNone/>
              <a:defRPr lang="en-US" sz="1300" dirty="0"/>
            </a:lvl1pPr>
          </a:lstStyle>
          <a:p>
            <a:pPr marL="274320" lvl="0" indent="-274320"/>
            <a:r>
              <a:rPr lang="en-US" sz="1300" baseline="0" dirty="0"/>
              <a:t>Click to Add Contact Info</a:t>
            </a:r>
            <a:endParaRPr lang="en-US" dirty="0"/>
          </a:p>
        </p:txBody>
      </p:sp>
      <p:sp>
        <p:nvSpPr>
          <p:cNvPr id="9" name="Text Placeholder 8"/>
          <p:cNvSpPr>
            <a:spLocks noGrp="1"/>
          </p:cNvSpPr>
          <p:nvPr>
            <p:ph type="body" sz="quarter" idx="41" hasCustomPrompt="1"/>
          </p:nvPr>
        </p:nvSpPr>
        <p:spPr>
          <a:xfrm>
            <a:off x="4270375" y="4467225"/>
            <a:ext cx="2743200" cy="4699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13" name="Text Placeholder 12"/>
          <p:cNvSpPr>
            <a:spLocks noGrp="1"/>
          </p:cNvSpPr>
          <p:nvPr>
            <p:ph type="body" sz="quarter" idx="42" hasCustomPrompt="1"/>
          </p:nvPr>
        </p:nvSpPr>
        <p:spPr>
          <a:xfrm>
            <a:off x="4270375" y="4937125"/>
            <a:ext cx="2743200"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2" name="Text Placeholder 21"/>
          <p:cNvSpPr>
            <a:spLocks noGrp="1"/>
          </p:cNvSpPr>
          <p:nvPr>
            <p:ph type="body" sz="quarter" idx="43" hasCustomPrompt="1"/>
          </p:nvPr>
        </p:nvSpPr>
        <p:spPr>
          <a:xfrm>
            <a:off x="7926388" y="4479925"/>
            <a:ext cx="2744787"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44" hasCustomPrompt="1"/>
          </p:nvPr>
        </p:nvSpPr>
        <p:spPr>
          <a:xfrm>
            <a:off x="7926388" y="4937125"/>
            <a:ext cx="2744787"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Tree>
    <p:extLst>
      <p:ext uri="{BB962C8B-B14F-4D97-AF65-F5344CB8AC3E}">
        <p14:creationId xmlns:p14="http://schemas.microsoft.com/office/powerpoint/2010/main" val="27211674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Bio Slide - 4 Peo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1005840"/>
            <a:ext cx="10972800" cy="822960"/>
          </a:xfrm>
        </p:spPr>
        <p:txBody>
          <a:bodyPr/>
          <a:lstStyle/>
          <a:p>
            <a:r>
              <a:rPr lang="en-US" dirty="0"/>
              <a:t>Click to Add Title</a:t>
            </a:r>
          </a:p>
        </p:txBody>
      </p:sp>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16" name="Picture Placeholder 44">
            <a:extLst>
              <a:ext uri="{FF2B5EF4-FFF2-40B4-BE49-F238E27FC236}">
                <a16:creationId xmlns:a16="http://schemas.microsoft.com/office/drawing/2014/main" id="{215DA700-9B9E-5F43-AD42-1090FFE1C372}"/>
              </a:ext>
            </a:extLst>
          </p:cNvPr>
          <p:cNvSpPr>
            <a:spLocks noGrp="1"/>
          </p:cNvSpPr>
          <p:nvPr>
            <p:ph type="pic" sz="quarter" idx="13" hasCustomPrompt="1"/>
          </p:nvPr>
        </p:nvSpPr>
        <p:spPr>
          <a:xfrm>
            <a:off x="612648"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20" name="Text Placeholder 3"/>
          <p:cNvSpPr>
            <a:spLocks noGrp="1"/>
          </p:cNvSpPr>
          <p:nvPr>
            <p:ph type="body" sz="quarter" idx="29" hasCustomPrompt="1"/>
          </p:nvPr>
        </p:nvSpPr>
        <p:spPr>
          <a:xfrm>
            <a:off x="614363" y="457200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1" name="Text Placeholder 5"/>
          <p:cNvSpPr>
            <a:spLocks noGrp="1"/>
          </p:cNvSpPr>
          <p:nvPr>
            <p:ph type="body" sz="quarter" idx="30" hasCustomPrompt="1"/>
          </p:nvPr>
        </p:nvSpPr>
        <p:spPr>
          <a:xfrm>
            <a:off x="612775" y="5029200"/>
            <a:ext cx="2651760" cy="457200"/>
          </a:xfrm>
        </p:spPr>
        <p:txBody>
          <a:bodyPr lIns="45720" rIns="45720">
            <a:noAutofit/>
          </a:bodyPr>
          <a:lstStyle>
            <a:lvl1pPr marL="0" indent="0">
              <a:spcBef>
                <a:spcPts val="0"/>
              </a:spcBef>
              <a:spcAft>
                <a:spcPts val="0"/>
              </a:spcAft>
              <a:buFont typeface="Arial" panose="020B0604020202020204" pitchFamily="34" charset="0"/>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23" name="Text Placeholder 7"/>
          <p:cNvSpPr>
            <a:spLocks noGrp="1"/>
          </p:cNvSpPr>
          <p:nvPr>
            <p:ph type="body" sz="quarter" idx="34" hasCustomPrompt="1"/>
          </p:nvPr>
        </p:nvSpPr>
        <p:spPr>
          <a:xfrm>
            <a:off x="612775" y="5486400"/>
            <a:ext cx="2651760" cy="640080"/>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4" name="Text Placeholder 23"/>
          <p:cNvSpPr>
            <a:spLocks noGrp="1"/>
          </p:cNvSpPr>
          <p:nvPr>
            <p:ph type="body" sz="quarter" idx="35" hasCustomPrompt="1"/>
          </p:nvPr>
        </p:nvSpPr>
        <p:spPr>
          <a:xfrm>
            <a:off x="3382963" y="4584700"/>
            <a:ext cx="2652712" cy="444500"/>
          </a:xfrm>
        </p:spPr>
        <p:txBody>
          <a:bodyPr vert="horz" lIns="45720" tIns="45720" rIns="45720" bIns="45720" rtlCol="0">
            <a:noAutofit/>
          </a:bodyPr>
          <a:lstStyle>
            <a:lvl1pPr marL="0" indent="0">
              <a:buNone/>
              <a:defRPr lang="en-US" sz="1600" dirty="0" smtClean="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36" hasCustomPrompt="1"/>
          </p:nvPr>
        </p:nvSpPr>
        <p:spPr>
          <a:xfrm>
            <a:off x="3382963" y="5029200"/>
            <a:ext cx="2652712"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8" name="Text Placeholder 27"/>
          <p:cNvSpPr>
            <a:spLocks noGrp="1"/>
          </p:cNvSpPr>
          <p:nvPr>
            <p:ph type="body" sz="quarter" idx="37" hasCustomPrompt="1"/>
          </p:nvPr>
        </p:nvSpPr>
        <p:spPr>
          <a:xfrm>
            <a:off x="3382963" y="5486400"/>
            <a:ext cx="2652712" cy="639763"/>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p:txBody>
      </p:sp>
      <p:sp>
        <p:nvSpPr>
          <p:cNvPr id="30" name="Text Placeholder 29"/>
          <p:cNvSpPr>
            <a:spLocks noGrp="1"/>
          </p:cNvSpPr>
          <p:nvPr>
            <p:ph type="body" sz="quarter" idx="38" hasCustomPrompt="1"/>
          </p:nvPr>
        </p:nvSpPr>
        <p:spPr>
          <a:xfrm>
            <a:off x="6157913" y="4584700"/>
            <a:ext cx="2651125"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3" name="Text Placeholder 32"/>
          <p:cNvSpPr>
            <a:spLocks noGrp="1"/>
          </p:cNvSpPr>
          <p:nvPr>
            <p:ph type="body" sz="quarter" idx="39" hasCustomPrompt="1"/>
          </p:nvPr>
        </p:nvSpPr>
        <p:spPr>
          <a:xfrm>
            <a:off x="615791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35" name="Text Placeholder 34"/>
          <p:cNvSpPr>
            <a:spLocks noGrp="1"/>
          </p:cNvSpPr>
          <p:nvPr>
            <p:ph type="body" sz="quarter" idx="40" hasCustomPrompt="1"/>
          </p:nvPr>
        </p:nvSpPr>
        <p:spPr>
          <a:xfrm>
            <a:off x="615791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37" name="Text Placeholder 36"/>
          <p:cNvSpPr>
            <a:spLocks noGrp="1"/>
          </p:cNvSpPr>
          <p:nvPr>
            <p:ph type="body" sz="quarter" idx="41" hasCustomPrompt="1"/>
          </p:nvPr>
        </p:nvSpPr>
        <p:spPr>
          <a:xfrm>
            <a:off x="8932863" y="4584700"/>
            <a:ext cx="2652712"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9" name="Text Placeholder 38"/>
          <p:cNvSpPr>
            <a:spLocks noGrp="1"/>
          </p:cNvSpPr>
          <p:nvPr>
            <p:ph type="body" sz="quarter" idx="42" hasCustomPrompt="1"/>
          </p:nvPr>
        </p:nvSpPr>
        <p:spPr>
          <a:xfrm>
            <a:off x="893286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41" name="Text Placeholder 40"/>
          <p:cNvSpPr>
            <a:spLocks noGrp="1"/>
          </p:cNvSpPr>
          <p:nvPr>
            <p:ph type="body" sz="quarter" idx="43" hasCustomPrompt="1"/>
          </p:nvPr>
        </p:nvSpPr>
        <p:spPr>
          <a:xfrm>
            <a:off x="893286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9" name="Picture Placeholder 42">
            <a:extLst>
              <a:ext uri="{FF2B5EF4-FFF2-40B4-BE49-F238E27FC236}">
                <a16:creationId xmlns:a16="http://schemas.microsoft.com/office/drawing/2014/main" id="{215DA700-9B9E-5F43-AD42-1090FFE1C372}"/>
              </a:ext>
            </a:extLst>
          </p:cNvPr>
          <p:cNvSpPr>
            <a:spLocks noGrp="1"/>
          </p:cNvSpPr>
          <p:nvPr>
            <p:ph type="pic" sz="quarter" idx="44" hasCustomPrompt="1"/>
          </p:nvPr>
        </p:nvSpPr>
        <p:spPr>
          <a:xfrm>
            <a:off x="3388233" y="1931035"/>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1" name="Picture Placeholder 46">
            <a:extLst>
              <a:ext uri="{FF2B5EF4-FFF2-40B4-BE49-F238E27FC236}">
                <a16:creationId xmlns:a16="http://schemas.microsoft.com/office/drawing/2014/main" id="{215DA700-9B9E-5F43-AD42-1090FFE1C372}"/>
              </a:ext>
            </a:extLst>
          </p:cNvPr>
          <p:cNvSpPr>
            <a:spLocks noGrp="1"/>
          </p:cNvSpPr>
          <p:nvPr>
            <p:ph type="pic" sz="quarter" idx="45" hasCustomPrompt="1"/>
          </p:nvPr>
        </p:nvSpPr>
        <p:spPr>
          <a:xfrm>
            <a:off x="6156643"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2" name="Picture Placeholder 48">
            <a:extLst>
              <a:ext uri="{FF2B5EF4-FFF2-40B4-BE49-F238E27FC236}">
                <a16:creationId xmlns:a16="http://schemas.microsoft.com/office/drawing/2014/main" id="{215DA700-9B9E-5F43-AD42-1090FFE1C372}"/>
              </a:ext>
            </a:extLst>
          </p:cNvPr>
          <p:cNvSpPr>
            <a:spLocks noGrp="1"/>
          </p:cNvSpPr>
          <p:nvPr>
            <p:ph type="pic" sz="quarter" idx="46" hasCustomPrompt="1"/>
          </p:nvPr>
        </p:nvSpPr>
        <p:spPr>
          <a:xfrm>
            <a:off x="8933815" y="19329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Tree>
    <p:extLst>
      <p:ext uri="{BB962C8B-B14F-4D97-AF65-F5344CB8AC3E}">
        <p14:creationId xmlns:p14="http://schemas.microsoft.com/office/powerpoint/2010/main" val="18731916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io Slide - 6 People">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6BB4D7A7-3BAA-C745-A498-5ABB3B42079F}"/>
              </a:ext>
            </a:extLst>
          </p:cNvPr>
          <p:cNvSpPr>
            <a:spLocks noGrp="1"/>
          </p:cNvSpPr>
          <p:nvPr>
            <p:ph type="title" hasCustomPrompt="1"/>
          </p:nvPr>
        </p:nvSpPr>
        <p:spPr>
          <a:xfrm>
            <a:off x="612648" y="1005840"/>
            <a:ext cx="10972800" cy="914400"/>
          </a:xfrm>
          <a:prstGeom prst="rect">
            <a:avLst/>
          </a:prstGeom>
        </p:spPr>
        <p:txBody>
          <a:bodyPr>
            <a:normAutofit/>
          </a:bodyPr>
          <a:lstStyle>
            <a:lvl1pPr>
              <a:defRPr sz="3600" b="0" i="0" baseline="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3" name="Slide Number Placeholder 2"/>
          <p:cNvSpPr>
            <a:spLocks noGrp="1"/>
          </p:cNvSpPr>
          <p:nvPr>
            <p:ph type="sldNum" sz="quarter" idx="61"/>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62" hasCustomPrompt="1"/>
          </p:nvPr>
        </p:nvSpPr>
        <p:spPr>
          <a:xfrm>
            <a:off x="246856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63" hasCustomPrompt="1"/>
          </p:nvPr>
        </p:nvSpPr>
        <p:spPr>
          <a:xfrm>
            <a:off x="246888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4" name="Text Placeholder 11"/>
          <p:cNvSpPr>
            <a:spLocks noGrp="1"/>
          </p:cNvSpPr>
          <p:nvPr>
            <p:ph type="body" sz="quarter" idx="65" hasCustomPrompt="1"/>
          </p:nvPr>
        </p:nvSpPr>
        <p:spPr>
          <a:xfrm>
            <a:off x="614180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5" name="Text Placeholder 13"/>
          <p:cNvSpPr>
            <a:spLocks noGrp="1"/>
          </p:cNvSpPr>
          <p:nvPr>
            <p:ph type="body" sz="quarter" idx="66" hasCustomPrompt="1"/>
          </p:nvPr>
        </p:nvSpPr>
        <p:spPr>
          <a:xfrm>
            <a:off x="614212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7" name="Text Placeholder 17"/>
          <p:cNvSpPr>
            <a:spLocks noGrp="1"/>
          </p:cNvSpPr>
          <p:nvPr>
            <p:ph type="body" sz="quarter" idx="68" hasCustomPrompt="1"/>
          </p:nvPr>
        </p:nvSpPr>
        <p:spPr>
          <a:xfrm>
            <a:off x="980281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8" name="Text Placeholder 19"/>
          <p:cNvSpPr>
            <a:spLocks noGrp="1"/>
          </p:cNvSpPr>
          <p:nvPr>
            <p:ph type="body" sz="quarter" idx="69" hasCustomPrompt="1"/>
          </p:nvPr>
        </p:nvSpPr>
        <p:spPr>
          <a:xfrm>
            <a:off x="980313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3" name="Text Placeholder 23"/>
          <p:cNvSpPr>
            <a:spLocks noGrp="1"/>
          </p:cNvSpPr>
          <p:nvPr>
            <p:ph type="body" sz="quarter" idx="71" hasCustomPrompt="1"/>
          </p:nvPr>
        </p:nvSpPr>
        <p:spPr>
          <a:xfrm>
            <a:off x="246888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4" name="Text Placeholder 25"/>
          <p:cNvSpPr>
            <a:spLocks noGrp="1"/>
          </p:cNvSpPr>
          <p:nvPr>
            <p:ph type="body" sz="quarter" idx="72" hasCustomPrompt="1"/>
          </p:nvPr>
        </p:nvSpPr>
        <p:spPr>
          <a:xfrm>
            <a:off x="246919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6" name="Text Placeholder 31"/>
          <p:cNvSpPr>
            <a:spLocks noGrp="1"/>
          </p:cNvSpPr>
          <p:nvPr>
            <p:ph type="body" sz="quarter" idx="74" hasCustomPrompt="1"/>
          </p:nvPr>
        </p:nvSpPr>
        <p:spPr>
          <a:xfrm>
            <a:off x="614212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7" name="Text Placeholder 33"/>
          <p:cNvSpPr>
            <a:spLocks noGrp="1"/>
          </p:cNvSpPr>
          <p:nvPr>
            <p:ph type="body" sz="quarter" idx="75" hasCustomPrompt="1"/>
          </p:nvPr>
        </p:nvSpPr>
        <p:spPr>
          <a:xfrm>
            <a:off x="614243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9" name="Text Placeholder 37"/>
          <p:cNvSpPr>
            <a:spLocks noGrp="1"/>
          </p:cNvSpPr>
          <p:nvPr>
            <p:ph type="body" sz="quarter" idx="77" hasCustomPrompt="1"/>
          </p:nvPr>
        </p:nvSpPr>
        <p:spPr>
          <a:xfrm>
            <a:off x="980313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50" name="Text Placeholder 39"/>
          <p:cNvSpPr>
            <a:spLocks noGrp="1"/>
          </p:cNvSpPr>
          <p:nvPr>
            <p:ph type="body" sz="quarter" idx="78" hasCustomPrompt="1"/>
          </p:nvPr>
        </p:nvSpPr>
        <p:spPr>
          <a:xfrm>
            <a:off x="980344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29" name="Picture Placeholder 6">
            <a:extLst>
              <a:ext uri="{FF2B5EF4-FFF2-40B4-BE49-F238E27FC236}">
                <a16:creationId xmlns:a16="http://schemas.microsoft.com/office/drawing/2014/main" id="{88C375DA-FE49-3940-9C26-E796024EAB1E}"/>
              </a:ext>
            </a:extLst>
          </p:cNvPr>
          <p:cNvSpPr>
            <a:spLocks noGrp="1" noChangeAspect="1"/>
          </p:cNvSpPr>
          <p:nvPr>
            <p:ph type="pic" sz="quarter" idx="21" hasCustomPrompt="1"/>
          </p:nvPr>
        </p:nvSpPr>
        <p:spPr>
          <a:xfrm>
            <a:off x="612648"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28" name="Picture Placeholder 8">
            <a:extLst>
              <a:ext uri="{FF2B5EF4-FFF2-40B4-BE49-F238E27FC236}">
                <a16:creationId xmlns:a16="http://schemas.microsoft.com/office/drawing/2014/main" id="{88C375DA-FE49-3940-9C26-E796024EAB1E}"/>
              </a:ext>
            </a:extLst>
          </p:cNvPr>
          <p:cNvSpPr>
            <a:spLocks noGrp="1" noChangeAspect="1"/>
          </p:cNvSpPr>
          <p:nvPr>
            <p:ph type="pic" sz="quarter" idx="80" hasCustomPrompt="1"/>
          </p:nvPr>
        </p:nvSpPr>
        <p:spPr>
          <a:xfrm>
            <a:off x="4275329"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0" name="Picture Placeholder 10">
            <a:extLst>
              <a:ext uri="{FF2B5EF4-FFF2-40B4-BE49-F238E27FC236}">
                <a16:creationId xmlns:a16="http://schemas.microsoft.com/office/drawing/2014/main" id="{88C375DA-FE49-3940-9C26-E796024EAB1E}"/>
              </a:ext>
            </a:extLst>
          </p:cNvPr>
          <p:cNvSpPr>
            <a:spLocks noGrp="1" noChangeAspect="1"/>
          </p:cNvSpPr>
          <p:nvPr>
            <p:ph type="pic" sz="quarter" idx="81" hasCustomPrompt="1"/>
          </p:nvPr>
        </p:nvSpPr>
        <p:spPr>
          <a:xfrm>
            <a:off x="7936992"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3" name="Picture Placeholder 12">
            <a:extLst>
              <a:ext uri="{FF2B5EF4-FFF2-40B4-BE49-F238E27FC236}">
                <a16:creationId xmlns:a16="http://schemas.microsoft.com/office/drawing/2014/main" id="{88C375DA-FE49-3940-9C26-E796024EAB1E}"/>
              </a:ext>
            </a:extLst>
          </p:cNvPr>
          <p:cNvSpPr>
            <a:spLocks noGrp="1" noChangeAspect="1"/>
          </p:cNvSpPr>
          <p:nvPr>
            <p:ph type="pic" sz="quarter" idx="82" hasCustomPrompt="1"/>
          </p:nvPr>
        </p:nvSpPr>
        <p:spPr>
          <a:xfrm>
            <a:off x="609644"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2" name="Picture Placeholder 14">
            <a:extLst>
              <a:ext uri="{FF2B5EF4-FFF2-40B4-BE49-F238E27FC236}">
                <a16:creationId xmlns:a16="http://schemas.microsoft.com/office/drawing/2014/main" id="{88C375DA-FE49-3940-9C26-E796024EAB1E}"/>
              </a:ext>
            </a:extLst>
          </p:cNvPr>
          <p:cNvSpPr>
            <a:spLocks noGrp="1" noChangeAspect="1"/>
          </p:cNvSpPr>
          <p:nvPr>
            <p:ph type="pic" sz="quarter" idx="83" hasCustomPrompt="1"/>
          </p:nvPr>
        </p:nvSpPr>
        <p:spPr>
          <a:xfrm>
            <a:off x="4275329"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3" name="Picture Placeholder 16">
            <a:extLst>
              <a:ext uri="{FF2B5EF4-FFF2-40B4-BE49-F238E27FC236}">
                <a16:creationId xmlns:a16="http://schemas.microsoft.com/office/drawing/2014/main" id="{88C375DA-FE49-3940-9C26-E796024EAB1E}"/>
              </a:ext>
            </a:extLst>
          </p:cNvPr>
          <p:cNvSpPr>
            <a:spLocks noGrp="1" noChangeAspect="1"/>
          </p:cNvSpPr>
          <p:nvPr>
            <p:ph type="pic" sz="quarter" idx="84" hasCustomPrompt="1"/>
          </p:nvPr>
        </p:nvSpPr>
        <p:spPr>
          <a:xfrm>
            <a:off x="7936992"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 name="Text Placeholder 4"/>
          <p:cNvSpPr>
            <a:spLocks noGrp="1"/>
          </p:cNvSpPr>
          <p:nvPr>
            <p:ph type="body" sz="quarter" idx="85" hasCustomPrompt="1"/>
          </p:nvPr>
        </p:nvSpPr>
        <p:spPr>
          <a:xfrm>
            <a:off x="2468563" y="3017838"/>
            <a:ext cx="1738312" cy="731837"/>
          </a:xfrm>
        </p:spPr>
        <p:txBody>
          <a:bodyPr lIns="45720" rIns="45720">
            <a:normAutofit/>
          </a:bodyPr>
          <a:lstStyle>
            <a:lvl1pPr marL="0" indent="0">
              <a:spcBef>
                <a:spcPts val="0"/>
              </a:spcBef>
              <a:spcAft>
                <a:spcPts val="0"/>
              </a:spcAft>
              <a:buFont typeface="Arial" panose="020B0604020202020204" pitchFamily="34" charset="0"/>
              <a:buNone/>
              <a:defRPr lang="en-US" sz="1200" baseline="0" dirty="0"/>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Contact Info</a:t>
            </a:r>
          </a:p>
        </p:txBody>
      </p:sp>
      <p:sp>
        <p:nvSpPr>
          <p:cNvPr id="8" name="Text Placeholder 7"/>
          <p:cNvSpPr>
            <a:spLocks noGrp="1"/>
          </p:cNvSpPr>
          <p:nvPr>
            <p:ph type="body" sz="quarter" idx="86" hasCustomPrompt="1"/>
          </p:nvPr>
        </p:nvSpPr>
        <p:spPr>
          <a:xfrm>
            <a:off x="6142038" y="3017838"/>
            <a:ext cx="1738312" cy="731837"/>
          </a:xfrm>
        </p:spPr>
        <p:txBody>
          <a:bodyPr lIns="45720" rIns="45720">
            <a:noAutofit/>
          </a:bodyPr>
          <a:lstStyle>
            <a:lvl1pPr marL="0" indent="0">
              <a:buFont typeface="Arial" panose="020B0604020202020204" pitchFamily="34" charset="0"/>
              <a:buNone/>
              <a:defRPr sz="1200" baseline="0"/>
            </a:lvl1pPr>
            <a:lvl2pPr marL="274320" indent="0">
              <a:buNone/>
              <a:defRPr sz="1200" baseline="0"/>
            </a:lvl2pPr>
            <a:lvl3pPr marL="548640" indent="0">
              <a:buNone/>
              <a:defRPr sz="1200" baseline="0"/>
            </a:lvl3pPr>
            <a:lvl4pPr marL="822960" indent="0">
              <a:buNone/>
              <a:defRPr sz="1200" baseline="0"/>
            </a:lvl4pPr>
            <a:lvl5pPr marL="1097280" indent="0">
              <a:buNone/>
              <a:defRPr sz="1200" baseline="0"/>
            </a:lvl5pPr>
          </a:lstStyle>
          <a:p>
            <a:pPr lvl="0"/>
            <a:r>
              <a:rPr lang="en-US" dirty="0"/>
              <a:t>Click to Add Contact Info</a:t>
            </a:r>
          </a:p>
        </p:txBody>
      </p:sp>
      <p:sp>
        <p:nvSpPr>
          <p:cNvPr id="11" name="Text Placeholder 10"/>
          <p:cNvSpPr>
            <a:spLocks noGrp="1"/>
          </p:cNvSpPr>
          <p:nvPr>
            <p:ph type="body" sz="quarter" idx="87" hasCustomPrompt="1"/>
          </p:nvPr>
        </p:nvSpPr>
        <p:spPr>
          <a:xfrm>
            <a:off x="9821863" y="3017838"/>
            <a:ext cx="1719262" cy="731837"/>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5" name="Text Placeholder 14"/>
          <p:cNvSpPr>
            <a:spLocks noGrp="1"/>
          </p:cNvSpPr>
          <p:nvPr>
            <p:ph type="body" sz="quarter" idx="88" hasCustomPrompt="1"/>
          </p:nvPr>
        </p:nvSpPr>
        <p:spPr>
          <a:xfrm>
            <a:off x="2468563"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7" name="Text Placeholder 16"/>
          <p:cNvSpPr>
            <a:spLocks noGrp="1"/>
          </p:cNvSpPr>
          <p:nvPr>
            <p:ph type="body" sz="quarter" idx="89" hasCustomPrompt="1"/>
          </p:nvPr>
        </p:nvSpPr>
        <p:spPr>
          <a:xfrm>
            <a:off x="6142038" y="5121275"/>
            <a:ext cx="1736725"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buFontTx/>
              <a:buNone/>
              <a:defRPr sz="1200" baseline="0"/>
            </a:lvl2pPr>
            <a:lvl3pPr marL="548640" indent="0">
              <a:buFontTx/>
              <a:buNone/>
              <a:defRPr sz="1200" baseline="0"/>
            </a:lvl3pPr>
            <a:lvl4pPr marL="822960" indent="0">
              <a:buFontTx/>
              <a:buNone/>
              <a:defRPr sz="1200" baseline="0"/>
            </a:lvl4pPr>
            <a:lvl5pPr marL="1097280" indent="0">
              <a:buFontTx/>
              <a:buNone/>
              <a:defRPr sz="1200" baseline="0"/>
            </a:lvl5pPr>
          </a:lstStyle>
          <a:p>
            <a:pPr lvl="0"/>
            <a:r>
              <a:rPr lang="en-US" dirty="0"/>
              <a:t>Click to Add Contact Info</a:t>
            </a:r>
          </a:p>
        </p:txBody>
      </p:sp>
      <p:sp>
        <p:nvSpPr>
          <p:cNvPr id="19" name="Text Placeholder 18"/>
          <p:cNvSpPr>
            <a:spLocks noGrp="1"/>
          </p:cNvSpPr>
          <p:nvPr>
            <p:ph type="body" sz="quarter" idx="90" hasCustomPrompt="1"/>
          </p:nvPr>
        </p:nvSpPr>
        <p:spPr>
          <a:xfrm>
            <a:off x="9797098"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a:lvl1pPr>
            <a:lvl2pPr marL="274320" indent="0">
              <a:buNone/>
              <a:defRPr sz="1200"/>
            </a:lvl2pPr>
            <a:lvl3pPr marL="548640" indent="0">
              <a:buNone/>
              <a:defRPr sz="1200"/>
            </a:lvl3pPr>
            <a:lvl4pPr marL="822960" indent="0">
              <a:buNone/>
              <a:defRPr sz="1200"/>
            </a:lvl4pPr>
            <a:lvl5pPr marL="1097280" indent="0">
              <a:buNone/>
              <a:defRPr sz="1200"/>
            </a:lvl5pPr>
          </a:lstStyle>
          <a:p>
            <a:pPr lvl="0"/>
            <a:r>
              <a:rPr lang="en-US" dirty="0"/>
              <a:t>Click to Add Contact Info</a:t>
            </a:r>
          </a:p>
        </p:txBody>
      </p:sp>
    </p:spTree>
    <p:extLst>
      <p:ext uri="{BB962C8B-B14F-4D97-AF65-F5344CB8AC3E}">
        <p14:creationId xmlns:p14="http://schemas.microsoft.com/office/powerpoint/2010/main" val="3470066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QR Codes">
    <p:spTree>
      <p:nvGrpSpPr>
        <p:cNvPr id="1" name=""/>
        <p:cNvGrpSpPr/>
        <p:nvPr/>
      </p:nvGrpSpPr>
      <p:grpSpPr>
        <a:xfrm>
          <a:off x="0" y="0"/>
          <a:ext cx="0" cy="0"/>
          <a:chOff x="0" y="0"/>
          <a:chExt cx="0" cy="0"/>
        </a:xfrm>
      </p:grpSpPr>
      <p:pic>
        <p:nvPicPr>
          <p:cNvPr id="4" name="Picture 3" descr="A qr code with a blue square and a blue square with a white letter on it&#10;&#10;Description automatically generated">
            <a:extLst>
              <a:ext uri="{FF2B5EF4-FFF2-40B4-BE49-F238E27FC236}">
                <a16:creationId xmlns:a16="http://schemas.microsoft.com/office/drawing/2014/main" id="{8508FBA0-2FAE-8A21-B108-E74C06824C2B}"/>
              </a:ext>
            </a:extLst>
          </p:cNvPr>
          <p:cNvPicPr>
            <a:picLocks noChangeAspect="1"/>
          </p:cNvPicPr>
          <p:nvPr userDrawn="1"/>
        </p:nvPicPr>
        <p:blipFill>
          <a:blip r:embed="rId2"/>
          <a:stretch>
            <a:fillRect/>
          </a:stretch>
        </p:blipFill>
        <p:spPr>
          <a:xfrm>
            <a:off x="1978150" y="3029753"/>
            <a:ext cx="3197628" cy="3197628"/>
          </a:xfrm>
          <a:prstGeom prst="rect">
            <a:avLst/>
          </a:prstGeom>
        </p:spPr>
      </p:pic>
      <p:pic>
        <p:nvPicPr>
          <p:cNvPr id="5" name="Picture 4" descr="A qr code with a blue square with a letter c&#10;&#10;Description automatically generated">
            <a:extLst>
              <a:ext uri="{FF2B5EF4-FFF2-40B4-BE49-F238E27FC236}">
                <a16:creationId xmlns:a16="http://schemas.microsoft.com/office/drawing/2014/main" id="{2298DB32-8F62-130F-DBB6-47728B9F4B84}"/>
              </a:ext>
            </a:extLst>
          </p:cNvPr>
          <p:cNvPicPr>
            <a:picLocks noChangeAspect="1"/>
          </p:cNvPicPr>
          <p:nvPr userDrawn="1"/>
        </p:nvPicPr>
        <p:blipFill>
          <a:blip r:embed="rId3"/>
          <a:stretch>
            <a:fillRect/>
          </a:stretch>
        </p:blipFill>
        <p:spPr>
          <a:xfrm>
            <a:off x="7016220" y="3029753"/>
            <a:ext cx="3197628" cy="3197628"/>
          </a:xfrm>
          <a:prstGeom prst="rect">
            <a:avLst/>
          </a:prstGeom>
        </p:spPr>
      </p:pic>
      <p:sp>
        <p:nvSpPr>
          <p:cNvPr id="6" name="TextBox 5">
            <a:extLst>
              <a:ext uri="{FF2B5EF4-FFF2-40B4-BE49-F238E27FC236}">
                <a16:creationId xmlns:a16="http://schemas.microsoft.com/office/drawing/2014/main" id="{5C5D4B5C-5A51-F017-6336-0086FC523771}"/>
              </a:ext>
            </a:extLst>
          </p:cNvPr>
          <p:cNvSpPr txBox="1"/>
          <p:nvPr userDrawn="1"/>
        </p:nvSpPr>
        <p:spPr>
          <a:xfrm>
            <a:off x="2518129" y="2573824"/>
            <a:ext cx="2117669" cy="461665"/>
          </a:xfrm>
          <a:prstGeom prst="rect">
            <a:avLst/>
          </a:prstGeom>
          <a:noFill/>
        </p:spPr>
        <p:txBody>
          <a:bodyPr wrap="square" rtlCol="0">
            <a:spAutoFit/>
          </a:bodyPr>
          <a:lstStyle/>
          <a:p>
            <a:pPr algn="ctr"/>
            <a:r>
              <a:rPr lang="en-US" sz="2400" dirty="0">
                <a:solidFill>
                  <a:schemeClr val="accent5"/>
                </a:solidFill>
                <a:latin typeface="+mj-lt"/>
              </a:rPr>
              <a:t>LinkedIn</a:t>
            </a:r>
          </a:p>
        </p:txBody>
      </p:sp>
      <p:sp>
        <p:nvSpPr>
          <p:cNvPr id="7" name="TextBox 6">
            <a:extLst>
              <a:ext uri="{FF2B5EF4-FFF2-40B4-BE49-F238E27FC236}">
                <a16:creationId xmlns:a16="http://schemas.microsoft.com/office/drawing/2014/main" id="{C7023C54-B949-1A7A-0012-3E0605D06C88}"/>
              </a:ext>
            </a:extLst>
          </p:cNvPr>
          <p:cNvSpPr txBox="1"/>
          <p:nvPr userDrawn="1"/>
        </p:nvSpPr>
        <p:spPr>
          <a:xfrm>
            <a:off x="7419040" y="2568088"/>
            <a:ext cx="2391988" cy="461665"/>
          </a:xfrm>
          <a:prstGeom prst="rect">
            <a:avLst/>
          </a:prstGeom>
          <a:noFill/>
        </p:spPr>
        <p:txBody>
          <a:bodyPr wrap="square" rtlCol="0">
            <a:spAutoFit/>
          </a:bodyPr>
          <a:lstStyle/>
          <a:p>
            <a:pPr algn="ctr"/>
            <a:r>
              <a:rPr lang="en-US" sz="2400" dirty="0">
                <a:solidFill>
                  <a:schemeClr val="accent5"/>
                </a:solidFill>
                <a:latin typeface="+mj-lt"/>
              </a:rPr>
              <a:t>Facebook</a:t>
            </a:r>
          </a:p>
        </p:txBody>
      </p:sp>
      <p:sp>
        <p:nvSpPr>
          <p:cNvPr id="8" name="TextBox 7">
            <a:extLst>
              <a:ext uri="{FF2B5EF4-FFF2-40B4-BE49-F238E27FC236}">
                <a16:creationId xmlns:a16="http://schemas.microsoft.com/office/drawing/2014/main" id="{72E00A20-7C82-A314-BA81-48584D9D1D61}"/>
              </a:ext>
            </a:extLst>
          </p:cNvPr>
          <p:cNvSpPr txBox="1"/>
          <p:nvPr userDrawn="1"/>
        </p:nvSpPr>
        <p:spPr>
          <a:xfrm>
            <a:off x="333330" y="1161007"/>
            <a:ext cx="11525339" cy="1600438"/>
          </a:xfrm>
          <a:prstGeom prst="rect">
            <a:avLst/>
          </a:prstGeom>
          <a:noFill/>
        </p:spPr>
        <p:txBody>
          <a:bodyPr wrap="square" rtlCol="0">
            <a:spAutoFit/>
          </a:bodyPr>
          <a:lstStyle/>
          <a:p>
            <a:pPr algn="ctr"/>
            <a:r>
              <a:rPr lang="en-US" sz="3600" dirty="0">
                <a:solidFill>
                  <a:srgbClr val="03A3DD"/>
                </a:solidFill>
                <a:latin typeface="Rubik Medium" pitchFamily="2" charset="-79"/>
                <a:ea typeface="+mj-ea"/>
                <a:cs typeface="Rubik Medium" pitchFamily="2" charset="-79"/>
              </a:rPr>
              <a:t>STAY CONNECTED BY </a:t>
            </a:r>
            <a:r>
              <a:rPr kumimoji="0" lang="en-US" sz="3600" b="0" i="0" u="none" strike="noStrike" kern="1200" cap="none" spc="0" normalizeH="0" baseline="0" noProof="0" dirty="0">
                <a:ln>
                  <a:noFill/>
                </a:ln>
                <a:solidFill>
                  <a:srgbClr val="03A3DD"/>
                </a:solidFill>
                <a:effectLst/>
                <a:uLnTx/>
                <a:uFillTx/>
                <a:latin typeface="Rubik Medium" pitchFamily="2" charset="-79"/>
                <a:ea typeface="+mj-ea"/>
                <a:cs typeface="Rubik Medium" pitchFamily="2" charset="-79"/>
              </a:rPr>
              <a:t>FOLLOWING US </a:t>
            </a:r>
          </a:p>
          <a:p>
            <a:pPr algn="ctr"/>
            <a:r>
              <a:rPr kumimoji="0" lang="en-US" sz="3600" b="0" i="0" u="none" strike="noStrike" kern="1200" cap="none" spc="0" normalizeH="0" baseline="0" noProof="0" dirty="0">
                <a:ln>
                  <a:noFill/>
                </a:ln>
                <a:solidFill>
                  <a:srgbClr val="03A3DD"/>
                </a:solidFill>
                <a:effectLst/>
                <a:uLnTx/>
                <a:uFillTx/>
                <a:latin typeface="Rubik Medium" pitchFamily="2" charset="-79"/>
                <a:ea typeface="+mj-ea"/>
                <a:cs typeface="Rubik Medium" pitchFamily="2" charset="-79"/>
              </a:rPr>
              <a:t>ON SOCIAL MEDIA  </a:t>
            </a:r>
            <a:endParaRPr lang="en-US" sz="3600" dirty="0"/>
          </a:p>
          <a:p>
            <a:endParaRPr lang="en-US" sz="2600" dirty="0">
              <a:solidFill>
                <a:schemeClr val="accent6"/>
              </a:solidFill>
              <a:latin typeface="+mj-lt"/>
            </a:endParaRPr>
          </a:p>
        </p:txBody>
      </p:sp>
      <p:sp>
        <p:nvSpPr>
          <p:cNvPr id="17" name="Footer Placeholder 4">
            <a:extLst>
              <a:ext uri="{FF2B5EF4-FFF2-40B4-BE49-F238E27FC236}">
                <a16:creationId xmlns:a16="http://schemas.microsoft.com/office/drawing/2014/main" id="{7DDA3B13-2970-101E-1610-26C4988DA84C}"/>
              </a:ext>
            </a:extLst>
          </p:cNvPr>
          <p:cNvSpPr txBox="1"/>
          <p:nvPr userDrawn="1"/>
        </p:nvSpPr>
        <p:spPr>
          <a:xfrm>
            <a:off x="609600" y="6414849"/>
            <a:ext cx="2743200" cy="246221"/>
          </a:xfrm>
          <a:prstGeom prst="rect">
            <a:avLst/>
          </a:prstGeom>
          <a:noFill/>
        </p:spPr>
        <p:txBody>
          <a:bodyPr wrap="square" t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baseline="0" dirty="0">
                <a:solidFill>
                  <a:schemeClr val="accent2"/>
                </a:solidFill>
                <a:latin typeface="Rubik Light" panose="00000400000000000000" pitchFamily="2" charset="-79"/>
              </a:rPr>
              <a:t>chamblisslaw.com</a:t>
            </a:r>
          </a:p>
        </p:txBody>
      </p:sp>
      <p:sp>
        <p:nvSpPr>
          <p:cNvPr id="23" name="Slide Number Placeholder 2">
            <a:extLst>
              <a:ext uri="{FF2B5EF4-FFF2-40B4-BE49-F238E27FC236}">
                <a16:creationId xmlns:a16="http://schemas.microsoft.com/office/drawing/2014/main" id="{1384525F-CEF2-0181-367C-EA8958F01B20}"/>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20023304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hambliss Disclaimer">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0954C91-03E1-2A4D-AD54-04200EA9114D}"/>
              </a:ext>
            </a:extLst>
          </p:cNvPr>
          <p:cNvSpPr txBox="1"/>
          <p:nvPr userDrawn="1"/>
        </p:nvSpPr>
        <p:spPr>
          <a:xfrm>
            <a:off x="609600" y="6414849"/>
            <a:ext cx="2743200" cy="246221"/>
          </a:xfrm>
          <a:prstGeom prst="rect">
            <a:avLst/>
          </a:prstGeom>
          <a:noFill/>
        </p:spPr>
        <p:txBody>
          <a:bodyPr wrap="square" t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baseline="0" dirty="0">
                <a:solidFill>
                  <a:schemeClr val="accent2"/>
                </a:solidFill>
                <a:latin typeface="Rubik Light" panose="00000400000000000000" pitchFamily="2" charset="-79"/>
              </a:rPr>
              <a:t>chamblisslaw.com</a:t>
            </a:r>
          </a:p>
        </p:txBody>
      </p:sp>
      <p:sp>
        <p:nvSpPr>
          <p:cNvPr id="19" name="Firm Name 11">
            <a:extLst>
              <a:ext uri="{FF2B5EF4-FFF2-40B4-BE49-F238E27FC236}">
                <a16:creationId xmlns:a16="http://schemas.microsoft.com/office/drawing/2014/main" id="{80927CB2-1DE6-2049-93BD-7698891E530D}"/>
              </a:ext>
            </a:extLst>
          </p:cNvPr>
          <p:cNvSpPr txBox="1">
            <a:spLocks/>
          </p:cNvSpPr>
          <p:nvPr userDrawn="1"/>
        </p:nvSpPr>
        <p:spPr>
          <a:xfrm>
            <a:off x="7219738" y="1920240"/>
            <a:ext cx="3930167" cy="36576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r>
              <a:rPr lang="en-US" sz="1800" b="0" i="0" dirty="0">
                <a:solidFill>
                  <a:schemeClr val="accent6"/>
                </a:solidFill>
                <a:latin typeface="Rubik Medium" pitchFamily="2" charset="-79"/>
                <a:cs typeface="Rubik Medium" pitchFamily="2" charset="-79"/>
              </a:rPr>
              <a:t>Chambliss, </a:t>
            </a:r>
            <a:r>
              <a:rPr lang="en-US" sz="1800" b="0" i="0" dirty="0" err="1">
                <a:solidFill>
                  <a:schemeClr val="accent6"/>
                </a:solidFill>
                <a:latin typeface="Rubik Medium" pitchFamily="2" charset="-79"/>
                <a:cs typeface="Rubik Medium" pitchFamily="2" charset="-79"/>
              </a:rPr>
              <a:t>Bahner</a:t>
            </a:r>
            <a:r>
              <a:rPr lang="en-US" sz="1800" b="0" i="0" dirty="0">
                <a:solidFill>
                  <a:schemeClr val="accent6"/>
                </a:solidFill>
                <a:latin typeface="Rubik Medium" pitchFamily="2" charset="-79"/>
                <a:cs typeface="Rubik Medium" pitchFamily="2" charset="-79"/>
              </a:rPr>
              <a:t> &amp; </a:t>
            </a:r>
            <a:r>
              <a:rPr lang="en-US" sz="1800" b="0" i="0" dirty="0" err="1">
                <a:solidFill>
                  <a:schemeClr val="accent6"/>
                </a:solidFill>
                <a:latin typeface="Rubik Medium" pitchFamily="2" charset="-79"/>
                <a:cs typeface="Rubik Medium" pitchFamily="2" charset="-79"/>
              </a:rPr>
              <a:t>Stophel</a:t>
            </a:r>
            <a:r>
              <a:rPr lang="en-US" sz="1800" b="0" i="0" dirty="0">
                <a:solidFill>
                  <a:schemeClr val="accent6"/>
                </a:solidFill>
                <a:latin typeface="Rubik Medium" pitchFamily="2" charset="-79"/>
                <a:cs typeface="Rubik Medium" pitchFamily="2" charset="-79"/>
              </a:rPr>
              <a:t>, P.C.</a:t>
            </a:r>
          </a:p>
        </p:txBody>
      </p:sp>
      <p:sp>
        <p:nvSpPr>
          <p:cNvPr id="20" name="Chambliss Address 12">
            <a:extLst>
              <a:ext uri="{FF2B5EF4-FFF2-40B4-BE49-F238E27FC236}">
                <a16:creationId xmlns:a16="http://schemas.microsoft.com/office/drawing/2014/main" id="{9BFE6A8C-5844-E94E-BA60-CBBAFC30B916}"/>
              </a:ext>
            </a:extLst>
          </p:cNvPr>
          <p:cNvSpPr txBox="1">
            <a:spLocks/>
          </p:cNvSpPr>
          <p:nvPr userDrawn="1"/>
        </p:nvSpPr>
        <p:spPr>
          <a:xfrm>
            <a:off x="7219738" y="2298700"/>
            <a:ext cx="3930167" cy="1908018"/>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2800" kern="1200">
                <a:solidFill>
                  <a:schemeClr val="accent2"/>
                </a:solidFill>
                <a:latin typeface="Rubik" pitchFamily="2" charset="-79"/>
                <a:ea typeface="+mj-ea"/>
                <a:cs typeface="Rubik" pitchFamily="2" charset="-79"/>
              </a:defRPr>
            </a:lvl1pPr>
          </a:lstStyle>
          <a:p>
            <a:pPr>
              <a:lnSpc>
                <a:spcPts val="2100"/>
              </a:lnSpc>
              <a:spcBef>
                <a:spcPts val="900"/>
              </a:spcBef>
              <a:spcAft>
                <a:spcPts val="600"/>
              </a:spcAft>
            </a:pPr>
            <a:r>
              <a:rPr lang="en-US" sz="1800" b="0" i="0" dirty="0">
                <a:solidFill>
                  <a:schemeClr val="accent6"/>
                </a:solidFill>
                <a:latin typeface="Rubik Light" pitchFamily="2" charset="-79"/>
                <a:cs typeface="Rubik Light" pitchFamily="2" charset="-79"/>
              </a:rPr>
              <a:t>Liberty Tower</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605 Chestnut Street, Suite 1700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Chattanooga, TN  37450</a:t>
            </a:r>
            <a:br>
              <a:rPr lang="en-US" sz="1800" b="0" i="0" dirty="0">
                <a:solidFill>
                  <a:schemeClr val="accent6"/>
                </a:solidFill>
                <a:latin typeface="Rubik Light" pitchFamily="2" charset="-79"/>
                <a:cs typeface="Rubik Light" pitchFamily="2" charset="-79"/>
              </a:rPr>
            </a:br>
            <a:r>
              <a:rPr lang="en-US" sz="1800" b="0" i="0" dirty="0">
                <a:solidFill>
                  <a:schemeClr val="accent6"/>
                </a:solidFill>
                <a:latin typeface="Rubik Light" pitchFamily="2" charset="-79"/>
                <a:cs typeface="Rubik Light" pitchFamily="2" charset="-79"/>
              </a:rPr>
              <a:t>423.756.3000</a:t>
            </a:r>
          </a:p>
          <a:p>
            <a:pPr>
              <a:lnSpc>
                <a:spcPts val="2100"/>
              </a:lnSpc>
              <a:spcBef>
                <a:spcPts val="900"/>
              </a:spcBef>
              <a:spcAft>
                <a:spcPts val="600"/>
              </a:spcAft>
            </a:pPr>
            <a:r>
              <a:rPr lang="en-US" sz="1800" b="0" i="0" dirty="0">
                <a:solidFill>
                  <a:schemeClr val="accent5"/>
                </a:solidFill>
                <a:latin typeface="Rubik" panose="00000500000000000000" pitchFamily="2" charset="-79"/>
                <a:cs typeface="Rubik" panose="00000500000000000000" pitchFamily="2" charset="-79"/>
              </a:rPr>
              <a:t>chamblisslaw.com</a:t>
            </a:r>
          </a:p>
          <a:p>
            <a:pPr>
              <a:lnSpc>
                <a:spcPts val="2100"/>
              </a:lnSpc>
              <a:spcBef>
                <a:spcPts val="900"/>
              </a:spcBef>
              <a:spcAft>
                <a:spcPts val="600"/>
              </a:spcAft>
            </a:pPr>
            <a:endParaRPr lang="en-US" sz="1800" b="0" i="0" dirty="0">
              <a:solidFill>
                <a:schemeClr val="accent6"/>
              </a:solidFill>
              <a:latin typeface="Rubik Light" pitchFamily="2" charset="-79"/>
              <a:cs typeface="Rubik Light" pitchFamily="2" charset="-79"/>
            </a:endParaRPr>
          </a:p>
        </p:txBody>
      </p:sp>
      <p:sp>
        <p:nvSpPr>
          <p:cNvPr id="18" name="Content TextBox 13"/>
          <p:cNvSpPr txBox="1"/>
          <p:nvPr userDrawn="1"/>
        </p:nvSpPr>
        <p:spPr>
          <a:xfrm>
            <a:off x="609599" y="1920240"/>
            <a:ext cx="6126480" cy="41148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accent6"/>
                </a:solidFill>
                <a:latin typeface="Rubik Light" pitchFamily="2" charset="-79"/>
                <a:ea typeface="+mj-ea"/>
                <a:cs typeface="Rubik Light" pitchFamily="2" charset="-79"/>
              </a:rPr>
              <a:t>This presentation is provided with the understanding that the presenter is not rendering legal advice or services. Laws are constantly changing, and each federal law, state law, and regulation should be checked by legal counsel for the most current version. We make no claims, promises, or guarantees about the accuracy, completeness, or adequacy of the information contained in this presentation. Do not act upon this information without seeking the advice of an attorney.</a:t>
            </a:r>
            <a:br>
              <a:rPr lang="en-US" sz="1800" b="0" i="0" kern="1200" dirty="0">
                <a:solidFill>
                  <a:schemeClr val="accent6"/>
                </a:solidFill>
                <a:latin typeface="Rubik Light" pitchFamily="2" charset="-79"/>
                <a:ea typeface="+mj-ea"/>
                <a:cs typeface="Rubik Light" pitchFamily="2" charset="-79"/>
              </a:rPr>
            </a:br>
            <a:endParaRPr lang="en-US" sz="1800" b="0" i="0" kern="1200" dirty="0">
              <a:solidFill>
                <a:schemeClr val="accent6"/>
              </a:solidFill>
              <a:latin typeface="Rubik Light" pitchFamily="2" charset="-79"/>
              <a:ea typeface="+mj-ea"/>
              <a:cs typeface="Rubik Light"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accent6"/>
                </a:solidFill>
                <a:latin typeface="Rubik Light" pitchFamily="2" charset="-79"/>
                <a:ea typeface="+mj-ea"/>
                <a:cs typeface="Rubik Light" pitchFamily="2" charset="-79"/>
              </a:rPr>
              <a:t>This outline is intended to be informational. It does not provide legal advice. Neither your attendance nor the presenter answering a specific audience member question creates an attorney-client relationship.</a:t>
            </a:r>
          </a:p>
        </p:txBody>
      </p:sp>
      <p:sp>
        <p:nvSpPr>
          <p:cNvPr id="22" name="Title TextBox 14"/>
          <p:cNvSpPr txBox="1"/>
          <p:nvPr userDrawn="1"/>
        </p:nvSpPr>
        <p:spPr>
          <a:xfrm>
            <a:off x="612648" y="1005840"/>
            <a:ext cx="10972800" cy="822960"/>
          </a:xfrm>
          <a:prstGeom prst="rect">
            <a:avLst/>
          </a:prstGeom>
          <a:noFill/>
        </p:spPr>
        <p:txBody>
          <a:bodyPr wrap="square" lIns="91440" rIns="91440" rtlCol="0">
            <a:noAutofit/>
          </a:bodyPr>
          <a:lstStyle/>
          <a:p>
            <a:r>
              <a:rPr lang="en-US" sz="3600" dirty="0">
                <a:solidFill>
                  <a:schemeClr val="accent2"/>
                </a:solidFill>
                <a:latin typeface="Rubik Medium" panose="00000600000000000000" pitchFamily="2" charset="-79"/>
                <a:cs typeface="Rubik Medium" panose="00000600000000000000" pitchFamily="2" charset="-79"/>
              </a:rPr>
              <a:t>Disclaimer</a:t>
            </a:r>
          </a:p>
        </p:txBody>
      </p:sp>
      <p:sp>
        <p:nvSpPr>
          <p:cNvPr id="23" name="Slide Number Placeholder 2">
            <a:extLst>
              <a:ext uri="{FF2B5EF4-FFF2-40B4-BE49-F238E27FC236}">
                <a16:creationId xmlns:a16="http://schemas.microsoft.com/office/drawing/2014/main" id="{D776A752-1F40-FA4A-AC54-0538945259A4}"/>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2794060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ubtitle, Body Text">
    <p:bg>
      <p:bgPr>
        <a:blipFill dpi="0" rotWithShape="1">
          <a:blip r:embed="rId2">
            <a:alphaModFix amt="80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2">
                    <a:alpha val="75000"/>
                  </a:schemeClr>
                </a:solidFill>
                <a:effectLst>
                  <a:outerShdw blurRad="25400" dist="12700" dir="8400000" algn="ctr" rotWithShape="0">
                    <a:srgbClr val="000000">
                      <a:alpha val="45000"/>
                    </a:srgbClr>
                  </a:outerShdw>
                </a:effectLst>
              </a:defRPr>
            </a:lvl1pPr>
          </a:lstStyle>
          <a:p>
            <a:r>
              <a:rPr lang="en-US" dirty="0"/>
              <a:t>Click to Add Title</a:t>
            </a:r>
          </a:p>
        </p:txBody>
      </p:sp>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5" name="Text Placeholder 4"/>
          <p:cNvSpPr>
            <a:spLocks noGrp="1"/>
          </p:cNvSpPr>
          <p:nvPr>
            <p:ph type="body" sz="quarter" idx="13" hasCustomPrompt="1"/>
          </p:nvPr>
        </p:nvSpPr>
        <p:spPr>
          <a:xfrm>
            <a:off x="612648" y="2103120"/>
            <a:ext cx="10972927" cy="411480"/>
          </a:xfrm>
        </p:spPr>
        <p:txBody>
          <a:bodyPr tIns="0" bIns="0" anchor="b" anchorCtr="0">
            <a:noAutofit/>
          </a:bodyPr>
          <a:lstStyle>
            <a:lvl1pPr marL="0" marR="0" indent="0" algn="l" defTabSz="914400" rtl="0" eaLnBrk="1" fontAlgn="auto" latinLnBrk="0" hangingPunct="1">
              <a:lnSpc>
                <a:spcPct val="90000"/>
              </a:lnSpc>
              <a:spcBef>
                <a:spcPts val="600"/>
              </a:spcBef>
              <a:spcAft>
                <a:spcPts val="200"/>
              </a:spcAft>
              <a:buClrTx/>
              <a:buSzTx/>
              <a:buFontTx/>
              <a:buNone/>
              <a:tabLst/>
              <a:defRPr sz="2400" baseline="0">
                <a:solidFill>
                  <a:schemeClr val="accent5"/>
                </a:solidFill>
                <a:effectLst>
                  <a:outerShdw dist="12700" dir="8400000" algn="ctr" rotWithShape="0">
                    <a:srgbClr val="000000">
                      <a:alpha val="45000"/>
                    </a:srgbClr>
                  </a:outerShdw>
                </a:effectLst>
                <a:latin typeface="Rubik" panose="00000500000000000000" pitchFamily="2" charset="-79"/>
                <a:cs typeface="Rubik" panose="00000500000000000000" pitchFamily="2" charset="-79"/>
              </a:defRPr>
            </a:lvl1pPr>
          </a:lstStyle>
          <a:p>
            <a:pPr marL="0" marR="0" lvl="0" indent="0" algn="l" defTabSz="914400" rtl="0" eaLnBrk="1" fontAlgn="auto" latinLnBrk="0" hangingPunct="1">
              <a:lnSpc>
                <a:spcPct val="90000"/>
              </a:lnSpc>
              <a:spcBef>
                <a:spcPts val="600"/>
              </a:spcBef>
              <a:spcAft>
                <a:spcPts val="200"/>
              </a:spcAft>
              <a:buClrTx/>
              <a:buSzTx/>
              <a:buFontTx/>
              <a:buNone/>
              <a:tabLst/>
              <a:defRPr/>
            </a:pPr>
            <a:r>
              <a:rPr lang="en-US" dirty="0"/>
              <a:t>Click to Add Subtitle Text</a:t>
            </a:r>
          </a:p>
        </p:txBody>
      </p:sp>
      <p:sp>
        <p:nvSpPr>
          <p:cNvPr id="9" name="Content Placeholder 8"/>
          <p:cNvSpPr>
            <a:spLocks noGrp="1"/>
          </p:cNvSpPr>
          <p:nvPr>
            <p:ph sz="quarter" idx="14" hasCustomPrompt="1"/>
          </p:nvPr>
        </p:nvSpPr>
        <p:spPr>
          <a:xfrm>
            <a:off x="612775" y="2560320"/>
            <a:ext cx="10972800" cy="3657600"/>
          </a:xfrm>
        </p:spPr>
        <p:txBody>
          <a:bodyPr/>
          <a:lstStyle>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143908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4 Custom Pics 3 Partner Logos">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80B48045-272E-3442-B8D1-6987737532BD}"/>
              </a:ext>
            </a:extLst>
          </p:cNvPr>
          <p:cNvSpPr>
            <a:spLocks noGrp="1"/>
          </p:cNvSpPr>
          <p:nvPr>
            <p:ph type="ctrTitle" hasCustomPrompt="1"/>
          </p:nvPr>
        </p:nvSpPr>
        <p:spPr>
          <a:xfrm>
            <a:off x="1133856" y="1920240"/>
            <a:ext cx="7173624" cy="109728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36" name="Subtitle 2">
            <a:extLst>
              <a:ext uri="{FF2B5EF4-FFF2-40B4-BE49-F238E27FC236}">
                <a16:creationId xmlns:a16="http://schemas.microsoft.com/office/drawing/2014/main" id="{8F760A76-8AA4-F147-AF38-4AD49F4B657B}"/>
              </a:ext>
            </a:extLst>
          </p:cNvPr>
          <p:cNvSpPr>
            <a:spLocks noGrp="1"/>
          </p:cNvSpPr>
          <p:nvPr>
            <p:ph type="subTitle" idx="1" hasCustomPrompt="1"/>
          </p:nvPr>
        </p:nvSpPr>
        <p:spPr>
          <a:xfrm>
            <a:off x="1133856" y="3044952"/>
            <a:ext cx="7173624" cy="1005840"/>
          </a:xfrm>
        </p:spPr>
        <p:txBody>
          <a:bodyPr>
            <a:normAutofit/>
          </a:bodyPr>
          <a:lstStyle>
            <a:lvl1pPr marL="0" indent="0" algn="l">
              <a:spcBef>
                <a:spcPts val="200"/>
              </a:spcBef>
              <a:spcAft>
                <a:spcPts val="400"/>
              </a:spcAft>
              <a:buNone/>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a:t>
            </a:r>
            <a:br>
              <a:rPr lang="en-US" dirty="0"/>
            </a:br>
            <a:r>
              <a:rPr lang="en-US" dirty="0"/>
              <a:t>Month #, 2026</a:t>
            </a:r>
          </a:p>
        </p:txBody>
      </p:sp>
      <p:sp>
        <p:nvSpPr>
          <p:cNvPr id="34" name="Copyright 3">
            <a:extLst>
              <a:ext uri="{FF2B5EF4-FFF2-40B4-BE49-F238E27FC236}">
                <a16:creationId xmlns:a16="http://schemas.microsoft.com/office/drawing/2014/main" id="{887CD15E-6AE1-254E-9DC6-D470D5B14F72}"/>
              </a:ext>
            </a:extLst>
          </p:cNvPr>
          <p:cNvSpPr txBox="1">
            <a:spLocks/>
          </p:cNvSpPr>
          <p:nvPr userDrawn="1"/>
        </p:nvSpPr>
        <p:spPr>
          <a:xfrm>
            <a:off x="4971246"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33"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8640" y="456414"/>
            <a:ext cx="3437480" cy="582623"/>
          </a:xfrm>
          <a:prstGeom prst="rect">
            <a:avLst/>
          </a:prstGeom>
        </p:spPr>
      </p:pic>
      <p:grpSp>
        <p:nvGrpSpPr>
          <p:cNvPr id="49" name="Group Top 7">
            <a:extLst>
              <a:ext uri="{FF2B5EF4-FFF2-40B4-BE49-F238E27FC236}">
                <a16:creationId xmlns:a16="http://schemas.microsoft.com/office/drawing/2014/main" id="{21F9D7B8-A529-2B42-8BC9-DEEFA4B6E436}"/>
              </a:ext>
            </a:extLst>
          </p:cNvPr>
          <p:cNvGrpSpPr/>
          <p:nvPr userDrawn="1"/>
        </p:nvGrpSpPr>
        <p:grpSpPr>
          <a:xfrm>
            <a:off x="8839200" y="0"/>
            <a:ext cx="2743200" cy="729183"/>
            <a:chOff x="8839200" y="0"/>
            <a:chExt cx="2743200" cy="729183"/>
          </a:xfrm>
        </p:grpSpPr>
        <p:pic>
          <p:nvPicPr>
            <p:cNvPr id="50" name="Fiercel yLoyal 5">
              <a:extLst>
                <a:ext uri="{FF2B5EF4-FFF2-40B4-BE49-F238E27FC236}">
                  <a16:creationId xmlns:a16="http://schemas.microsoft.com/office/drawing/2014/main" id="{05817C3D-81D4-0043-8276-D24B28F51DE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05438" y="456414"/>
              <a:ext cx="1810724" cy="272769"/>
            </a:xfrm>
            <a:prstGeom prst="rect">
              <a:avLst/>
            </a:prstGeom>
          </p:spPr>
        </p:pic>
        <p:sp>
          <p:nvSpPr>
            <p:cNvPr id="51" name="Purple Bar 6">
              <a:extLst>
                <a:ext uri="{FF2B5EF4-FFF2-40B4-BE49-F238E27FC236}">
                  <a16:creationId xmlns:a16="http://schemas.microsoft.com/office/drawing/2014/main" id="{DDE4BE57-E8AF-7E4F-A268-BF01B1FD96D2}"/>
                </a:ext>
              </a:extLst>
            </p:cNvPr>
            <p:cNvSpPr/>
            <p:nvPr userDrawn="1"/>
          </p:nvSpPr>
          <p:spPr>
            <a:xfrm>
              <a:off x="8839200" y="0"/>
              <a:ext cx="2743200" cy="181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grpSp>
        <p:nvGrpSpPr>
          <p:cNvPr id="5" name="Group Bottom 12"/>
          <p:cNvGrpSpPr/>
          <p:nvPr userDrawn="1"/>
        </p:nvGrpSpPr>
        <p:grpSpPr>
          <a:xfrm>
            <a:off x="609600" y="6353453"/>
            <a:ext cx="10972800" cy="182880"/>
            <a:chOff x="609600" y="6353453"/>
            <a:chExt cx="10972800" cy="182880"/>
          </a:xfrm>
        </p:grpSpPr>
        <p:sp>
          <p:nvSpPr>
            <p:cNvPr id="46" name="Blue Bar 8">
              <a:extLst>
                <a:ext uri="{FF2B5EF4-FFF2-40B4-BE49-F238E27FC236}">
                  <a16:creationId xmlns:a16="http://schemas.microsoft.com/office/drawing/2014/main" id="{0C451477-826F-C740-A9EA-476316AFB665}"/>
                </a:ext>
              </a:extLst>
            </p:cNvPr>
            <p:cNvSpPr/>
            <p:nvPr userDrawn="1"/>
          </p:nvSpPr>
          <p:spPr>
            <a:xfrm>
              <a:off x="609600" y="6353453"/>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47" name="Yellow Bar 9">
              <a:extLst>
                <a:ext uri="{FF2B5EF4-FFF2-40B4-BE49-F238E27FC236}">
                  <a16:creationId xmlns:a16="http://schemas.microsoft.com/office/drawing/2014/main" id="{B36D11FD-04D6-134C-BE06-AB3579E16927}"/>
                </a:ext>
              </a:extLst>
            </p:cNvPr>
            <p:cNvSpPr/>
            <p:nvPr userDrawn="1"/>
          </p:nvSpPr>
          <p:spPr>
            <a:xfrm>
              <a:off x="3352800" y="6353453"/>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Green Bar 10">
              <a:extLst>
                <a:ext uri="{FF2B5EF4-FFF2-40B4-BE49-F238E27FC236}">
                  <a16:creationId xmlns:a16="http://schemas.microsoft.com/office/drawing/2014/main" id="{6CAF0D6E-C48C-7D4E-8732-812E4894C8BD}"/>
                </a:ext>
              </a:extLst>
            </p:cNvPr>
            <p:cNvSpPr/>
            <p:nvPr userDrawn="1"/>
          </p:nvSpPr>
          <p:spPr>
            <a:xfrm>
              <a:off x="6096000" y="6353453"/>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8" name="Purple Bar 11">
              <a:extLst>
                <a:ext uri="{FF2B5EF4-FFF2-40B4-BE49-F238E27FC236}">
                  <a16:creationId xmlns:a16="http://schemas.microsoft.com/office/drawing/2014/main" id="{45C8093B-A2D1-C244-8132-ED1173D3F46F}"/>
                </a:ext>
              </a:extLst>
            </p:cNvPr>
            <p:cNvSpPr/>
            <p:nvPr userDrawn="1"/>
          </p:nvSpPr>
          <p:spPr>
            <a:xfrm>
              <a:off x="8839200" y="6353453"/>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sp>
        <p:nvSpPr>
          <p:cNvPr id="6" name="Picture Placeholder 13"/>
          <p:cNvSpPr>
            <a:spLocks noGrp="1"/>
          </p:cNvSpPr>
          <p:nvPr>
            <p:ph type="pic" sz="quarter" idx="10" hasCustomPrompt="1"/>
          </p:nvPr>
        </p:nvSpPr>
        <p:spPr>
          <a:xfrm>
            <a:off x="609600" y="4435753"/>
            <a:ext cx="2743200" cy="1917700"/>
          </a:xfrm>
        </p:spPr>
        <p:txBody>
          <a:bodyPr wrap="square" lIns="91440" tIns="45720" rIns="91440" bIns="45720" anchor="ctr" anchorCtr="1">
            <a:normAutofit/>
          </a:bodyPr>
          <a:lstStyle>
            <a:lvl1pPr marL="0" marR="0" indent="0" algn="l" defTabSz="914400" rtl="0" eaLnBrk="1" fontAlgn="auto" latinLnBrk="0" hangingPunct="1">
              <a:lnSpc>
                <a:spcPct val="90000"/>
              </a:lnSpc>
              <a:spcBef>
                <a:spcPts val="1000"/>
              </a:spcBef>
              <a:spcAft>
                <a:spcPts val="600"/>
              </a:spcAft>
              <a:buClrTx/>
              <a:buSzTx/>
              <a:buFontTx/>
              <a:buNone/>
              <a:tabLst/>
              <a:defRPr sz="1800" baseline="0"/>
            </a:lvl1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Use Insert Image icon on QAT or Delete Color Overlay; Click Icon to Insert Pic in 3" x 2.1" Area Size; Click Reset for Color Overlays</a:t>
            </a:r>
          </a:p>
        </p:txBody>
      </p:sp>
      <p:sp>
        <p:nvSpPr>
          <p:cNvPr id="8" name="Picture Placeholder 14"/>
          <p:cNvSpPr>
            <a:spLocks noGrp="1" noChangeAspect="1"/>
          </p:cNvSpPr>
          <p:nvPr>
            <p:ph type="pic" sz="quarter" idx="11" hasCustomPrompt="1"/>
          </p:nvPr>
        </p:nvSpPr>
        <p:spPr>
          <a:xfrm>
            <a:off x="3352800" y="4435724"/>
            <a:ext cx="2743200" cy="1919287"/>
          </a:xfrm>
        </p:spPr>
        <p:txBody>
          <a:bodyPr wrap="square" lIns="91440" tIns="45720" rIns="91440" bIns="45720" anchor="ctr" anchorCtr="1">
            <a:normAutofit/>
          </a:bodyPr>
          <a:lstStyle>
            <a:lvl1pPr marL="0" marR="0" indent="0" algn="l" defTabSz="914400" rtl="0" eaLnBrk="1" fontAlgn="auto" latinLnBrk="0" hangingPunct="1">
              <a:lnSpc>
                <a:spcPct val="90000"/>
              </a:lnSpc>
              <a:spcBef>
                <a:spcPts val="1000"/>
              </a:spcBef>
              <a:spcAft>
                <a:spcPts val="600"/>
              </a:spcAft>
              <a:buClrTx/>
              <a:buSzTx/>
              <a:buFontTx/>
              <a:buNone/>
              <a:tabLst/>
              <a:defRPr sz="1800"/>
            </a:lvl1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Use Insert Image icon on QAT or Delete Color Overlay; Click Icon to Insert Pic in 3" x 2.1" Area Size; Click Reset for Color Overlays</a:t>
            </a:r>
          </a:p>
        </p:txBody>
      </p:sp>
      <p:sp>
        <p:nvSpPr>
          <p:cNvPr id="10" name="Picture Placeholder 15"/>
          <p:cNvSpPr>
            <a:spLocks noGrp="1" noChangeAspect="1"/>
          </p:cNvSpPr>
          <p:nvPr>
            <p:ph type="pic" sz="quarter" idx="12" hasCustomPrompt="1"/>
          </p:nvPr>
        </p:nvSpPr>
        <p:spPr>
          <a:xfrm>
            <a:off x="6096000" y="4435724"/>
            <a:ext cx="2743200" cy="1919287"/>
          </a:xfrm>
        </p:spPr>
        <p:txBody>
          <a:bodyPr wrap="square" lIns="91440" tIns="45720" rIns="91440" bIns="45720" anchor="ctr" anchorCtr="1">
            <a:normAutofit/>
          </a:bodyPr>
          <a:lstStyle>
            <a:lvl1pPr marL="0" marR="0" indent="0" algn="l" defTabSz="914400" rtl="0" eaLnBrk="1" fontAlgn="auto" latinLnBrk="0" hangingPunct="1">
              <a:lnSpc>
                <a:spcPct val="90000"/>
              </a:lnSpc>
              <a:spcBef>
                <a:spcPts val="1000"/>
              </a:spcBef>
              <a:spcAft>
                <a:spcPts val="600"/>
              </a:spcAft>
              <a:buClrTx/>
              <a:buSzTx/>
              <a:buFontTx/>
              <a:buNone/>
              <a:tabLst/>
              <a:defRPr sz="1800"/>
            </a:lvl1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Use Insert Image icon on QAT or Delete Color Overlay; Click Icon to Insert Pic in 3" x 2.1" Area Size; Click Reset for Color Overlays</a:t>
            </a:r>
          </a:p>
        </p:txBody>
      </p:sp>
      <p:sp>
        <p:nvSpPr>
          <p:cNvPr id="12" name="Picture Placeholder 16"/>
          <p:cNvSpPr>
            <a:spLocks noGrp="1" noChangeAspect="1"/>
          </p:cNvSpPr>
          <p:nvPr>
            <p:ph type="pic" sz="quarter" idx="13" hasCustomPrompt="1"/>
          </p:nvPr>
        </p:nvSpPr>
        <p:spPr>
          <a:xfrm>
            <a:off x="8839200" y="4434806"/>
            <a:ext cx="2743200" cy="1919287"/>
          </a:xfrm>
        </p:spPr>
        <p:txBody>
          <a:bodyPr wrap="square" lIns="91440" tIns="45720" rIns="91440" bIns="45720" anchor="ctr" anchorCtr="1">
            <a:normAutofit/>
          </a:bodyPr>
          <a:lstStyle>
            <a:lvl1pPr marL="0" marR="0" indent="0" algn="l" defTabSz="914400" rtl="0" eaLnBrk="1" fontAlgn="auto" latinLnBrk="0" hangingPunct="1">
              <a:lnSpc>
                <a:spcPct val="90000"/>
              </a:lnSpc>
              <a:spcBef>
                <a:spcPts val="1000"/>
              </a:spcBef>
              <a:spcAft>
                <a:spcPts val="600"/>
              </a:spcAft>
              <a:buClrTx/>
              <a:buSzTx/>
              <a:buFontTx/>
              <a:buNone/>
              <a:tabLst/>
              <a:defRPr sz="1800"/>
            </a:lvl1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Use Insert Image icon on QAT or Delete Color Overlay; Click Icon to Insert Pic in 3" x 2.1" Area Size; Click Reset for Color Overlays</a:t>
            </a:r>
          </a:p>
        </p:txBody>
      </p:sp>
      <p:sp>
        <p:nvSpPr>
          <p:cNvPr id="11" name="Text Blue Overlay 20"/>
          <p:cNvSpPr>
            <a:spLocks noGrp="1"/>
          </p:cNvSpPr>
          <p:nvPr>
            <p:ph type="body" sz="quarter" idx="17"/>
          </p:nvPr>
        </p:nvSpPr>
        <p:spPr>
          <a:xfrm>
            <a:off x="609600" y="4435475"/>
            <a:ext cx="2743200" cy="1919288"/>
          </a:xfrm>
          <a:solidFill>
            <a:schemeClr val="accent2">
              <a:alpha val="40000"/>
            </a:schemeClr>
          </a:solidFill>
        </p:spPr>
        <p:txBody>
          <a:bodyPr anchor="t" anchorCtr="1">
            <a:normAutofit/>
          </a:bodyPr>
          <a:lstStyle>
            <a:lvl1pPr algn="ctr">
              <a:spcBef>
                <a:spcPts val="0"/>
              </a:spcBef>
              <a:defRPr sz="2000">
                <a:solidFill>
                  <a:schemeClr val="accent5">
                    <a:alpha val="1000"/>
                  </a:schemeClr>
                </a:solidFill>
              </a:defRPr>
            </a:lvl1pPr>
          </a:lstStyle>
          <a:p>
            <a:pPr lvl="0"/>
            <a:r>
              <a:rPr lang="en-US"/>
              <a:t>Click to edit Master text styles</a:t>
            </a:r>
          </a:p>
        </p:txBody>
      </p:sp>
      <p:sp>
        <p:nvSpPr>
          <p:cNvPr id="15" name="Text Yellow Overlay 21"/>
          <p:cNvSpPr>
            <a:spLocks noGrp="1"/>
          </p:cNvSpPr>
          <p:nvPr>
            <p:ph type="body" sz="quarter" idx="18"/>
          </p:nvPr>
        </p:nvSpPr>
        <p:spPr>
          <a:xfrm>
            <a:off x="3352800" y="4435475"/>
            <a:ext cx="2743200" cy="1919288"/>
          </a:xfrm>
          <a:solidFill>
            <a:schemeClr val="accent3">
              <a:alpha val="40000"/>
            </a:schemeClr>
          </a:solidFill>
        </p:spPr>
        <p:txBody>
          <a:bodyPr anchor="t" anchorCtr="1">
            <a:normAutofit/>
          </a:bodyPr>
          <a:lstStyle>
            <a:lvl1pPr algn="ctr">
              <a:spcBef>
                <a:spcPts val="0"/>
              </a:spcBef>
              <a:defRPr sz="2000">
                <a:solidFill>
                  <a:schemeClr val="accent5">
                    <a:alpha val="0"/>
                  </a:schemeClr>
                </a:solidFill>
              </a:defRPr>
            </a:lvl1pPr>
          </a:lstStyle>
          <a:p>
            <a:pPr lvl="0"/>
            <a:r>
              <a:rPr lang="en-US"/>
              <a:t>Click to edit Master text styles</a:t>
            </a:r>
          </a:p>
        </p:txBody>
      </p:sp>
      <p:sp>
        <p:nvSpPr>
          <p:cNvPr id="17" name="Text Green Overlay 22"/>
          <p:cNvSpPr>
            <a:spLocks noGrp="1"/>
          </p:cNvSpPr>
          <p:nvPr>
            <p:ph type="body" sz="quarter" idx="19"/>
          </p:nvPr>
        </p:nvSpPr>
        <p:spPr>
          <a:xfrm>
            <a:off x="6096000" y="4435475"/>
            <a:ext cx="2743200" cy="1919288"/>
          </a:xfrm>
          <a:solidFill>
            <a:schemeClr val="accent4">
              <a:alpha val="39000"/>
            </a:schemeClr>
          </a:solidFill>
        </p:spPr>
        <p:txBody>
          <a:bodyPr anchor="t" anchorCtr="1">
            <a:normAutofit/>
          </a:bodyPr>
          <a:lstStyle>
            <a:lvl1pPr algn="ctr">
              <a:spcBef>
                <a:spcPts val="0"/>
              </a:spcBef>
              <a:defRPr sz="2000">
                <a:solidFill>
                  <a:schemeClr val="accent5">
                    <a:alpha val="0"/>
                  </a:schemeClr>
                </a:solidFill>
              </a:defRPr>
            </a:lvl1pPr>
          </a:lstStyle>
          <a:p>
            <a:pPr lvl="0"/>
            <a:r>
              <a:rPr lang="en-US"/>
              <a:t>Click to edit Master text styles</a:t>
            </a:r>
          </a:p>
        </p:txBody>
      </p:sp>
      <p:sp>
        <p:nvSpPr>
          <p:cNvPr id="19" name="Text Purple Overlay23"/>
          <p:cNvSpPr>
            <a:spLocks noGrp="1"/>
          </p:cNvSpPr>
          <p:nvPr>
            <p:ph type="body" sz="quarter" idx="20" hasCustomPrompt="1"/>
          </p:nvPr>
        </p:nvSpPr>
        <p:spPr>
          <a:xfrm>
            <a:off x="8839200" y="4435475"/>
            <a:ext cx="2743200" cy="1917700"/>
          </a:xfrm>
          <a:solidFill>
            <a:schemeClr val="accent5">
              <a:alpha val="40000"/>
            </a:schemeClr>
          </a:solidFill>
        </p:spPr>
        <p:txBody>
          <a:bodyPr anchor="t" anchorCtr="1">
            <a:normAutofit/>
          </a:bodyPr>
          <a:lstStyle>
            <a:lvl1pPr algn="ctr">
              <a:spcBef>
                <a:spcPts val="0"/>
              </a:spcBef>
              <a:defRPr sz="2000">
                <a:solidFill>
                  <a:schemeClr val="accent5">
                    <a:alpha val="0"/>
                  </a:schemeClr>
                </a:solidFill>
              </a:defRPr>
            </a:lvl1pPr>
          </a:lstStyle>
          <a:p>
            <a:pPr lvl="0"/>
            <a:r>
              <a:rPr lang="en-US" dirty="0"/>
              <a:t>  </a:t>
            </a:r>
          </a:p>
        </p:txBody>
      </p:sp>
      <p:sp>
        <p:nvSpPr>
          <p:cNvPr id="4" name="Partner Logo 17"/>
          <p:cNvSpPr>
            <a:spLocks noGrp="1" noChangeAspect="1"/>
          </p:cNvSpPr>
          <p:nvPr>
            <p:ph type="pic" sz="quarter" idx="14" hasCustomPrompt="1"/>
          </p:nvPr>
        </p:nvSpPr>
        <p:spPr>
          <a:xfrm>
            <a:off x="8839200" y="1039812"/>
            <a:ext cx="2743200" cy="914400"/>
          </a:xfrm>
        </p:spPr>
        <p:txBody>
          <a:bodyPr vert="horz" wrap="square" lIns="457200" tIns="0" rIns="457200" bIns="0" rtlCol="0" anchor="ctr" anchorCtr="1">
            <a:normAutofit/>
          </a:bodyPr>
          <a:lstStyle>
            <a:lvl1pPr>
              <a:defRPr lang="en-US" sz="1800" baseline="0" dirty="0"/>
            </a:lvl1pPr>
          </a:lstStyle>
          <a:p>
            <a:pPr marR="0" lvl="0" algn="ctr" fontAlgn="auto">
              <a:buClrTx/>
              <a:buSzTx/>
              <a:tabLst/>
            </a:pPr>
            <a:r>
              <a:rPr lang="en-US" dirty="0"/>
              <a:t>Click to Add  Partner Logo     1" x 3" Area Size</a:t>
            </a:r>
          </a:p>
        </p:txBody>
      </p:sp>
      <p:sp>
        <p:nvSpPr>
          <p:cNvPr id="24" name="Partner Logo 18"/>
          <p:cNvSpPr>
            <a:spLocks noGrp="1" noChangeAspect="1"/>
          </p:cNvSpPr>
          <p:nvPr>
            <p:ph type="pic" sz="quarter" idx="15" hasCustomPrompt="1"/>
          </p:nvPr>
        </p:nvSpPr>
        <p:spPr>
          <a:xfrm>
            <a:off x="8839200" y="2116991"/>
            <a:ext cx="2743200" cy="914400"/>
          </a:xfrm>
        </p:spPr>
        <p:txBody>
          <a:bodyPr vert="horz" wrap="square" lIns="457200" tIns="0" rIns="457200" bIns="0" rtlCol="0" anchor="ctr" anchorCtr="1">
            <a:normAutofit/>
          </a:bodyPr>
          <a:lstStyle>
            <a:lvl1pPr>
              <a:defRPr lang="en-US" sz="1800" baseline="0" dirty="0"/>
            </a:lvl1pPr>
          </a:lstStyle>
          <a:p>
            <a:pPr marR="0" lvl="0" algn="ctr" fontAlgn="auto">
              <a:buClrTx/>
              <a:buSzTx/>
              <a:tabLst/>
            </a:pPr>
            <a:r>
              <a:rPr lang="en-US" dirty="0"/>
              <a:t>Click to Add  Partner Logo     1" x 3" Area Size</a:t>
            </a:r>
          </a:p>
        </p:txBody>
      </p:sp>
      <p:sp>
        <p:nvSpPr>
          <p:cNvPr id="25" name="Partner Logo 19"/>
          <p:cNvSpPr>
            <a:spLocks noGrp="1" noChangeAspect="1"/>
          </p:cNvSpPr>
          <p:nvPr>
            <p:ph type="pic" sz="quarter" idx="16" hasCustomPrompt="1"/>
          </p:nvPr>
        </p:nvSpPr>
        <p:spPr>
          <a:xfrm>
            <a:off x="8839200" y="3194171"/>
            <a:ext cx="2743200" cy="914400"/>
          </a:xfrm>
        </p:spPr>
        <p:txBody>
          <a:bodyPr vert="horz" wrap="square" lIns="457200" tIns="0" rIns="457200" bIns="0" rtlCol="0" anchor="ctr" anchorCtr="1">
            <a:normAutofit/>
          </a:bodyPr>
          <a:lstStyle>
            <a:lvl1pPr>
              <a:defRPr lang="en-US" sz="1800" baseline="0" dirty="0"/>
            </a:lvl1pPr>
          </a:lstStyle>
          <a:p>
            <a:pPr marR="0" lvl="0" algn="ctr" fontAlgn="auto">
              <a:buClrTx/>
              <a:buSzTx/>
              <a:tabLst/>
            </a:pPr>
            <a:r>
              <a:rPr lang="en-US" dirty="0"/>
              <a:t>Click to Add  Partner Logo     1" x 3" Area Size</a:t>
            </a:r>
          </a:p>
        </p:txBody>
      </p:sp>
    </p:spTree>
    <p:extLst>
      <p:ext uri="{BB962C8B-B14F-4D97-AF65-F5344CB8AC3E}">
        <p14:creationId xmlns:p14="http://schemas.microsoft.com/office/powerpoint/2010/main" val="40067733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Body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7" name="Content Placeholder 6"/>
          <p:cNvSpPr>
            <a:spLocks noGrp="1"/>
          </p:cNvSpPr>
          <p:nvPr>
            <p:ph sz="quarter" idx="11" hasCustomPrompt="1"/>
          </p:nvPr>
        </p:nvSpPr>
        <p:spPr>
          <a:xfrm>
            <a:off x="612775" y="2103120"/>
            <a:ext cx="10972800" cy="41148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11115674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2 Columns w Subtitl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7" name="Text Placeholder 6"/>
          <p:cNvSpPr>
            <a:spLocks noGrp="1"/>
          </p:cNvSpPr>
          <p:nvPr>
            <p:ph type="body" sz="quarter" idx="15" hasCustomPrompt="1"/>
          </p:nvPr>
        </p:nvSpPr>
        <p:spPr>
          <a:xfrm>
            <a:off x="6190488" y="2103120"/>
            <a:ext cx="5395087" cy="411480"/>
          </a:xfrm>
        </p:spPr>
        <p:txBody>
          <a:bodyPr tIns="0" bIns="0" anchor="b" anchorCtr="0">
            <a:noAutofit/>
          </a:bodyPr>
          <a:lstStyle>
            <a:lvl1pPr marL="0" indent="0">
              <a:buNone/>
              <a:tabLst>
                <a:tab pos="1828800" algn="l"/>
              </a:tabLst>
              <a:defRPr sz="2400" baseline="0">
                <a:solidFill>
                  <a:schemeClr val="accent5"/>
                </a:solidFill>
                <a:latin typeface="Rubik" panose="00000500000000000000" pitchFamily="2" charset="-79"/>
              </a:defRPr>
            </a:lvl1pPr>
          </a:lstStyle>
          <a:p>
            <a:pPr lvl="0"/>
            <a:r>
              <a:rPr lang="en-US" dirty="0"/>
              <a:t>Click to Add Subtitle Text</a:t>
            </a:r>
          </a:p>
        </p:txBody>
      </p:sp>
      <p:sp>
        <p:nvSpPr>
          <p:cNvPr id="6" name="Content Placeholder 5"/>
          <p:cNvSpPr>
            <a:spLocks noGrp="1"/>
          </p:cNvSpPr>
          <p:nvPr>
            <p:ph sz="quarter" idx="16" hasCustomPrompt="1"/>
          </p:nvPr>
        </p:nvSpPr>
        <p:spPr>
          <a:xfrm>
            <a:off x="612775" y="2560320"/>
            <a:ext cx="5394325" cy="3657600"/>
          </a:xfrm>
        </p:spPr>
        <p:txBody>
          <a:bodyPr/>
          <a:lstStyle>
            <a:lvl4pPr>
              <a:defRPr/>
            </a:lvl4pPr>
            <a:lvl5pPr>
              <a:defRPr/>
            </a:lvl5pPr>
            <a:lvl6pPr>
              <a:defRPr/>
            </a:lvl6pPr>
            <a:lvl7pPr>
              <a:defRPr/>
            </a:lvl7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9"/>
          <p:cNvSpPr>
            <a:spLocks noGrp="1"/>
          </p:cNvSpPr>
          <p:nvPr>
            <p:ph sz="quarter" idx="17" hasCustomPrompt="1"/>
          </p:nvPr>
        </p:nvSpPr>
        <p:spPr>
          <a:xfrm>
            <a:off x="6191250" y="2560320"/>
            <a:ext cx="5394325" cy="3657600"/>
          </a:xfrm>
        </p:spPr>
        <p:txBody>
          <a:bodyPr/>
          <a:lstStyle>
            <a:lvl4pPr>
              <a:defRPr/>
            </a:lvl4pPr>
            <a:lvl5pPr>
              <a:defRPr/>
            </a:lvl5pPr>
          </a:lstStyle>
          <a:p>
            <a:pPr lvl="0"/>
            <a:r>
              <a:rPr lang="en-US" dirty="0"/>
              <a:t>Bullet</a:t>
            </a:r>
          </a:p>
          <a:p>
            <a:pPr lvl="1"/>
            <a:r>
              <a:rPr lang="en-US" dirty="0"/>
              <a:t>Sub bullet</a:t>
            </a:r>
          </a:p>
          <a:p>
            <a:pPr lvl="2"/>
            <a:r>
              <a:rPr lang="en-US" dirty="0"/>
              <a:t>Dash</a:t>
            </a:r>
          </a:p>
          <a:p>
            <a:pPr lvl="3"/>
            <a:r>
              <a:rPr lang="en-US" dirty="0"/>
              <a:t>Square bullet</a:t>
            </a:r>
          </a:p>
          <a:p>
            <a:pPr lvl="5"/>
            <a:endParaRPr lang="en-US" dirty="0"/>
          </a:p>
        </p:txBody>
      </p:sp>
      <p:sp>
        <p:nvSpPr>
          <p:cNvPr id="8" name="Text Placeholder 7"/>
          <p:cNvSpPr>
            <a:spLocks noGrp="1"/>
          </p:cNvSpPr>
          <p:nvPr>
            <p:ph type="body" sz="quarter" idx="18" hasCustomPrompt="1"/>
          </p:nvPr>
        </p:nvSpPr>
        <p:spPr>
          <a:xfrm>
            <a:off x="612775" y="2103437"/>
            <a:ext cx="5394325" cy="411480"/>
          </a:xfrm>
        </p:spPr>
        <p:txBody>
          <a:bodyPr tIns="0" bIns="0" anchor="b" anchorCtr="0">
            <a:noAutofit/>
          </a:bodyPr>
          <a:lstStyle>
            <a:lvl1pPr marL="0" indent="0">
              <a:buNone/>
              <a:defRPr sz="2400" baseline="0">
                <a:solidFill>
                  <a:schemeClr val="accent5"/>
                </a:solidFill>
                <a:effectLst>
                  <a:outerShdw blurRad="50800" dist="50800" dir="5400000" algn="ctr" rotWithShape="0">
                    <a:srgbClr val="000000">
                      <a:alpha val="45000"/>
                    </a:srgbClr>
                  </a:outerShdw>
                </a:effectLst>
                <a:latin typeface="Rubik" panose="00000500000000000000" pitchFamily="2" charset="-79"/>
              </a:defRPr>
            </a:lvl1pPr>
          </a:lstStyle>
          <a:p>
            <a:pPr lvl="0"/>
            <a:r>
              <a:rPr lang="en-US" dirty="0"/>
              <a:t>Click to Add Subtitle Text</a:t>
            </a:r>
          </a:p>
        </p:txBody>
      </p:sp>
    </p:spTree>
    <p:extLst>
      <p:ext uri="{BB962C8B-B14F-4D97-AF65-F5344CB8AC3E}">
        <p14:creationId xmlns:p14="http://schemas.microsoft.com/office/powerpoint/2010/main" val="25763005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2 Column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9" name="Content Placeholder 8"/>
          <p:cNvSpPr>
            <a:spLocks noGrp="1"/>
          </p:cNvSpPr>
          <p:nvPr>
            <p:ph sz="quarter" idx="19" hasCustomPrompt="1"/>
          </p:nvPr>
        </p:nvSpPr>
        <p:spPr>
          <a:xfrm>
            <a:off x="612775" y="2103120"/>
            <a:ext cx="5394960" cy="4114800"/>
          </a:xfrm>
        </p:spPr>
        <p:txBody>
          <a:bodyPr/>
          <a:lstStyle>
            <a:lvl1pPr>
              <a:defRPr/>
            </a:lvl1pPr>
            <a:lvl2pPr>
              <a:defRPr/>
            </a:lvl2pPr>
            <a:lvl3pPr>
              <a:defRPr/>
            </a:lvl3pPr>
            <a:lvl4pPr>
              <a:defRPr baseline="0"/>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10"/>
          <p:cNvSpPr>
            <a:spLocks noGrp="1"/>
          </p:cNvSpPr>
          <p:nvPr>
            <p:ph sz="quarter" idx="20" hasCustomPrompt="1"/>
          </p:nvPr>
        </p:nvSpPr>
        <p:spPr>
          <a:xfrm>
            <a:off x="6185535" y="2103120"/>
            <a:ext cx="5394960" cy="4114800"/>
          </a:xfrm>
        </p:spPr>
        <p:txBody>
          <a:bodyPr/>
          <a:lstStyle>
            <a:lvl1pPr>
              <a:defRPr/>
            </a:lvl1pPr>
            <a:lvl2pPr>
              <a:defRPr/>
            </a:lvl2pPr>
            <a:lvl3pPr>
              <a:defRPr/>
            </a:lvl3pPr>
            <a:lvl4pPr>
              <a:defRPr baseline="0"/>
            </a:lvl4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100767015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ustom Slide Left Pic Right Text">
    <p:spTree>
      <p:nvGrpSpPr>
        <p:cNvPr id="1" name=""/>
        <p:cNvGrpSpPr/>
        <p:nvPr/>
      </p:nvGrpSpPr>
      <p:grpSpPr>
        <a:xfrm>
          <a:off x="0" y="0"/>
          <a:ext cx="0" cy="0"/>
          <a:chOff x="0" y="0"/>
          <a:chExt cx="0" cy="0"/>
        </a:xfrm>
      </p:grpSpPr>
      <p:sp>
        <p:nvSpPr>
          <p:cNvPr id="3" name="Slide Number Placeholder 2"/>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21" name="Picture Placeholder 14">
            <a:extLst>
              <a:ext uri="{FF2B5EF4-FFF2-40B4-BE49-F238E27FC236}">
                <a16:creationId xmlns:a16="http://schemas.microsoft.com/office/drawing/2014/main" id="{DEEA529E-C80F-1E43-8EA1-0B1CD2655A5E}"/>
              </a:ext>
            </a:extLst>
          </p:cNvPr>
          <p:cNvSpPr>
            <a:spLocks noGrp="1"/>
          </p:cNvSpPr>
          <p:nvPr userDrawn="1">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828800" tIns="0" rIns="1828800" bIns="0" anchor="ctr" anchorCtr="1">
            <a:noAutofit/>
          </a:bodyPr>
          <a:lstStyle>
            <a:lvl1pPr marL="18288" indent="0" algn="ctr">
              <a:lnSpc>
                <a:spcPct val="150000"/>
              </a:lnSpc>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5.38" x 7.52" Picture</a:t>
            </a:r>
          </a:p>
        </p:txBody>
      </p:sp>
      <p:sp>
        <p:nvSpPr>
          <p:cNvPr id="7" name="Text Placeholder 16"/>
          <p:cNvSpPr>
            <a:spLocks noGrp="1"/>
          </p:cNvSpPr>
          <p:nvPr>
            <p:ph type="body" sz="quarter" idx="22" hasCustomPrompt="1"/>
          </p:nvPr>
        </p:nvSpPr>
        <p:spPr>
          <a:xfrm>
            <a:off x="7680325" y="3017520"/>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6" name="Title 5"/>
          <p:cNvSpPr>
            <a:spLocks noGrp="1"/>
          </p:cNvSpPr>
          <p:nvPr>
            <p:ph type="title" hasCustomPrompt="1"/>
          </p:nvPr>
        </p:nvSpPr>
        <p:spPr>
          <a:xfrm>
            <a:off x="7680326" y="2011680"/>
            <a:ext cx="3841750" cy="1005840"/>
          </a:xfrm>
        </p:spPr>
        <p:txBody>
          <a:bodyPr>
            <a:normAutofit/>
          </a:bodyPr>
          <a:lstStyle>
            <a:lvl1pPr>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Tree>
    <p:extLst>
      <p:ext uri="{BB962C8B-B14F-4D97-AF65-F5344CB8AC3E}">
        <p14:creationId xmlns:p14="http://schemas.microsoft.com/office/powerpoint/2010/main" val="39959056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Slide Blue Pic Right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80960" y="2011680"/>
            <a:ext cx="3840480" cy="1005840"/>
          </a:xfrm>
        </p:spPr>
        <p:txBody>
          <a:bodyPr vert="horz" lIns="91440" tIns="45720" rIns="91440" bIns="45720" rtlCol="0">
            <a:noAutofit/>
          </a:bodyPr>
          <a:lstStyle>
            <a:lvl1pPr>
              <a:defRPr lang="en-US" sz="2800" dirty="0">
                <a:ea typeface="+mn-ea"/>
              </a:defRPr>
            </a:lvl1pPr>
          </a:lstStyle>
          <a:p>
            <a:pPr marL="0" marR="0" lvl="0" indent="0" fontAlgn="auto">
              <a:spcBef>
                <a:spcPts val="0"/>
              </a:spcBef>
              <a:spcAft>
                <a:spcPts val="0"/>
              </a:spcAft>
              <a:buClr>
                <a:schemeClr val="accent2"/>
              </a:buClr>
              <a:buSzTx/>
              <a:buFont typeface="Arial" panose="020B0604020202020204" pitchFamily="34" charset="0"/>
              <a:tabLst/>
            </a:pPr>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10" name="Picture Placeholder 12">
            <a:extLst>
              <a:ext uri="{FF2B5EF4-FFF2-40B4-BE49-F238E27FC236}">
                <a16:creationId xmlns:a16="http://schemas.microsoft.com/office/drawing/2014/main" id="{DEEA529E-C80F-1E43-8EA1-0B1CD2655A5E}"/>
              </a:ext>
            </a:extLst>
          </p:cNvPr>
          <p:cNvSpPr>
            <a:spLocks noGrp="1"/>
          </p:cNvSpPr>
          <p:nvPr>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280160" tIns="0" rIns="1280160" bIns="0" anchor="ctr" anchorCtr="1">
            <a:normAutofit/>
          </a:bodyPr>
          <a:lstStyle>
            <a:lvl1pPr marL="0" indent="0" algn="l">
              <a:lnSpc>
                <a:spcPct val="150000"/>
              </a:lnSpc>
              <a:spcBef>
                <a:spcPts val="0"/>
              </a:spcBef>
              <a:spcAft>
                <a:spcPts val="0"/>
              </a:spcAft>
              <a:buNone/>
              <a:defRPr sz="2400" baseline="0">
                <a:solidFill>
                  <a:schemeClr val="accent5"/>
                </a:solidFill>
                <a:latin typeface="Rubik" panose="00000500000000000000" pitchFamily="2" charset="-79"/>
                <a:cs typeface="Rubik" panose="00000500000000000000" pitchFamily="2" charset="-79"/>
              </a:defRPr>
            </a:lvl1pPr>
          </a:lstStyle>
          <a:p>
            <a:r>
              <a:rPr lang="en-US" dirty="0"/>
              <a:t>Use Insert Image icon on QAT or Delete Overlay; Click Icon to Insert  5.38" x 7.52" Picture; Reset Slide to Show Overlay</a:t>
            </a:r>
          </a:p>
        </p:txBody>
      </p:sp>
      <p:sp>
        <p:nvSpPr>
          <p:cNvPr id="7" name="Text Placeholder 13"/>
          <p:cNvSpPr>
            <a:spLocks noGrp="1"/>
          </p:cNvSpPr>
          <p:nvPr>
            <p:ph type="body" sz="quarter" idx="22" hasCustomPrompt="1"/>
          </p:nvPr>
        </p:nvSpPr>
        <p:spPr>
          <a:xfrm>
            <a:off x="609600" y="1096963"/>
            <a:ext cx="6881813" cy="4921250"/>
          </a:xfrm>
          <a:solidFill>
            <a:schemeClr val="accent2">
              <a:alpha val="40000"/>
            </a:schemeClr>
          </a:solidFill>
        </p:spPr>
        <p:txBody>
          <a:bodyPr/>
          <a:lstStyle>
            <a:lvl1pPr marL="18288" indent="0">
              <a:buNone/>
              <a:defRPr/>
            </a:lvl1pPr>
          </a:lstStyle>
          <a:p>
            <a:pPr lvl="0"/>
            <a:r>
              <a:rPr lang="en-US" dirty="0"/>
              <a:t>  </a:t>
            </a:r>
          </a:p>
        </p:txBody>
      </p:sp>
      <p:sp>
        <p:nvSpPr>
          <p:cNvPr id="4"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Tree>
    <p:extLst>
      <p:ext uri="{BB962C8B-B14F-4D97-AF65-F5344CB8AC3E}">
        <p14:creationId xmlns:p14="http://schemas.microsoft.com/office/powerpoint/2010/main" val="846211444"/>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ustom Slide Blue Background Right Pic">
    <p:spTree>
      <p:nvGrpSpPr>
        <p:cNvPr id="1" name=""/>
        <p:cNvGrpSpPr/>
        <p:nvPr/>
      </p:nvGrpSpPr>
      <p:grpSpPr>
        <a:xfrm>
          <a:off x="0" y="0"/>
          <a:ext cx="0" cy="0"/>
          <a:chOff x="0" y="0"/>
          <a:chExt cx="0" cy="0"/>
        </a:xfrm>
      </p:grpSpPr>
      <p:sp>
        <p:nvSpPr>
          <p:cNvPr id="3" name="Slide Number Placeholder 3"/>
          <p:cNvSpPr>
            <a:spLocks noGrp="1"/>
          </p:cNvSpPr>
          <p:nvPr>
            <p:ph type="sldNum" sz="quarter" idx="19"/>
          </p:nvPr>
        </p:nvSpPr>
        <p:spPr/>
        <p:txBody>
          <a:bodyPr/>
          <a:lstStyle/>
          <a:p>
            <a:r>
              <a:rPr lang="en-US"/>
              <a:t>Page - </a:t>
            </a:r>
            <a:fld id="{BBD225E5-B2D7-4C40-BC99-5386A3007F2A}" type="slidenum">
              <a:rPr lang="en-US" smtClean="0"/>
              <a:pPr/>
              <a:t>‹#›</a:t>
            </a:fld>
            <a:endParaRPr lang="en-US" dirty="0"/>
          </a:p>
        </p:txBody>
      </p:sp>
      <p:sp>
        <p:nvSpPr>
          <p:cNvPr id="20" name="Blue Rectangle 1">
            <a:extLst>
              <a:ext uri="{FF2B5EF4-FFF2-40B4-BE49-F238E27FC236}">
                <a16:creationId xmlns:a16="http://schemas.microsoft.com/office/drawing/2014/main" id="{A0E5A742-EA3D-0247-934A-637680138AA2}"/>
              </a:ext>
            </a:extLst>
          </p:cNvPr>
          <p:cNvSpPr/>
          <p:nvPr userDrawn="1"/>
        </p:nvSpPr>
        <p:spPr>
          <a:xfrm>
            <a:off x="545797" y="1001671"/>
            <a:ext cx="6879327" cy="50291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accent2"/>
              </a:solidFill>
            </a:endParaRPr>
          </a:p>
        </p:txBody>
      </p:sp>
      <p:sp>
        <p:nvSpPr>
          <p:cNvPr id="11" name="Picture Placeholder 5">
            <a:extLst>
              <a:ext uri="{FF2B5EF4-FFF2-40B4-BE49-F238E27FC236}">
                <a16:creationId xmlns:a16="http://schemas.microsoft.com/office/drawing/2014/main" id="{60558616-6A92-5E48-9907-465F413CF1F9}"/>
              </a:ext>
            </a:extLst>
          </p:cNvPr>
          <p:cNvSpPr>
            <a:spLocks noGrp="1"/>
          </p:cNvSpPr>
          <p:nvPr>
            <p:ph type="pic" sz="quarter" idx="13" hasCustomPrompt="1"/>
          </p:nvPr>
        </p:nvSpPr>
        <p:spPr>
          <a:xfrm>
            <a:off x="7425125" y="1001670"/>
            <a:ext cx="4114800" cy="502920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457200" rIns="457200" anchor="ctr" anchorCtr="1">
            <a:noAutofit/>
          </a:bodyPr>
          <a:lstStyle>
            <a:lvl1pPr marL="18288" indent="0" algn="ctr">
              <a:lnSpc>
                <a:spcPct val="150000"/>
              </a:lnSpc>
              <a:spcBef>
                <a:spcPts val="0"/>
              </a:spcBef>
              <a:spcAft>
                <a:spcPts val="0"/>
              </a:spcAft>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5.5" x 4.5" Picture</a:t>
            </a:r>
            <a:endParaRPr lang="en-ID" dirty="0"/>
          </a:p>
        </p:txBody>
      </p:sp>
      <p:sp>
        <p:nvSpPr>
          <p:cNvPr id="2" name="Title 1"/>
          <p:cNvSpPr>
            <a:spLocks noGrp="1"/>
          </p:cNvSpPr>
          <p:nvPr>
            <p:ph type="title" hasCustomPrompt="1"/>
          </p:nvPr>
        </p:nvSpPr>
        <p:spPr>
          <a:xfrm>
            <a:off x="786384" y="1371600"/>
            <a:ext cx="6400799" cy="548640"/>
          </a:xfrm>
        </p:spPr>
        <p:txBody>
          <a:bodyPr>
            <a:normAutofit/>
          </a:bodyPr>
          <a:lstStyle>
            <a:lvl1pPr>
              <a:defRPr sz="2800" baseline="0">
                <a:solidFill>
                  <a:schemeClr val="bg1"/>
                </a:solidFill>
                <a:latin typeface="Rubik Medium" panose="00000600000000000000" pitchFamily="2" charset="-79"/>
              </a:defRPr>
            </a:lvl1pPr>
          </a:lstStyle>
          <a:p>
            <a:r>
              <a:rPr lang="en-US" dirty="0"/>
              <a:t>Click to Add Title</a:t>
            </a:r>
          </a:p>
        </p:txBody>
      </p:sp>
      <p:sp>
        <p:nvSpPr>
          <p:cNvPr id="6" name="Content Placeholder 5"/>
          <p:cNvSpPr>
            <a:spLocks noGrp="1"/>
          </p:cNvSpPr>
          <p:nvPr>
            <p:ph sz="quarter" idx="24" hasCustomPrompt="1"/>
          </p:nvPr>
        </p:nvSpPr>
        <p:spPr>
          <a:xfrm>
            <a:off x="785813" y="2103120"/>
            <a:ext cx="6400800" cy="368300"/>
          </a:xfrm>
        </p:spPr>
        <p:txBody>
          <a:bodyPr/>
          <a:lstStyle>
            <a:lvl1pPr marL="0" indent="0">
              <a:buNone/>
              <a:defRPr>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1</a:t>
            </a:r>
          </a:p>
        </p:txBody>
      </p:sp>
      <p:sp>
        <p:nvSpPr>
          <p:cNvPr id="8" name="Content Placeholder 7"/>
          <p:cNvSpPr>
            <a:spLocks noGrp="1"/>
          </p:cNvSpPr>
          <p:nvPr>
            <p:ph sz="quarter" idx="25" hasCustomPrompt="1"/>
          </p:nvPr>
        </p:nvSpPr>
        <p:spPr>
          <a:xfrm>
            <a:off x="785813" y="2468880"/>
            <a:ext cx="6400800" cy="1188720"/>
          </a:xfrm>
        </p:spPr>
        <p:txBody>
          <a:bodyPr/>
          <a:lstStyle>
            <a:lvl1pPr marL="0" indent="0">
              <a:buNone/>
              <a:defRPr sz="1600" baseline="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
        <p:nvSpPr>
          <p:cNvPr id="10" name="Content Placeholder 9"/>
          <p:cNvSpPr>
            <a:spLocks noGrp="1"/>
          </p:cNvSpPr>
          <p:nvPr>
            <p:ph sz="quarter" idx="26" hasCustomPrompt="1"/>
          </p:nvPr>
        </p:nvSpPr>
        <p:spPr>
          <a:xfrm>
            <a:off x="785813" y="3931920"/>
            <a:ext cx="6400800" cy="365760"/>
          </a:xfrm>
        </p:spPr>
        <p:txBody>
          <a:bodyPr/>
          <a:lstStyle>
            <a:lvl1pPr marL="0" indent="0">
              <a:buNone/>
              <a:defRPr baseline="0">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2</a:t>
            </a:r>
          </a:p>
        </p:txBody>
      </p:sp>
      <p:sp>
        <p:nvSpPr>
          <p:cNvPr id="15" name="Content Placeholder 14"/>
          <p:cNvSpPr>
            <a:spLocks noGrp="1"/>
          </p:cNvSpPr>
          <p:nvPr>
            <p:ph sz="quarter" idx="27" hasCustomPrompt="1"/>
          </p:nvPr>
        </p:nvSpPr>
        <p:spPr>
          <a:xfrm>
            <a:off x="785813" y="4297363"/>
            <a:ext cx="6400800" cy="1188720"/>
          </a:xfrm>
        </p:spPr>
        <p:txBody>
          <a:bodyPr/>
          <a:lstStyle>
            <a:lvl1pPr marL="0" indent="0">
              <a:buNone/>
              <a:defRPr sz="160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Tree>
    <p:extLst>
      <p:ext uri="{BB962C8B-B14F-4D97-AF65-F5344CB8AC3E}">
        <p14:creationId xmlns:p14="http://schemas.microsoft.com/office/powerpoint/2010/main" val="10867433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raining Pic Presented by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79690" y="2011680"/>
            <a:ext cx="3841750" cy="1005840"/>
          </a:xfrm>
        </p:spPr>
        <p:txBody>
          <a:bodyPr>
            <a:noAutofit/>
          </a:bodyPr>
          <a:lstStyle>
            <a:lvl1pPr marL="0" indent="0">
              <a:buFont typeface="Arial" panose="020B0604020202020204" pitchFamily="34" charset="0"/>
              <a:buNone/>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9"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7" name="Slide Number Placeholder 4"/>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1096617"/>
            <a:ext cx="6876288" cy="4919472"/>
          </a:xfrm>
          <a:prstGeom prst="rect">
            <a:avLst/>
          </a:prstGeom>
        </p:spPr>
      </p:pic>
      <p:sp>
        <p:nvSpPr>
          <p:cNvPr id="2" name="Rectangle 1"/>
          <p:cNvSpPr/>
          <p:nvPr userDrawn="1"/>
        </p:nvSpPr>
        <p:spPr>
          <a:xfrm>
            <a:off x="612648" y="1096617"/>
            <a:ext cx="6876288" cy="4919472"/>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dirty="0"/>
              <a:t>  </a:t>
            </a:r>
          </a:p>
        </p:txBody>
      </p:sp>
    </p:spTree>
    <p:extLst>
      <p:ext uri="{BB962C8B-B14F-4D97-AF65-F5344CB8AC3E}">
        <p14:creationId xmlns:p14="http://schemas.microsoft.com/office/powerpoint/2010/main" val="18285669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ic Pic Presented by Slide">
    <p:spTree>
      <p:nvGrpSpPr>
        <p:cNvPr id="1" name=""/>
        <p:cNvGrpSpPr/>
        <p:nvPr/>
      </p:nvGrpSpPr>
      <p:grpSpPr>
        <a:xfrm>
          <a:off x="0" y="0"/>
          <a:ext cx="0" cy="0"/>
          <a:chOff x="0" y="0"/>
          <a:chExt cx="0" cy="0"/>
        </a:xfrm>
      </p:grpSpPr>
      <p:sp>
        <p:nvSpPr>
          <p:cNvPr id="6"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pic>
        <p:nvPicPr>
          <p:cNvPr id="3"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098078"/>
            <a:ext cx="6876288" cy="4919472"/>
          </a:xfrm>
          <a:prstGeom prst="rect">
            <a:avLst/>
          </a:prstGeom>
        </p:spPr>
      </p:pic>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5" name="Title 4"/>
          <p:cNvSpPr>
            <a:spLocks noGrp="1"/>
          </p:cNvSpPr>
          <p:nvPr>
            <p:ph type="title" hasCustomPrompt="1"/>
          </p:nvPr>
        </p:nvSpPr>
        <p:spPr>
          <a:xfrm>
            <a:off x="7680326" y="2011680"/>
            <a:ext cx="3841750" cy="1005840"/>
          </a:xfrm>
        </p:spPr>
        <p:txBody>
          <a:bodyPr>
            <a:normAutofit/>
          </a:bodyPr>
          <a:lstStyle>
            <a:lvl1pPr>
              <a:defRPr sz="2800" baseline="0"/>
            </a:lvl1pPr>
          </a:lstStyle>
          <a:p>
            <a:r>
              <a:rPr lang="en-US" dirty="0"/>
              <a:t>Click to Add Title or Presented by</a:t>
            </a:r>
          </a:p>
        </p:txBody>
      </p:sp>
    </p:spTree>
    <p:extLst>
      <p:ext uri="{BB962C8B-B14F-4D97-AF65-F5344CB8AC3E}">
        <p14:creationId xmlns:p14="http://schemas.microsoft.com/office/powerpoint/2010/main" val="2785261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bout Fiercely Loyal">
    <p:spTree>
      <p:nvGrpSpPr>
        <p:cNvPr id="1" name=""/>
        <p:cNvGrpSpPr/>
        <p:nvPr/>
      </p:nvGrpSpPr>
      <p:grpSpPr>
        <a:xfrm>
          <a:off x="0" y="0"/>
          <a:ext cx="0" cy="0"/>
          <a:chOff x="0" y="0"/>
          <a:chExt cx="0" cy="0"/>
        </a:xfrm>
      </p:grpSpPr>
      <p:grpSp>
        <p:nvGrpSpPr>
          <p:cNvPr id="2" name="Group 1"/>
          <p:cNvGrpSpPr/>
          <p:nvPr userDrawn="1"/>
        </p:nvGrpSpPr>
        <p:grpSpPr>
          <a:xfrm>
            <a:off x="3813048" y="1371600"/>
            <a:ext cx="7778496" cy="3749040"/>
            <a:chOff x="606552" y="1371600"/>
            <a:chExt cx="7778496" cy="3749040"/>
          </a:xfrm>
        </p:grpSpPr>
        <p:sp>
          <p:nvSpPr>
            <p:cNvPr id="27" name="Rectangle 26"/>
            <p:cNvSpPr/>
            <p:nvPr userDrawn="1"/>
          </p:nvSpPr>
          <p:spPr>
            <a:xfrm>
              <a:off x="609600" y="1371600"/>
              <a:ext cx="7775448" cy="3749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645920"/>
              <a:ext cx="7772400" cy="640080"/>
            </a:xfrm>
            <a:prstGeom prst="rect">
              <a:avLst/>
            </a:prstGeom>
          </p:spPr>
          <p:txBody>
            <a:bodyPr lIns="457200" tIns="4572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baseline="0" dirty="0">
                  <a:latin typeface="Rubik Medium" pitchFamily="2" charset="-79"/>
                  <a:cs typeface="Rubik Medium" pitchFamily="2" charset="-79"/>
                </a:rPr>
                <a:t>We Are </a:t>
              </a:r>
              <a:r>
                <a:rPr lang="en-US" sz="3600" baseline="0" dirty="0">
                  <a:solidFill>
                    <a:schemeClr val="accent3"/>
                  </a:solidFill>
                  <a:latin typeface="Rubik Medium" pitchFamily="2" charset="-79"/>
                  <a:cs typeface="Rubik Medium" pitchFamily="2" charset="-79"/>
                </a:rPr>
                <a:t>Fiercely Loyal</a:t>
              </a:r>
              <a:endParaRPr lang="en-US" sz="3600" baseline="0" dirty="0">
                <a:latin typeface="Rubik Medium" pitchFamily="2" charset="-79"/>
                <a:cs typeface="Rubik Medium" pitchFamily="2" charset="-79"/>
              </a:endParaRP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2286000"/>
              <a:ext cx="7772400" cy="201168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t>Like our mascot, "Jac" the black lab, we stand with you. Our attorneys and team put our clients' goals, culture, and interests first and are unwavering in advocacy. </a:t>
              </a:r>
            </a:p>
            <a:p>
              <a:pPr lvl="0">
                <a:lnSpc>
                  <a:spcPct val="100000"/>
                </a:lnSpc>
                <a:spcAft>
                  <a:spcPts val="1200"/>
                </a:spcAft>
              </a:pPr>
              <a:r>
                <a:rPr lang="en-US" sz="1800" dirty="0"/>
                <a:t>We understand the financial, industry, and legal environments in which our clients operate, and we serve as trusted advisors.</a:t>
              </a:r>
              <a:endParaRPr lang="en-US" sz="1800" dirty="0">
                <a:latin typeface="+mn-lt"/>
                <a:cs typeface="Rubik Medium" pitchFamily="2" charset="-79"/>
              </a:endParaRPr>
            </a:p>
          </p:txBody>
        </p:sp>
        <p:sp>
          <p:nvSpPr>
            <p:cNvPr id="9" name="Content Placeholder 5">
              <a:extLst>
                <a:ext uri="{FF2B5EF4-FFF2-40B4-BE49-F238E27FC236}">
                  <a16:creationId xmlns:a16="http://schemas.microsoft.com/office/drawing/2014/main" id="{CCF7DDF9-8CCE-7D49-884C-0031B8ABDBDB}"/>
                </a:ext>
              </a:extLst>
            </p:cNvPr>
            <p:cNvSpPr txBox="1">
              <a:spLocks/>
            </p:cNvSpPr>
            <p:nvPr userDrawn="1"/>
          </p:nvSpPr>
          <p:spPr>
            <a:xfrm>
              <a:off x="606552" y="4480560"/>
              <a:ext cx="7772400" cy="45720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latin typeface="+mn-lt"/>
                  <a:cs typeface="Rubik Medium" pitchFamily="2" charset="-79"/>
                </a:rPr>
                <a:t>Founded</a:t>
              </a:r>
              <a:r>
                <a:rPr lang="en-US" sz="1800" baseline="0" dirty="0">
                  <a:latin typeface="+mn-lt"/>
                  <a:cs typeface="Rubik Medium" pitchFamily="2" charset="-79"/>
                </a:rPr>
                <a:t> in 1886</a:t>
              </a:r>
              <a:endParaRPr lang="en-US" sz="1800" dirty="0">
                <a:latin typeface="+mn-lt"/>
                <a:cs typeface="Rubik Medium" pitchFamily="2" charset="-79"/>
              </a:endParaRPr>
            </a:p>
          </p:txBody>
        </p:sp>
      </p:gr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31" y="1371600"/>
            <a:ext cx="3200400" cy="3749040"/>
          </a:xfrm>
          <a:prstGeom prst="rect">
            <a:avLst/>
          </a:prstGeom>
        </p:spPr>
      </p:pic>
      <p:sp>
        <p:nvSpPr>
          <p:cNvPr id="4" name="Rectangle 3"/>
          <p:cNvSpPr/>
          <p:nvPr userDrawn="1"/>
        </p:nvSpPr>
        <p:spPr>
          <a:xfrm>
            <a:off x="609600" y="1371600"/>
            <a:ext cx="3203448" cy="3749040"/>
          </a:xfrm>
          <a:prstGeom prst="rect">
            <a:avLst/>
          </a:prstGeom>
          <a:solidFill>
            <a:srgbClr val="8C3A96">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dirty="0">
                <a:latin typeface="Rubik Light" panose="00000400000000000000" pitchFamily="2" charset="-79"/>
              </a:rPr>
              <a:t> </a:t>
            </a:r>
          </a:p>
        </p:txBody>
      </p:sp>
      <p:sp>
        <p:nvSpPr>
          <p:cNvPr id="5" name="Slide Number Placeholder 4"/>
          <p:cNvSpPr>
            <a:spLocks noGrp="1"/>
          </p:cNvSpPr>
          <p:nvPr>
            <p:ph type="sldNum" sz="quarter" idx="17"/>
          </p:nvPr>
        </p:nvSpPr>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14084712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7" name="Rectangle 26"/>
          <p:cNvSpPr/>
          <p:nvPr userDrawn="1"/>
        </p:nvSpPr>
        <p:spPr>
          <a:xfrm>
            <a:off x="609600" y="1005840"/>
            <a:ext cx="7775448" cy="3383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188720"/>
            <a:ext cx="7772400" cy="731520"/>
          </a:xfrm>
          <a:prstGeom prst="rect">
            <a:avLst/>
          </a:prstGeom>
        </p:spPr>
        <p:txBody>
          <a:bodyPr lIns="457200" tIns="18288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dirty="0">
                <a:latin typeface="Rubik Medium" pitchFamily="2" charset="-79"/>
                <a:cs typeface="Rubik Medium" pitchFamily="2" charset="-79"/>
              </a:rPr>
              <a:t>What </a:t>
            </a:r>
            <a:r>
              <a:rPr lang="en-US" sz="3600" dirty="0">
                <a:solidFill>
                  <a:schemeClr val="accent3"/>
                </a:solidFill>
                <a:latin typeface="Rubik Medium" pitchFamily="2" charset="-79"/>
                <a:cs typeface="Rubik Medium" pitchFamily="2" charset="-79"/>
              </a:rPr>
              <a:t>We </a:t>
            </a:r>
            <a:r>
              <a:rPr lang="en-US" sz="3600" dirty="0">
                <a:latin typeface="Rubik Medium" pitchFamily="2" charset="-79"/>
                <a:cs typeface="Rubik Medium" pitchFamily="2" charset="-79"/>
              </a:rPr>
              <a:t>Do</a:t>
            </a: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1920240"/>
            <a:ext cx="7772400" cy="2011680"/>
          </a:xfrm>
          <a:prstGeom prst="rect">
            <a:avLst/>
          </a:prstGeom>
        </p:spPr>
        <p:txBody>
          <a:bodyPr lIns="457200" tIns="18288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a:lnSpc>
                <a:spcPct val="100000"/>
              </a:lnSpc>
            </a:pPr>
            <a:r>
              <a:rPr lang="en-US" sz="1800" dirty="0"/>
              <a:t>Nationally recognized for client service, Chambliss provides legal counsel to clients ranging from international corporations to startups to multi-generational families who seek timely and strategic solutions. We have set ourselves apart with our responsiveness, skill, and professionalism.</a:t>
            </a:r>
            <a:endParaRPr lang="en-US" sz="1800" dirty="0">
              <a:latin typeface="+mn-lt"/>
              <a:cs typeface="Rubik Medium" pitchFamily="2" charset="-79"/>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5048" y="1005840"/>
            <a:ext cx="3200400" cy="3383280"/>
          </a:xfrm>
          <a:prstGeom prst="rect">
            <a:avLst/>
          </a:prstGeom>
        </p:spPr>
      </p:pic>
      <p:sp>
        <p:nvSpPr>
          <p:cNvPr id="3" name="Slide Number Placeholder 2"/>
          <p:cNvSpPr>
            <a:spLocks noGrp="1"/>
          </p:cNvSpPr>
          <p:nvPr>
            <p:ph type="sldNum" sz="quarter" idx="17"/>
          </p:nvPr>
        </p:nvSpPr>
        <p:spPr/>
        <p:txBody>
          <a:bodyPr/>
          <a:lstStyle/>
          <a:p>
            <a:r>
              <a:rPr lang="en-US"/>
              <a:t>Page - </a:t>
            </a:r>
            <a:fld id="{BBD225E5-B2D7-4C40-BC99-5386A3007F2A}" type="slidenum">
              <a:rPr lang="en-US" smtClean="0"/>
              <a:pPr/>
              <a:t>‹#›</a:t>
            </a:fld>
            <a:endParaRPr lang="en-US" dirty="0"/>
          </a:p>
        </p:txBody>
      </p:sp>
      <p:sp>
        <p:nvSpPr>
          <p:cNvPr id="6" name="TextBox 5"/>
          <p:cNvSpPr txBox="1"/>
          <p:nvPr userDrawn="1"/>
        </p:nvSpPr>
        <p:spPr>
          <a:xfrm>
            <a:off x="612647" y="4480559"/>
            <a:ext cx="10972800" cy="1645920"/>
          </a:xfrm>
          <a:prstGeom prst="rect">
            <a:avLst/>
          </a:prstGeom>
          <a:noFill/>
        </p:spPr>
        <p:txBody>
          <a:bodyPr wrap="square" numCol="4" spcCol="182880" rtlCol="0">
            <a:spAutoFit/>
          </a:bodyPr>
          <a:lstStyle/>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Audit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Business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Chambliss Startup Group</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Charitable and Public Purpose Organizations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Construction and Design</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Cybersecurity and Data Privacy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Environmental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Estate Planning</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Financial Services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General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Health Care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Intellectual Property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Labor and Employment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Litigation and Risk Management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Mergers and Acquisitions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Real Estate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Regulatory and Administrative Proceedings  </a:t>
            </a:r>
          </a:p>
        </p:txBody>
      </p:sp>
    </p:spTree>
    <p:extLst>
      <p:ext uri="{BB962C8B-B14F-4D97-AF65-F5344CB8AC3E}">
        <p14:creationId xmlns:p14="http://schemas.microsoft.com/office/powerpoint/2010/main" val="3797124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ics">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80B48045-272E-3442-B8D1-6987737532BD}"/>
              </a:ext>
            </a:extLst>
          </p:cNvPr>
          <p:cNvSpPr>
            <a:spLocks noGrp="1"/>
          </p:cNvSpPr>
          <p:nvPr>
            <p:ph type="ctrTitle" hasCustomPrompt="1"/>
          </p:nvPr>
        </p:nvSpPr>
        <p:spPr>
          <a:xfrm>
            <a:off x="1133856" y="1920240"/>
            <a:ext cx="10086370" cy="109728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36" name="Subtitle 2">
            <a:extLst>
              <a:ext uri="{FF2B5EF4-FFF2-40B4-BE49-F238E27FC236}">
                <a16:creationId xmlns:a16="http://schemas.microsoft.com/office/drawing/2014/main" id="{8F760A76-8AA4-F147-AF38-4AD49F4B657B}"/>
              </a:ext>
            </a:extLst>
          </p:cNvPr>
          <p:cNvSpPr>
            <a:spLocks noGrp="1"/>
          </p:cNvSpPr>
          <p:nvPr>
            <p:ph type="subTitle" idx="1" hasCustomPrompt="1"/>
          </p:nvPr>
        </p:nvSpPr>
        <p:spPr>
          <a:xfrm>
            <a:off x="1133856" y="3044952"/>
            <a:ext cx="10086370" cy="1005840"/>
          </a:xfrm>
        </p:spPr>
        <p:txBody>
          <a:bodyPr>
            <a:normAutofit/>
          </a:bodyPr>
          <a:lstStyle>
            <a:lvl1pPr marL="0" indent="0" algn="l">
              <a:spcBef>
                <a:spcPts val="200"/>
              </a:spcBef>
              <a:spcAft>
                <a:spcPts val="400"/>
              </a:spcAft>
              <a:buNone/>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a:t>
            </a:r>
            <a:br>
              <a:rPr lang="en-US" dirty="0"/>
            </a:br>
            <a:r>
              <a:rPr lang="en-US" dirty="0"/>
              <a:t>Month #, 2026</a:t>
            </a:r>
          </a:p>
        </p:txBody>
      </p:sp>
      <p:sp>
        <p:nvSpPr>
          <p:cNvPr id="34" name="Copyright 3">
            <a:extLst>
              <a:ext uri="{FF2B5EF4-FFF2-40B4-BE49-F238E27FC236}">
                <a16:creationId xmlns:a16="http://schemas.microsoft.com/office/drawing/2014/main" id="{887CD15E-6AE1-254E-9DC6-D470D5B14F72}"/>
              </a:ext>
            </a:extLst>
          </p:cNvPr>
          <p:cNvSpPr txBox="1">
            <a:spLocks/>
          </p:cNvSpPr>
          <p:nvPr userDrawn="1"/>
        </p:nvSpPr>
        <p:spPr>
          <a:xfrm>
            <a:off x="4971246"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33"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8640" y="456414"/>
            <a:ext cx="3437480" cy="582623"/>
          </a:xfrm>
          <a:prstGeom prst="rect">
            <a:avLst/>
          </a:prstGeom>
        </p:spPr>
      </p:pic>
      <p:grpSp>
        <p:nvGrpSpPr>
          <p:cNvPr id="49" name="Group Top 7">
            <a:extLst>
              <a:ext uri="{FF2B5EF4-FFF2-40B4-BE49-F238E27FC236}">
                <a16:creationId xmlns:a16="http://schemas.microsoft.com/office/drawing/2014/main" id="{21F9D7B8-A529-2B42-8BC9-DEEFA4B6E436}"/>
              </a:ext>
            </a:extLst>
          </p:cNvPr>
          <p:cNvGrpSpPr/>
          <p:nvPr userDrawn="1"/>
        </p:nvGrpSpPr>
        <p:grpSpPr>
          <a:xfrm>
            <a:off x="8839200" y="0"/>
            <a:ext cx="2743200" cy="729183"/>
            <a:chOff x="8839200" y="0"/>
            <a:chExt cx="2743200" cy="729183"/>
          </a:xfrm>
        </p:grpSpPr>
        <p:pic>
          <p:nvPicPr>
            <p:cNvPr id="50" name="Fiercel yLoyal 5">
              <a:extLst>
                <a:ext uri="{FF2B5EF4-FFF2-40B4-BE49-F238E27FC236}">
                  <a16:creationId xmlns:a16="http://schemas.microsoft.com/office/drawing/2014/main" id="{05817C3D-81D4-0043-8276-D24B28F51DE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05438" y="456414"/>
              <a:ext cx="1810724" cy="272769"/>
            </a:xfrm>
            <a:prstGeom prst="rect">
              <a:avLst/>
            </a:prstGeom>
          </p:spPr>
        </p:pic>
        <p:sp>
          <p:nvSpPr>
            <p:cNvPr id="51" name="Purple Bar 6">
              <a:extLst>
                <a:ext uri="{FF2B5EF4-FFF2-40B4-BE49-F238E27FC236}">
                  <a16:creationId xmlns:a16="http://schemas.microsoft.com/office/drawing/2014/main" id="{DDE4BE57-E8AF-7E4F-A268-BF01B1FD96D2}"/>
                </a:ext>
              </a:extLst>
            </p:cNvPr>
            <p:cNvSpPr/>
            <p:nvPr userDrawn="1"/>
          </p:nvSpPr>
          <p:spPr>
            <a:xfrm>
              <a:off x="8839200" y="0"/>
              <a:ext cx="2743200" cy="181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grpSp>
        <p:nvGrpSpPr>
          <p:cNvPr id="5" name="Group Bottom 12"/>
          <p:cNvGrpSpPr/>
          <p:nvPr userDrawn="1"/>
        </p:nvGrpSpPr>
        <p:grpSpPr>
          <a:xfrm>
            <a:off x="609600" y="6353453"/>
            <a:ext cx="10972800" cy="182880"/>
            <a:chOff x="609600" y="6353453"/>
            <a:chExt cx="10972800" cy="182880"/>
          </a:xfrm>
        </p:grpSpPr>
        <p:sp>
          <p:nvSpPr>
            <p:cNvPr id="46" name="Blue Bar 8">
              <a:extLst>
                <a:ext uri="{FF2B5EF4-FFF2-40B4-BE49-F238E27FC236}">
                  <a16:creationId xmlns:a16="http://schemas.microsoft.com/office/drawing/2014/main" id="{0C451477-826F-C740-A9EA-476316AFB665}"/>
                </a:ext>
              </a:extLst>
            </p:cNvPr>
            <p:cNvSpPr/>
            <p:nvPr userDrawn="1"/>
          </p:nvSpPr>
          <p:spPr>
            <a:xfrm>
              <a:off x="609600" y="6353453"/>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47" name="Yellow Bar 9">
              <a:extLst>
                <a:ext uri="{FF2B5EF4-FFF2-40B4-BE49-F238E27FC236}">
                  <a16:creationId xmlns:a16="http://schemas.microsoft.com/office/drawing/2014/main" id="{B36D11FD-04D6-134C-BE06-AB3579E16927}"/>
                </a:ext>
              </a:extLst>
            </p:cNvPr>
            <p:cNvSpPr/>
            <p:nvPr userDrawn="1"/>
          </p:nvSpPr>
          <p:spPr>
            <a:xfrm>
              <a:off x="3352800" y="6353453"/>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Green Bar 10">
              <a:extLst>
                <a:ext uri="{FF2B5EF4-FFF2-40B4-BE49-F238E27FC236}">
                  <a16:creationId xmlns:a16="http://schemas.microsoft.com/office/drawing/2014/main" id="{6CAF0D6E-C48C-7D4E-8732-812E4894C8BD}"/>
                </a:ext>
              </a:extLst>
            </p:cNvPr>
            <p:cNvSpPr/>
            <p:nvPr userDrawn="1"/>
          </p:nvSpPr>
          <p:spPr>
            <a:xfrm>
              <a:off x="6096000" y="6353453"/>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8" name="Purple Bar 11">
              <a:extLst>
                <a:ext uri="{FF2B5EF4-FFF2-40B4-BE49-F238E27FC236}">
                  <a16:creationId xmlns:a16="http://schemas.microsoft.com/office/drawing/2014/main" id="{45C8093B-A2D1-C244-8132-ED1173D3F46F}"/>
                </a:ext>
              </a:extLst>
            </p:cNvPr>
            <p:cNvSpPr/>
            <p:nvPr userDrawn="1"/>
          </p:nvSpPr>
          <p:spPr>
            <a:xfrm>
              <a:off x="8839200" y="6353453"/>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4432935"/>
            <a:ext cx="2743200" cy="1920240"/>
          </a:xfrm>
          <a:prstGeom prst="rect">
            <a:avLst/>
          </a:prstGeom>
        </p:spPr>
      </p:pic>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52800" y="4437864"/>
            <a:ext cx="2743200" cy="1920240"/>
          </a:xfrm>
          <a:prstGeom prst="rect">
            <a:avLst/>
          </a:prstGeom>
        </p:spPr>
      </p:pic>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096000" y="4434840"/>
            <a:ext cx="2743200" cy="1920240"/>
          </a:xfrm>
          <a:prstGeom prst="rect">
            <a:avLst/>
          </a:prstGeom>
        </p:spPr>
      </p:pic>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839200" y="4434840"/>
            <a:ext cx="2743200" cy="1920240"/>
          </a:xfrm>
          <a:prstGeom prst="rect">
            <a:avLst/>
          </a:prstGeom>
        </p:spPr>
      </p:pic>
      <p:sp>
        <p:nvSpPr>
          <p:cNvPr id="26" name="Rectangle 25"/>
          <p:cNvSpPr/>
          <p:nvPr userDrawn="1"/>
        </p:nvSpPr>
        <p:spPr>
          <a:xfrm>
            <a:off x="609600" y="4434840"/>
            <a:ext cx="2743200" cy="1916708"/>
          </a:xfrm>
          <a:prstGeom prst="rect">
            <a:avLst/>
          </a:prstGeom>
          <a:solidFill>
            <a:srgbClr val="03A3D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3355848" y="4430673"/>
            <a:ext cx="2743200" cy="1922502"/>
          </a:xfrm>
          <a:prstGeom prst="rect">
            <a:avLst/>
          </a:prstGeom>
          <a:solidFill>
            <a:srgbClr val="FEDA2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6099048" y="4434840"/>
            <a:ext cx="2743200" cy="1920240"/>
          </a:xfrm>
          <a:prstGeom prst="rect">
            <a:avLst/>
          </a:prstGeom>
          <a:solidFill>
            <a:srgbClr val="53C1B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8839200" y="4434840"/>
            <a:ext cx="2743200" cy="1920240"/>
          </a:xfrm>
          <a:prstGeom prst="rect">
            <a:avLst/>
          </a:prstGeom>
          <a:solidFill>
            <a:srgbClr val="8C3A9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36402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op Header Pic Content Slide ">
    <p:spTree>
      <p:nvGrpSpPr>
        <p:cNvPr id="1" name=""/>
        <p:cNvGrpSpPr/>
        <p:nvPr/>
      </p:nvGrpSpPr>
      <p:grpSpPr>
        <a:xfrm>
          <a:off x="0" y="0"/>
          <a:ext cx="0" cy="0"/>
          <a:chOff x="0" y="0"/>
          <a:chExt cx="0" cy="0"/>
        </a:xfrm>
      </p:grpSpPr>
      <p:sp>
        <p:nvSpPr>
          <p:cNvPr id="22" name="Rectangle 21"/>
          <p:cNvSpPr>
            <a:spLocks/>
          </p:cNvSpPr>
          <p:nvPr userDrawn="1"/>
        </p:nvSpPr>
        <p:spPr>
          <a:xfrm>
            <a:off x="342900" y="152400"/>
            <a:ext cx="2565400" cy="59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7" name="Title 1">
            <a:extLst>
              <a:ext uri="{FF2B5EF4-FFF2-40B4-BE49-F238E27FC236}">
                <a16:creationId xmlns:a16="http://schemas.microsoft.com/office/drawing/2014/main" id="{02A5DDB7-331E-9A43-B6FF-AD21007237BB}"/>
              </a:ext>
            </a:extLst>
          </p:cNvPr>
          <p:cNvSpPr>
            <a:spLocks noGrp="1"/>
          </p:cNvSpPr>
          <p:nvPr>
            <p:ph type="title" hasCustomPrompt="1"/>
          </p:nvPr>
        </p:nvSpPr>
        <p:spPr>
          <a:xfrm>
            <a:off x="822959" y="3383280"/>
            <a:ext cx="10515600" cy="731520"/>
          </a:xfrm>
          <a:prstGeom prst="rect">
            <a:avLst/>
          </a:prstGeom>
        </p:spPr>
        <p:txBody>
          <a:bodyPr>
            <a:normAutofit/>
          </a:bodyPr>
          <a:lstStyle>
            <a:lvl1pPr>
              <a:defRPr sz="3200" b="0" i="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10" name="Picture Placeholder 5"/>
          <p:cNvSpPr>
            <a:spLocks noGrp="1"/>
          </p:cNvSpPr>
          <p:nvPr>
            <p:ph type="pic" sz="quarter" idx="18" hasCustomPrompt="1"/>
          </p:nvPr>
        </p:nvSpPr>
        <p:spPr>
          <a:xfrm>
            <a:off x="0" y="0"/>
            <a:ext cx="12188952" cy="3008376"/>
          </a:xfrm>
        </p:spPr>
        <p:txBody>
          <a:bodyPr wrap="square" lIns="1828800" tIns="0" rIns="1828800" bIns="0" anchor="ctr" anchorCtr="1">
            <a:normAutofit/>
          </a:bodyPr>
          <a:lstStyle>
            <a:lvl1pPr marL="0" marR="0" indent="0" algn="ctr" defTabSz="914400" rtl="0" eaLnBrk="1" fontAlgn="auto" latinLnBrk="0" hangingPunct="1">
              <a:lnSpc>
                <a:spcPct val="150000"/>
              </a:lnSpc>
              <a:spcBef>
                <a:spcPts val="600"/>
              </a:spcBef>
              <a:spcAft>
                <a:spcPts val="0"/>
              </a:spcAft>
              <a:buClrTx/>
              <a:buSzTx/>
              <a:buFontTx/>
              <a:buNone/>
              <a:tabLst/>
              <a:defRPr lang="en-US" sz="2400" dirty="0" smtClean="0">
                <a:solidFill>
                  <a:schemeClr val="accent5"/>
                </a:solidFill>
                <a:latin typeface="Rubik" panose="00000500000000000000" pitchFamily="2" charset="-79"/>
                <a:cs typeface="Rubik" panose="00000500000000000000" pitchFamily="2" charset="-79"/>
              </a:defRPr>
            </a:lvl1pPr>
            <a:lvl2pPr>
              <a:lnSpc>
                <a:spcPct val="150000"/>
              </a:lnSpc>
              <a:defRPr/>
            </a:lvl2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Click Icon to Insert  3.29" x 13.33" Header Picture</a:t>
            </a:r>
          </a:p>
        </p:txBody>
      </p:sp>
      <p:sp>
        <p:nvSpPr>
          <p:cNvPr id="3" name="Slide Number Placeholder 2"/>
          <p:cNvSpPr>
            <a:spLocks noGrp="1"/>
          </p:cNvSpPr>
          <p:nvPr>
            <p:ph type="sldNum" sz="quarter" idx="19"/>
          </p:nvPr>
        </p:nvSpPr>
        <p:spPr/>
        <p:txBody>
          <a:bodyPr/>
          <a:lstStyle>
            <a:lvl1pPr>
              <a:defRPr>
                <a:solidFill>
                  <a:schemeClr val="bg1"/>
                </a:solidFill>
              </a:defRPr>
            </a:lvl1pPr>
          </a:lstStyle>
          <a:p>
            <a:r>
              <a:rPr lang="en-US" dirty="0"/>
              <a:t>Page - </a:t>
            </a:r>
            <a:fld id="{BBD225E5-B2D7-4C40-BC99-5386A3007F2A}" type="slidenum">
              <a:rPr lang="en-US" smtClean="0"/>
              <a:pPr/>
              <a:t>‹#›</a:t>
            </a:fld>
            <a:endParaRPr lang="en-US" dirty="0"/>
          </a:p>
        </p:txBody>
      </p:sp>
      <p:sp>
        <p:nvSpPr>
          <p:cNvPr id="4" name="Text Placeholder 3"/>
          <p:cNvSpPr>
            <a:spLocks noGrp="1"/>
          </p:cNvSpPr>
          <p:nvPr>
            <p:ph type="body" sz="quarter" idx="20" hasCustomPrompt="1"/>
          </p:nvPr>
        </p:nvSpPr>
        <p:spPr>
          <a:xfrm>
            <a:off x="822325" y="4114800"/>
            <a:ext cx="10515600" cy="457200"/>
          </a:xfrm>
        </p:spPr>
        <p:txBody>
          <a:bodyPr tIns="0" bIns="0" anchor="ctr" anchorCtr="0">
            <a:noAutofit/>
          </a:bodyPr>
          <a:lstStyle>
            <a:lvl1pPr marL="18288" indent="0">
              <a:lnSpc>
                <a:spcPct val="100000"/>
              </a:lnSpc>
              <a:spcBef>
                <a:spcPts val="0"/>
              </a:spcBef>
              <a:spcAft>
                <a:spcPts val="0"/>
              </a:spcAft>
              <a:buNone/>
              <a:defRPr baseline="0">
                <a:solidFill>
                  <a:schemeClr val="accent5"/>
                </a:solidFill>
                <a:latin typeface="Rubik" panose="00000500000000000000" pitchFamily="2" charset="-79"/>
              </a:defRPr>
            </a:lvl1pPr>
          </a:lstStyle>
          <a:p>
            <a:pPr lvl="0"/>
            <a:r>
              <a:rPr lang="en-US" dirty="0"/>
              <a:t>Click to Add Text or Subtitle</a:t>
            </a:r>
          </a:p>
        </p:txBody>
      </p:sp>
      <p:sp>
        <p:nvSpPr>
          <p:cNvPr id="19" name="Content Placeholder 5">
            <a:extLst>
              <a:ext uri="{FF2B5EF4-FFF2-40B4-BE49-F238E27FC236}">
                <a16:creationId xmlns:a16="http://schemas.microsoft.com/office/drawing/2014/main" id="{F893693B-C211-9742-BEE8-F13B7598124C}"/>
              </a:ext>
            </a:extLst>
          </p:cNvPr>
          <p:cNvSpPr>
            <a:spLocks noGrp="1"/>
          </p:cNvSpPr>
          <p:nvPr>
            <p:ph sz="half" idx="15" hasCustomPrompt="1"/>
          </p:nvPr>
        </p:nvSpPr>
        <p:spPr>
          <a:xfrm>
            <a:off x="822960" y="4572000"/>
            <a:ext cx="10515600" cy="1280160"/>
          </a:xfrm>
          <a:prstGeom prst="rect">
            <a:avLst/>
          </a:prstGeom>
        </p:spPr>
        <p:txBody>
          <a:bodyPr spcCol="457200">
            <a:normAutofit/>
          </a:bodyPr>
          <a:lstStyle>
            <a:lvl1pPr marL="0" indent="0">
              <a:lnSpc>
                <a:spcPct val="100000"/>
              </a:lnSpc>
              <a:spcBef>
                <a:spcPts val="0"/>
              </a:spcBef>
              <a:spcAft>
                <a:spcPts val="0"/>
              </a:spcAft>
              <a:buFont typeface="Arial" panose="020B0604020202020204" pitchFamily="34" charset="0"/>
              <a:buNone/>
              <a:defRPr sz="1800" b="0" i="0" baseline="0">
                <a:solidFill>
                  <a:schemeClr val="accent6"/>
                </a:solidFill>
                <a:latin typeface="Rubik Light" pitchFamily="2" charset="-79"/>
                <a:cs typeface="Rubik Light" pitchFamily="2" charset="-79"/>
              </a:defRPr>
            </a:lvl1pPr>
            <a:lvl2pPr marL="365760" indent="-182880">
              <a:spcBef>
                <a:spcPts val="0"/>
              </a:spcBef>
              <a:spcAft>
                <a:spcPts val="0"/>
              </a:spcAft>
              <a:buFont typeface="Arial" panose="020B0604020202020204" pitchFamily="34" charset="0"/>
              <a:buChar char="•"/>
              <a:defRPr sz="1800"/>
            </a:lvl2pPr>
            <a:lvl3pPr marL="548640" indent="-182880">
              <a:lnSpc>
                <a:spcPct val="100000"/>
              </a:lnSpc>
              <a:spcBef>
                <a:spcPts val="0"/>
              </a:spcBef>
              <a:spcAft>
                <a:spcPts val="0"/>
              </a:spcAft>
              <a:defRPr sz="1600"/>
            </a:lvl3pPr>
            <a:lvl4pPr marL="749808" indent="-182880">
              <a:lnSpc>
                <a:spcPct val="100000"/>
              </a:lnSpc>
              <a:spcBef>
                <a:spcPts val="0"/>
              </a:spcBef>
              <a:spcAft>
                <a:spcPts val="0"/>
              </a:spcAft>
              <a:defRPr sz="1600"/>
            </a:lvl4pPr>
            <a:lvl5pPr marL="914400" indent="-182880">
              <a:lnSpc>
                <a:spcPct val="100000"/>
              </a:lnSpc>
              <a:spcBef>
                <a:spcPts val="0"/>
              </a:spcBef>
              <a:spcAft>
                <a:spcPts val="0"/>
              </a:spcAft>
              <a:defRPr sz="1600"/>
            </a:lvl5pPr>
          </a:lstStyle>
          <a:p>
            <a:pPr lvl="0"/>
            <a:r>
              <a:rPr lang="en-US" dirty="0"/>
              <a:t>Click to add text</a:t>
            </a:r>
          </a:p>
        </p:txBody>
      </p:sp>
      <p:sp>
        <p:nvSpPr>
          <p:cNvPr id="25" name="Text Placeholder 24"/>
          <p:cNvSpPr>
            <a:spLocks noGrp="1"/>
          </p:cNvSpPr>
          <p:nvPr>
            <p:ph type="body" sz="quarter" idx="17" hasCustomPrompt="1"/>
          </p:nvPr>
        </p:nvSpPr>
        <p:spPr>
          <a:xfrm>
            <a:off x="612648" y="274320"/>
            <a:ext cx="2167128" cy="365760"/>
          </a:xfrm>
          <a:blipFill>
            <a:blip r:embed="rId2"/>
            <a:stretch>
              <a:fillRect/>
            </a:stretch>
          </a:blipFill>
        </p:spPr>
        <p:txBody>
          <a:bodyPr>
            <a:noAutofit/>
          </a:bodyPr>
          <a:lstStyle>
            <a:lvl1pPr marL="18288" indent="0">
              <a:buFontTx/>
              <a:buNone/>
              <a:defRPr/>
            </a:lvl1pPr>
          </a:lstStyle>
          <a:p>
            <a:pPr lvl="0"/>
            <a:r>
              <a:rPr lang="en-US" dirty="0"/>
              <a:t> </a:t>
            </a:r>
          </a:p>
        </p:txBody>
      </p:sp>
    </p:spTree>
    <p:extLst>
      <p:ext uri="{BB962C8B-B14F-4D97-AF65-F5344CB8AC3E}">
        <p14:creationId xmlns:p14="http://schemas.microsoft.com/office/powerpoint/2010/main" val="27681677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nk w Title">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Click to Add Title</a:t>
            </a:r>
          </a:p>
        </p:txBody>
      </p:sp>
      <p:sp>
        <p:nvSpPr>
          <p:cNvPr id="2" name="Slide Number Placeholder 1"/>
          <p:cNvSpPr>
            <a:spLocks noGrp="1"/>
          </p:cNvSpPr>
          <p:nvPr>
            <p:ph type="sldNum" sz="quarter" idx="14"/>
          </p:nvPr>
        </p:nvSpPr>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28443416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39165355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io Left Pic With Purple Quote Box">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2" name="Text Placeholder 4"/>
          <p:cNvSpPr>
            <a:spLocks noGrp="1"/>
          </p:cNvSpPr>
          <p:nvPr>
            <p:ph type="body" sz="quarter" idx="21" hasCustomPrompt="1"/>
          </p:nvPr>
        </p:nvSpPr>
        <p:spPr>
          <a:xfrm>
            <a:off x="4626864" y="4663440"/>
            <a:ext cx="6858000" cy="1371600"/>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
        <p:nvSpPr>
          <p:cNvPr id="6" name="Text Placeholder 5"/>
          <p:cNvSpPr>
            <a:spLocks noGrp="1"/>
          </p:cNvSpPr>
          <p:nvPr>
            <p:ph type="body" sz="quarter" idx="24" hasCustomPrompt="1"/>
          </p:nvPr>
        </p:nvSpPr>
        <p:spPr>
          <a:xfrm>
            <a:off x="4627563" y="3291840"/>
            <a:ext cx="6858000" cy="1371600"/>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2pPr marL="304038" indent="-285750">
              <a:spcBef>
                <a:spcPts val="0"/>
              </a:spcBef>
              <a:spcAft>
                <a:spcPts val="300"/>
              </a:spcAft>
              <a:buFont typeface="Arial" panose="020B0604020202020204" pitchFamily="34" charset="0"/>
              <a:buChar char="•"/>
              <a:defRPr lang="en-US" sz="1400" dirty="0" smtClean="0"/>
            </a:lvl2pPr>
            <a:lvl3pPr>
              <a:spcAft>
                <a:spcPts val="200"/>
              </a:spcAft>
              <a:defRPr sz="1400"/>
            </a:lvl3pPr>
            <a:lvl4pPr>
              <a:spcAft>
                <a:spcPts val="200"/>
              </a:spcAft>
              <a:defRPr sz="1400" baseline="0"/>
            </a:lvl4pPr>
            <a:lvl5pPr marL="841248" indent="0">
              <a:buNone/>
              <a:defRPr/>
            </a:lvl5pPr>
          </a:lstStyle>
          <a:p>
            <a:pPr lvl="0"/>
            <a:r>
              <a:rPr lang="en-US" dirty="0"/>
              <a:t>Body text</a:t>
            </a:r>
          </a:p>
        </p:txBody>
      </p:sp>
      <p:sp>
        <p:nvSpPr>
          <p:cNvPr id="14" name="Text Placeholder 6"/>
          <p:cNvSpPr>
            <a:spLocks noGrp="1"/>
          </p:cNvSpPr>
          <p:nvPr>
            <p:ph type="body" sz="quarter" idx="22" hasCustomPrompt="1"/>
          </p:nvPr>
        </p:nvSpPr>
        <p:spPr>
          <a:xfrm>
            <a:off x="4627563" y="1737360"/>
            <a:ext cx="6858000" cy="731520"/>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11" name="Text Placeholder 7"/>
          <p:cNvSpPr>
            <a:spLocks noGrp="1"/>
          </p:cNvSpPr>
          <p:nvPr>
            <p:ph type="body" sz="quarter" idx="18" hasCustomPrompt="1"/>
          </p:nvPr>
        </p:nvSpPr>
        <p:spPr>
          <a:xfrm>
            <a:off x="4627563" y="2468879"/>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1600" b="0" i="0" kern="0" baseline="0" dirty="0" smtClean="0">
                <a:solidFill>
                  <a:schemeClr val="accent5"/>
                </a:solidFill>
                <a:latin typeface="Rubik" panose="00000500000000000000" pitchFamily="2" charset="-79"/>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personal quote or standout text</a:t>
            </a:r>
          </a:p>
        </p:txBody>
      </p:sp>
    </p:spTree>
    <p:extLst>
      <p:ext uri="{BB962C8B-B14F-4D97-AF65-F5344CB8AC3E}">
        <p14:creationId xmlns:p14="http://schemas.microsoft.com/office/powerpoint/2010/main" val="12544614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io Left Pic ">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4" name="Text Placeholder 4"/>
          <p:cNvSpPr>
            <a:spLocks noGrp="1"/>
          </p:cNvSpPr>
          <p:nvPr>
            <p:ph type="body" sz="quarter" idx="22" hasCustomPrompt="1"/>
          </p:nvPr>
        </p:nvSpPr>
        <p:spPr>
          <a:xfrm>
            <a:off x="4626864" y="1737360"/>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6" name="Text Placeholder 5"/>
          <p:cNvSpPr>
            <a:spLocks noGrp="1"/>
          </p:cNvSpPr>
          <p:nvPr>
            <p:ph type="body" sz="quarter" idx="24" hasCustomPrompt="1"/>
          </p:nvPr>
        </p:nvSpPr>
        <p:spPr>
          <a:xfrm>
            <a:off x="4627563" y="2468880"/>
            <a:ext cx="6858000" cy="1828745"/>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5pPr marL="841248" indent="0">
              <a:buNone/>
              <a:defRPr/>
            </a:lvl5pPr>
          </a:lstStyle>
          <a:p>
            <a:pPr lvl="0"/>
            <a:r>
              <a:rPr lang="en-US" dirty="0"/>
              <a:t>Body text</a:t>
            </a:r>
          </a:p>
        </p:txBody>
      </p:sp>
      <p:sp>
        <p:nvSpPr>
          <p:cNvPr id="8" name="Text Placeholder 8"/>
          <p:cNvSpPr>
            <a:spLocks noGrp="1"/>
          </p:cNvSpPr>
          <p:nvPr>
            <p:ph type="body" sz="quarter" idx="21" hasCustomPrompt="1"/>
          </p:nvPr>
        </p:nvSpPr>
        <p:spPr>
          <a:xfrm>
            <a:off x="4626864" y="4297625"/>
            <a:ext cx="6858000" cy="1737415"/>
          </a:xfrm>
        </p:spPr>
        <p:txBody>
          <a:bodyPr vert="horz" lIns="91440" tIns="45720" rIns="91440" bIns="45720" numCol="2" spcCol="457200" rtlCol="0">
            <a:normAutofit/>
          </a:bodyPr>
          <a:lstStyle>
            <a:lvl1pP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42008780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io Right Pic With Purple Quote">
    <p:spTree>
      <p:nvGrpSpPr>
        <p:cNvPr id="1" name=""/>
        <p:cNvGrpSpPr/>
        <p:nvPr/>
      </p:nvGrpSpPr>
      <p:grpSpPr>
        <a:xfrm>
          <a:off x="0" y="0"/>
          <a:ext cx="0" cy="0"/>
          <a:chOff x="0" y="0"/>
          <a:chExt cx="0" cy="0"/>
        </a:xfrm>
      </p:grpSpPr>
      <p:sp>
        <p:nvSpPr>
          <p:cNvPr id="10" name="Picture Placeholder 4"/>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5"/>
          <p:cNvSpPr>
            <a:spLocks noGrp="1"/>
          </p:cNvSpPr>
          <p:nvPr>
            <p:ph type="body" sz="quarter" idx="22" hasCustomPrompt="1"/>
          </p:nvPr>
        </p:nvSpPr>
        <p:spPr>
          <a:xfrm>
            <a:off x="612775" y="1736725"/>
            <a:ext cx="6858000" cy="731838"/>
          </a:xfrm>
        </p:spPr>
        <p:txBody>
          <a:bodyPr>
            <a:noAutofit/>
          </a:bodyPr>
          <a:lstStyle>
            <a:lvl1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13" name="Text Placeholder 6"/>
          <p:cNvSpPr>
            <a:spLocks noGrp="1"/>
          </p:cNvSpPr>
          <p:nvPr>
            <p:ph type="body" sz="quarter" idx="18" hasCustomPrompt="1"/>
          </p:nvPr>
        </p:nvSpPr>
        <p:spPr>
          <a:xfrm>
            <a:off x="612648" y="2468880"/>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indent="0">
              <a:lnSpc>
                <a:spcPct val="100000"/>
              </a:lnSpc>
              <a:spcBef>
                <a:spcPts val="0"/>
              </a:spcBef>
              <a:spcAft>
                <a:spcPts val="0"/>
              </a:spcAft>
              <a:buNone/>
              <a:defRPr sz="1600" b="0" i="0" kern="0" baseline="0">
                <a:solidFill>
                  <a:schemeClr val="accent5"/>
                </a:solidFill>
                <a:latin typeface="Rubik" panose="00000500000000000000" pitchFamily="2" charset="-79"/>
              </a:defRPr>
            </a:lvl1pPr>
          </a:lstStyle>
          <a:p>
            <a:pPr lvl="0"/>
            <a:r>
              <a:rPr lang="en-US" dirty="0"/>
              <a:t>Click to add personal quote or standout text</a:t>
            </a:r>
          </a:p>
        </p:txBody>
      </p:sp>
      <p:sp>
        <p:nvSpPr>
          <p:cNvPr id="5" name="Text Placeholder 7"/>
          <p:cNvSpPr>
            <a:spLocks noGrp="1"/>
          </p:cNvSpPr>
          <p:nvPr>
            <p:ph type="body" sz="quarter" idx="24" hasCustomPrompt="1"/>
          </p:nvPr>
        </p:nvSpPr>
        <p:spPr>
          <a:xfrm>
            <a:off x="612648" y="3291839"/>
            <a:ext cx="6858127" cy="1371600"/>
          </a:xfrm>
        </p:spPr>
        <p:txBody>
          <a:bodyPr/>
          <a:lstStyle>
            <a:lvl1pPr marL="0"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775" y="4665290"/>
            <a:ext cx="6858000" cy="1370386"/>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22579125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io Right Pic">
    <p:spTree>
      <p:nvGrpSpPr>
        <p:cNvPr id="1" name=""/>
        <p:cNvGrpSpPr/>
        <p:nvPr/>
      </p:nvGrpSpPr>
      <p:grpSpPr>
        <a:xfrm>
          <a:off x="0" y="0"/>
          <a:ext cx="0" cy="0"/>
          <a:chOff x="0" y="0"/>
          <a:chExt cx="0" cy="0"/>
        </a:xfrm>
      </p:grpSpPr>
      <p:sp>
        <p:nvSpPr>
          <p:cNvPr id="10" name="Picture Placeholder 1"/>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4"/>
          <p:cNvSpPr>
            <a:spLocks noGrp="1"/>
          </p:cNvSpPr>
          <p:nvPr>
            <p:ph type="body" sz="quarter" idx="22" hasCustomPrompt="1"/>
          </p:nvPr>
        </p:nvSpPr>
        <p:spPr>
          <a:xfrm>
            <a:off x="612775" y="1736725"/>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5" name="Text Placeholder 5"/>
          <p:cNvSpPr>
            <a:spLocks noGrp="1"/>
          </p:cNvSpPr>
          <p:nvPr>
            <p:ph type="body" sz="quarter" idx="24" hasCustomPrompt="1"/>
          </p:nvPr>
        </p:nvSpPr>
        <p:spPr>
          <a:xfrm>
            <a:off x="612775" y="2468563"/>
            <a:ext cx="6858000" cy="1828799"/>
          </a:xfrm>
        </p:spPr>
        <p:txBody>
          <a:bodyPr/>
          <a:lstStyle>
            <a:lvl1pPr marL="18288"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648" y="4298260"/>
            <a:ext cx="6858000" cy="1737415"/>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4317447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io Slide - 2 People">
    <p:spTree>
      <p:nvGrpSpPr>
        <p:cNvPr id="1" name=""/>
        <p:cNvGrpSpPr/>
        <p:nvPr/>
      </p:nvGrpSpPr>
      <p:grpSpPr>
        <a:xfrm>
          <a:off x="0" y="0"/>
          <a:ext cx="0" cy="0"/>
          <a:chOff x="0" y="0"/>
          <a:chExt cx="0" cy="0"/>
        </a:xfrm>
      </p:grpSpPr>
      <p:sp>
        <p:nvSpPr>
          <p:cNvPr id="3" name="Slide Number Placeholder 2"/>
          <p:cNvSpPr>
            <a:spLocks noGrp="1"/>
          </p:cNvSpPr>
          <p:nvPr>
            <p:ph type="sldNum" sz="quarter" idx="22"/>
          </p:nvPr>
        </p:nvSpPr>
        <p:spPr/>
        <p:txBody>
          <a:bodyPr/>
          <a:lstStyle/>
          <a:p>
            <a:r>
              <a:rPr lang="en-US"/>
              <a:t>Page - </a:t>
            </a:r>
            <a:fld id="{BBD225E5-B2D7-4C40-BC99-5386A3007F2A}" type="slidenum">
              <a:rPr lang="en-US" smtClean="0"/>
              <a:pPr/>
              <a:t>‹#›</a:t>
            </a:fld>
            <a:endParaRPr lang="en-US" dirty="0"/>
          </a:p>
        </p:txBody>
      </p:sp>
      <p:sp>
        <p:nvSpPr>
          <p:cNvPr id="26" name="Title 1">
            <a:extLst>
              <a:ext uri="{FF2B5EF4-FFF2-40B4-BE49-F238E27FC236}">
                <a16:creationId xmlns:a16="http://schemas.microsoft.com/office/drawing/2014/main" id="{45A89085-F904-E24B-93B3-92C7F478842F}"/>
              </a:ext>
            </a:extLst>
          </p:cNvPr>
          <p:cNvSpPr>
            <a:spLocks noGrp="1"/>
          </p:cNvSpPr>
          <p:nvPr>
            <p:ph type="title" hasCustomPrompt="1"/>
          </p:nvPr>
        </p:nvSpPr>
        <p:spPr>
          <a:xfrm>
            <a:off x="612648" y="1005840"/>
            <a:ext cx="10972800" cy="822960"/>
          </a:xfrm>
          <a:prstGeom prst="rect">
            <a:avLst/>
          </a:prstGeom>
        </p:spPr>
        <p:txBody>
          <a:bodyPr wrap="square" anchor="t" anchorCtr="0">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4" name="Text Placeholder 3"/>
          <p:cNvSpPr>
            <a:spLocks noGrp="1"/>
          </p:cNvSpPr>
          <p:nvPr>
            <p:ph type="body" sz="quarter" idx="24" hasCustomPrompt="1"/>
          </p:nvPr>
        </p:nvSpPr>
        <p:spPr>
          <a:xfrm>
            <a:off x="342900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25" hasCustomPrompt="1"/>
          </p:nvPr>
        </p:nvSpPr>
        <p:spPr>
          <a:xfrm>
            <a:off x="896112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8" name="Text Placeholder 7"/>
          <p:cNvSpPr>
            <a:spLocks noGrp="1"/>
          </p:cNvSpPr>
          <p:nvPr>
            <p:ph type="body" sz="quarter" idx="26" hasCustomPrompt="1"/>
          </p:nvPr>
        </p:nvSpPr>
        <p:spPr>
          <a:xfrm>
            <a:off x="3429000" y="301752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0" name="Text Placeholder 9"/>
          <p:cNvSpPr>
            <a:spLocks noGrp="1"/>
          </p:cNvSpPr>
          <p:nvPr>
            <p:ph type="body" sz="quarter" idx="27" hasCustomPrompt="1"/>
          </p:nvPr>
        </p:nvSpPr>
        <p:spPr>
          <a:xfrm>
            <a:off x="8961120" y="3038475"/>
            <a:ext cx="2651125" cy="401638"/>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5" name="Text Placeholder 14"/>
          <p:cNvSpPr>
            <a:spLocks noGrp="1"/>
          </p:cNvSpPr>
          <p:nvPr>
            <p:ph type="body" sz="quarter" idx="28" hasCustomPrompt="1"/>
          </p:nvPr>
        </p:nvSpPr>
        <p:spPr>
          <a:xfrm>
            <a:off x="3429000" y="3474720"/>
            <a:ext cx="2651760" cy="1554480"/>
          </a:xfrm>
        </p:spPr>
        <p:txBody>
          <a:bodyPr vert="horz" lIns="45720" tIns="45720" rIns="45720" bIns="45720" rtlCol="0">
            <a:noAutofit/>
          </a:bodyPr>
          <a:lstStyle>
            <a:lvl1pPr marL="0" indent="0">
              <a:buNone/>
              <a:defRPr lang="en-US" sz="1300" baseline="0" dirty="0"/>
            </a:lvl1pPr>
          </a:lstStyle>
          <a:p>
            <a:pPr marL="274320" lvl="0" indent="-274320">
              <a:spcBef>
                <a:spcPts val="0"/>
              </a:spcBef>
              <a:spcAft>
                <a:spcPts val="0"/>
              </a:spcAft>
            </a:pPr>
            <a:r>
              <a:rPr lang="en-US" dirty="0"/>
              <a:t>Click to Add Contact Info</a:t>
            </a:r>
          </a:p>
        </p:txBody>
      </p:sp>
      <p:sp>
        <p:nvSpPr>
          <p:cNvPr id="17" name="Text Placeholder 16"/>
          <p:cNvSpPr>
            <a:spLocks noGrp="1"/>
          </p:cNvSpPr>
          <p:nvPr>
            <p:ph type="body" sz="quarter" idx="29" hasCustomPrompt="1"/>
          </p:nvPr>
        </p:nvSpPr>
        <p:spPr>
          <a:xfrm>
            <a:off x="8961120" y="3429000"/>
            <a:ext cx="2651125" cy="1554480"/>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a:p>
            <a:pPr marL="0" lvl="0" indent="0">
              <a:spcBef>
                <a:spcPts val="0"/>
              </a:spcBef>
              <a:spcAft>
                <a:spcPts val="0"/>
              </a:spcAft>
              <a:buNone/>
            </a:pPr>
            <a:endParaRPr lang="en-US" dirty="0"/>
          </a:p>
        </p:txBody>
      </p:sp>
      <p:sp>
        <p:nvSpPr>
          <p:cNvPr id="19" name="Picture Placeholder 18"/>
          <p:cNvSpPr>
            <a:spLocks noGrp="1"/>
          </p:cNvSpPr>
          <p:nvPr>
            <p:ph type="pic" sz="quarter" idx="30" hasCustomPrompt="1"/>
          </p:nvPr>
        </p:nvSpPr>
        <p:spPr>
          <a:xfrm>
            <a:off x="612648"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
        <p:nvSpPr>
          <p:cNvPr id="21" name="Picture Placeholder 20"/>
          <p:cNvSpPr>
            <a:spLocks noGrp="1"/>
          </p:cNvSpPr>
          <p:nvPr>
            <p:ph type="pic" sz="quarter" idx="31" hasCustomPrompt="1"/>
          </p:nvPr>
        </p:nvSpPr>
        <p:spPr>
          <a:xfrm>
            <a:off x="6159864"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Tree>
    <p:extLst>
      <p:ext uri="{BB962C8B-B14F-4D97-AF65-F5344CB8AC3E}">
        <p14:creationId xmlns:p14="http://schemas.microsoft.com/office/powerpoint/2010/main" val="20812326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io Slide - 3 People">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64B7F738-E5DC-A043-958F-77731386CAA2}"/>
              </a:ext>
            </a:extLst>
          </p:cNvPr>
          <p:cNvSpPr>
            <a:spLocks noGrp="1"/>
          </p:cNvSpPr>
          <p:nvPr>
            <p:ph type="title" hasCustomPrompt="1"/>
          </p:nvPr>
        </p:nvSpPr>
        <p:spPr>
          <a:xfrm>
            <a:off x="612648" y="1005840"/>
            <a:ext cx="10972800" cy="822960"/>
          </a:xfrm>
          <a:prstGeom prst="rect">
            <a:avLst/>
          </a:prstGeom>
        </p:spPr>
        <p:txBody>
          <a:bodyPr wrap="square">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3" name="Slide Number Placeholder 2"/>
          <p:cNvSpPr>
            <a:spLocks noGrp="1"/>
          </p:cNvSpPr>
          <p:nvPr>
            <p:ph type="sldNum" sz="quarter" idx="26"/>
          </p:nvPr>
        </p:nvSpPr>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29" hasCustomPrompt="1"/>
          </p:nvPr>
        </p:nvSpPr>
        <p:spPr>
          <a:xfrm>
            <a:off x="614363" y="4479925"/>
            <a:ext cx="2743200" cy="457200"/>
          </a:xfrm>
        </p:spPr>
        <p:txBody>
          <a:bodyPr lIns="45720" rIns="45720">
            <a:noAutofit/>
          </a:bodyPr>
          <a:lstStyle>
            <a:lvl1pPr marL="0" indent="0">
              <a:spcBef>
                <a:spcPts val="0"/>
              </a:spcBef>
              <a:spcAft>
                <a:spcPts val="0"/>
              </a:spcAft>
              <a:buNone/>
              <a:defRPr sz="1600">
                <a:solidFill>
                  <a:schemeClr val="accent2"/>
                </a:solidFill>
                <a:latin typeface="Rubik Medium" panose="00000600000000000000" pitchFamily="2" charset="-79"/>
                <a:cs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Name</a:t>
            </a:r>
          </a:p>
        </p:txBody>
      </p:sp>
      <p:sp>
        <p:nvSpPr>
          <p:cNvPr id="6" name="Text Placeholder 5"/>
          <p:cNvSpPr>
            <a:spLocks noGrp="1"/>
          </p:cNvSpPr>
          <p:nvPr>
            <p:ph type="body" sz="quarter" idx="30" hasCustomPrompt="1"/>
          </p:nvPr>
        </p:nvSpPr>
        <p:spPr>
          <a:xfrm>
            <a:off x="612775" y="4937125"/>
            <a:ext cx="2744788" cy="411480"/>
          </a:xfrm>
        </p:spPr>
        <p:txBody>
          <a:bodyPr lIns="45720" rIns="45720">
            <a:noAutofit/>
          </a:bodyPr>
          <a:lstStyle>
            <a:lvl1pPr marL="0" indent="0">
              <a:spcBef>
                <a:spcPts val="0"/>
              </a:spcBef>
              <a:spcAft>
                <a:spcPts val="0"/>
              </a:spcAft>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14" name="Text Placeholder 13"/>
          <p:cNvSpPr>
            <a:spLocks noGrp="1"/>
          </p:cNvSpPr>
          <p:nvPr>
            <p:ph type="body" sz="quarter" idx="34" hasCustomPrompt="1"/>
          </p:nvPr>
        </p:nvSpPr>
        <p:spPr>
          <a:xfrm>
            <a:off x="4270375" y="5348605"/>
            <a:ext cx="2743200"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25" name="Text Placeholder 24"/>
          <p:cNvSpPr>
            <a:spLocks noGrp="1"/>
          </p:cNvSpPr>
          <p:nvPr>
            <p:ph type="body" sz="quarter" idx="37" hasCustomPrompt="1"/>
          </p:nvPr>
        </p:nvSpPr>
        <p:spPr>
          <a:xfrm>
            <a:off x="7926260" y="5349240"/>
            <a:ext cx="2744787" cy="822960"/>
          </a:xfrm>
        </p:spPr>
        <p:txBody>
          <a:bodyPr vert="horz" lIns="45720" tIns="45720" rIns="45720" bIns="45720" rtlCol="0">
            <a:normAutofit/>
          </a:bodyPr>
          <a:lstStyle>
            <a:lvl1pPr marL="0" indent="0">
              <a:buNone/>
              <a:defRPr lang="en-US" sz="1300" dirty="0"/>
            </a:lvl1pPr>
          </a:lstStyle>
          <a:p>
            <a:pPr marL="274320" lvl="0" indent="-274320"/>
            <a:r>
              <a:rPr lang="en-US" dirty="0"/>
              <a:t>Click to Add Contact Info</a:t>
            </a:r>
          </a:p>
        </p:txBody>
      </p:sp>
      <p:sp>
        <p:nvSpPr>
          <p:cNvPr id="17" name="Picture Placeholder 4">
            <a:extLst>
              <a:ext uri="{FF2B5EF4-FFF2-40B4-BE49-F238E27FC236}">
                <a16:creationId xmlns:a16="http://schemas.microsoft.com/office/drawing/2014/main" id="{6495E262-CAFD-D44A-B417-E27BFEC1D536}"/>
              </a:ext>
            </a:extLst>
          </p:cNvPr>
          <p:cNvSpPr>
            <a:spLocks noGrp="1"/>
          </p:cNvSpPr>
          <p:nvPr>
            <p:ph type="pic" sz="quarter" idx="13" hasCustomPrompt="1"/>
          </p:nvPr>
        </p:nvSpPr>
        <p:spPr>
          <a:xfrm>
            <a:off x="613968" y="1828800"/>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16" name="Picture Placeholder 6">
            <a:extLst>
              <a:ext uri="{FF2B5EF4-FFF2-40B4-BE49-F238E27FC236}">
                <a16:creationId xmlns:a16="http://schemas.microsoft.com/office/drawing/2014/main" id="{6495E262-CAFD-D44A-B417-E27BFEC1D536}"/>
              </a:ext>
            </a:extLst>
          </p:cNvPr>
          <p:cNvSpPr>
            <a:spLocks noGrp="1"/>
          </p:cNvSpPr>
          <p:nvPr>
            <p:ph type="pic" sz="quarter" idx="38" hasCustomPrompt="1"/>
          </p:nvPr>
        </p:nvSpPr>
        <p:spPr>
          <a:xfrm>
            <a:off x="4270375" y="1817614"/>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20" name="Picture Placeholder 8">
            <a:extLst>
              <a:ext uri="{FF2B5EF4-FFF2-40B4-BE49-F238E27FC236}">
                <a16:creationId xmlns:a16="http://schemas.microsoft.com/office/drawing/2014/main" id="{6495E262-CAFD-D44A-B417-E27BFEC1D536}"/>
              </a:ext>
            </a:extLst>
          </p:cNvPr>
          <p:cNvSpPr>
            <a:spLocks noGrp="1"/>
          </p:cNvSpPr>
          <p:nvPr>
            <p:ph type="pic" sz="quarter" idx="39" hasCustomPrompt="1"/>
          </p:nvPr>
        </p:nvSpPr>
        <p:spPr>
          <a:xfrm>
            <a:off x="7926260" y="1815807"/>
            <a:ext cx="274320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anchor="ctr" anchorCtr="1">
            <a:noAutofit/>
          </a:bodyPr>
          <a:lstStyle>
            <a:lvl1pPr marL="0" indent="0" algn="ctr">
              <a:lnSpc>
                <a:spcPct val="150000"/>
              </a:lnSpc>
              <a:spcBef>
                <a:spcPts val="0"/>
              </a:spcBef>
              <a:spcAft>
                <a:spcPts val="0"/>
              </a:spcAft>
              <a:buFont typeface="Arial" panose="020B0604020202020204" pitchFamily="34" charset="0"/>
              <a:buNone/>
              <a:defRPr>
                <a:solidFill>
                  <a:schemeClr val="accent5"/>
                </a:solidFill>
                <a:latin typeface="Rubik" panose="00000500000000000000" pitchFamily="2" charset="-79"/>
                <a:cs typeface="Rubik" panose="00000500000000000000" pitchFamily="2" charset="-79"/>
              </a:defRPr>
            </a:lvl1pPr>
          </a:lstStyle>
          <a:p>
            <a:r>
              <a:rPr lang="en-US" dirty="0"/>
              <a:t>Click Icon to Insert 2.9" x 3" Picture</a:t>
            </a:r>
            <a:endParaRPr lang="en-ID" dirty="0"/>
          </a:p>
        </p:txBody>
      </p:sp>
      <p:sp>
        <p:nvSpPr>
          <p:cNvPr id="5" name="Text Placeholder 4"/>
          <p:cNvSpPr>
            <a:spLocks noGrp="1"/>
          </p:cNvSpPr>
          <p:nvPr>
            <p:ph type="body" sz="quarter" idx="40" hasCustomPrompt="1"/>
          </p:nvPr>
        </p:nvSpPr>
        <p:spPr>
          <a:xfrm>
            <a:off x="612775" y="5348288"/>
            <a:ext cx="2744788" cy="823912"/>
          </a:xfrm>
        </p:spPr>
        <p:txBody>
          <a:bodyPr vert="horz" lIns="45720" tIns="45720" rIns="45720" bIns="45720" rtlCol="0">
            <a:normAutofit/>
          </a:bodyPr>
          <a:lstStyle>
            <a:lvl1pPr marL="0" indent="0">
              <a:buNone/>
              <a:defRPr lang="en-US" sz="1300" dirty="0"/>
            </a:lvl1pPr>
          </a:lstStyle>
          <a:p>
            <a:pPr marL="274320" lvl="0" indent="-274320"/>
            <a:r>
              <a:rPr lang="en-US" sz="1300" baseline="0" dirty="0"/>
              <a:t>Click to Add Contact Info</a:t>
            </a:r>
            <a:endParaRPr lang="en-US" dirty="0"/>
          </a:p>
        </p:txBody>
      </p:sp>
      <p:sp>
        <p:nvSpPr>
          <p:cNvPr id="9" name="Text Placeholder 8"/>
          <p:cNvSpPr>
            <a:spLocks noGrp="1"/>
          </p:cNvSpPr>
          <p:nvPr>
            <p:ph type="body" sz="quarter" idx="41" hasCustomPrompt="1"/>
          </p:nvPr>
        </p:nvSpPr>
        <p:spPr>
          <a:xfrm>
            <a:off x="4270375" y="4467225"/>
            <a:ext cx="2743200" cy="4699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13" name="Text Placeholder 12"/>
          <p:cNvSpPr>
            <a:spLocks noGrp="1"/>
          </p:cNvSpPr>
          <p:nvPr>
            <p:ph type="body" sz="quarter" idx="42" hasCustomPrompt="1"/>
          </p:nvPr>
        </p:nvSpPr>
        <p:spPr>
          <a:xfrm>
            <a:off x="4270375" y="4937125"/>
            <a:ext cx="2743200"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2" name="Text Placeholder 21"/>
          <p:cNvSpPr>
            <a:spLocks noGrp="1"/>
          </p:cNvSpPr>
          <p:nvPr>
            <p:ph type="body" sz="quarter" idx="43" hasCustomPrompt="1"/>
          </p:nvPr>
        </p:nvSpPr>
        <p:spPr>
          <a:xfrm>
            <a:off x="7926388" y="4479925"/>
            <a:ext cx="2744787"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44" hasCustomPrompt="1"/>
          </p:nvPr>
        </p:nvSpPr>
        <p:spPr>
          <a:xfrm>
            <a:off x="7926388" y="4937125"/>
            <a:ext cx="2744787" cy="41275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Tree>
    <p:extLst>
      <p:ext uri="{BB962C8B-B14F-4D97-AF65-F5344CB8AC3E}">
        <p14:creationId xmlns:p14="http://schemas.microsoft.com/office/powerpoint/2010/main" val="239084393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io Slide - 4 Peo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1005840"/>
            <a:ext cx="10972800" cy="822960"/>
          </a:xfrm>
        </p:spPr>
        <p:txBody>
          <a:bodyPr/>
          <a:lstStyle/>
          <a:p>
            <a:r>
              <a:rPr lang="en-US" dirty="0"/>
              <a:t>Click to Add Title</a:t>
            </a:r>
          </a:p>
        </p:txBody>
      </p:sp>
      <p:sp>
        <p:nvSpPr>
          <p:cNvPr id="3" name="Slide Number Placeholder 2"/>
          <p:cNvSpPr>
            <a:spLocks noGrp="1"/>
          </p:cNvSpPr>
          <p:nvPr>
            <p:ph type="sldNum" sz="quarter" idx="10"/>
          </p:nvPr>
        </p:nvSpPr>
        <p:spPr/>
        <p:txBody>
          <a:bodyPr/>
          <a:lstStyle/>
          <a:p>
            <a:r>
              <a:rPr lang="en-US"/>
              <a:t>Page - </a:t>
            </a:r>
            <a:fld id="{BBD225E5-B2D7-4C40-BC99-5386A3007F2A}" type="slidenum">
              <a:rPr lang="en-US" smtClean="0"/>
              <a:pPr/>
              <a:t>‹#›</a:t>
            </a:fld>
            <a:endParaRPr lang="en-US" dirty="0"/>
          </a:p>
        </p:txBody>
      </p:sp>
      <p:sp>
        <p:nvSpPr>
          <p:cNvPr id="16" name="Picture Placeholder 44">
            <a:extLst>
              <a:ext uri="{FF2B5EF4-FFF2-40B4-BE49-F238E27FC236}">
                <a16:creationId xmlns:a16="http://schemas.microsoft.com/office/drawing/2014/main" id="{215DA700-9B9E-5F43-AD42-1090FFE1C372}"/>
              </a:ext>
            </a:extLst>
          </p:cNvPr>
          <p:cNvSpPr>
            <a:spLocks noGrp="1"/>
          </p:cNvSpPr>
          <p:nvPr>
            <p:ph type="pic" sz="quarter" idx="13" hasCustomPrompt="1"/>
          </p:nvPr>
        </p:nvSpPr>
        <p:spPr>
          <a:xfrm>
            <a:off x="612648"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20" name="Text Placeholder 3"/>
          <p:cNvSpPr>
            <a:spLocks noGrp="1"/>
          </p:cNvSpPr>
          <p:nvPr>
            <p:ph type="body" sz="quarter" idx="29" hasCustomPrompt="1"/>
          </p:nvPr>
        </p:nvSpPr>
        <p:spPr>
          <a:xfrm>
            <a:off x="614363" y="457200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1" name="Text Placeholder 5"/>
          <p:cNvSpPr>
            <a:spLocks noGrp="1"/>
          </p:cNvSpPr>
          <p:nvPr>
            <p:ph type="body" sz="quarter" idx="30" hasCustomPrompt="1"/>
          </p:nvPr>
        </p:nvSpPr>
        <p:spPr>
          <a:xfrm>
            <a:off x="612775" y="5029200"/>
            <a:ext cx="2651760" cy="457200"/>
          </a:xfrm>
        </p:spPr>
        <p:txBody>
          <a:bodyPr lIns="45720" rIns="45720">
            <a:noAutofit/>
          </a:bodyPr>
          <a:lstStyle>
            <a:lvl1pPr marL="0" indent="0">
              <a:spcBef>
                <a:spcPts val="0"/>
              </a:spcBef>
              <a:spcAft>
                <a:spcPts val="0"/>
              </a:spcAft>
              <a:buFont typeface="Arial" panose="020B0604020202020204" pitchFamily="34" charset="0"/>
              <a:buNone/>
              <a:defRPr sz="1400" baseline="0">
                <a:solidFill>
                  <a:schemeClr val="accent6"/>
                </a:solidFill>
                <a:latin typeface="Rubik Medium" panose="00000600000000000000" pitchFamily="2" charset="-79"/>
              </a:defRPr>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Employee Title</a:t>
            </a:r>
          </a:p>
        </p:txBody>
      </p:sp>
      <p:sp>
        <p:nvSpPr>
          <p:cNvPr id="23" name="Text Placeholder 7"/>
          <p:cNvSpPr>
            <a:spLocks noGrp="1"/>
          </p:cNvSpPr>
          <p:nvPr>
            <p:ph type="body" sz="quarter" idx="34" hasCustomPrompt="1"/>
          </p:nvPr>
        </p:nvSpPr>
        <p:spPr>
          <a:xfrm>
            <a:off x="612775" y="5486400"/>
            <a:ext cx="2651760" cy="640080"/>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4" name="Text Placeholder 23"/>
          <p:cNvSpPr>
            <a:spLocks noGrp="1"/>
          </p:cNvSpPr>
          <p:nvPr>
            <p:ph type="body" sz="quarter" idx="35" hasCustomPrompt="1"/>
          </p:nvPr>
        </p:nvSpPr>
        <p:spPr>
          <a:xfrm>
            <a:off x="3382963" y="4584700"/>
            <a:ext cx="2652712" cy="444500"/>
          </a:xfrm>
        </p:spPr>
        <p:txBody>
          <a:bodyPr vert="horz" lIns="45720" tIns="45720" rIns="45720" bIns="45720" rtlCol="0">
            <a:noAutofit/>
          </a:bodyPr>
          <a:lstStyle>
            <a:lvl1pPr marL="0" indent="0">
              <a:buNone/>
              <a:defRPr lang="en-US" sz="1600" dirty="0" smtClean="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26" name="Text Placeholder 25"/>
          <p:cNvSpPr>
            <a:spLocks noGrp="1"/>
          </p:cNvSpPr>
          <p:nvPr>
            <p:ph type="body" sz="quarter" idx="36" hasCustomPrompt="1"/>
          </p:nvPr>
        </p:nvSpPr>
        <p:spPr>
          <a:xfrm>
            <a:off x="3382963" y="5029200"/>
            <a:ext cx="2652712"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28" name="Text Placeholder 27"/>
          <p:cNvSpPr>
            <a:spLocks noGrp="1"/>
          </p:cNvSpPr>
          <p:nvPr>
            <p:ph type="body" sz="quarter" idx="37" hasCustomPrompt="1"/>
          </p:nvPr>
        </p:nvSpPr>
        <p:spPr>
          <a:xfrm>
            <a:off x="3382963" y="5486400"/>
            <a:ext cx="2652712" cy="639763"/>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p:txBody>
      </p:sp>
      <p:sp>
        <p:nvSpPr>
          <p:cNvPr id="30" name="Text Placeholder 29"/>
          <p:cNvSpPr>
            <a:spLocks noGrp="1"/>
          </p:cNvSpPr>
          <p:nvPr>
            <p:ph type="body" sz="quarter" idx="38" hasCustomPrompt="1"/>
          </p:nvPr>
        </p:nvSpPr>
        <p:spPr>
          <a:xfrm>
            <a:off x="6157913" y="4584700"/>
            <a:ext cx="2651125"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3" name="Text Placeholder 32"/>
          <p:cNvSpPr>
            <a:spLocks noGrp="1"/>
          </p:cNvSpPr>
          <p:nvPr>
            <p:ph type="body" sz="quarter" idx="39" hasCustomPrompt="1"/>
          </p:nvPr>
        </p:nvSpPr>
        <p:spPr>
          <a:xfrm>
            <a:off x="615791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35" name="Text Placeholder 34"/>
          <p:cNvSpPr>
            <a:spLocks noGrp="1"/>
          </p:cNvSpPr>
          <p:nvPr>
            <p:ph type="body" sz="quarter" idx="40" hasCustomPrompt="1"/>
          </p:nvPr>
        </p:nvSpPr>
        <p:spPr>
          <a:xfrm>
            <a:off x="615791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37" name="Text Placeholder 36"/>
          <p:cNvSpPr>
            <a:spLocks noGrp="1"/>
          </p:cNvSpPr>
          <p:nvPr>
            <p:ph type="body" sz="quarter" idx="41" hasCustomPrompt="1"/>
          </p:nvPr>
        </p:nvSpPr>
        <p:spPr>
          <a:xfrm>
            <a:off x="8932863" y="4584700"/>
            <a:ext cx="2652712" cy="4445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9" name="Text Placeholder 38"/>
          <p:cNvSpPr>
            <a:spLocks noGrp="1"/>
          </p:cNvSpPr>
          <p:nvPr>
            <p:ph type="body" sz="quarter" idx="42" hasCustomPrompt="1"/>
          </p:nvPr>
        </p:nvSpPr>
        <p:spPr>
          <a:xfrm>
            <a:off x="8932863" y="502920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41" name="Text Placeholder 40"/>
          <p:cNvSpPr>
            <a:spLocks noGrp="1"/>
          </p:cNvSpPr>
          <p:nvPr>
            <p:ph type="body" sz="quarter" idx="43" hasCustomPrompt="1"/>
          </p:nvPr>
        </p:nvSpPr>
        <p:spPr>
          <a:xfrm>
            <a:off x="8932863" y="5486400"/>
            <a:ext cx="2651125" cy="639763"/>
          </a:xfrm>
        </p:spPr>
        <p:txBody>
          <a:bodyPr vert="horz" lIns="45720" tIns="45720" rIns="45720" bIns="45720" rtlCol="0">
            <a:noAutofit/>
          </a:bodyPr>
          <a:lstStyle>
            <a:lvl1pPr marL="0" indent="0">
              <a:buNone/>
              <a:defRPr lang="en-US" sz="1300" dirty="0" smtClean="0"/>
            </a:lvl1pPr>
          </a:lstStyle>
          <a:p>
            <a:pPr marL="274320" lvl="0" indent="-274320">
              <a:spcBef>
                <a:spcPts val="0"/>
              </a:spcBef>
              <a:spcAft>
                <a:spcPts val="0"/>
              </a:spcAft>
            </a:pPr>
            <a:r>
              <a:rPr lang="en-US" dirty="0"/>
              <a:t>Click to Add Contact Info</a:t>
            </a:r>
          </a:p>
        </p:txBody>
      </p:sp>
      <p:sp>
        <p:nvSpPr>
          <p:cNvPr id="29" name="Picture Placeholder 42">
            <a:extLst>
              <a:ext uri="{FF2B5EF4-FFF2-40B4-BE49-F238E27FC236}">
                <a16:creationId xmlns:a16="http://schemas.microsoft.com/office/drawing/2014/main" id="{215DA700-9B9E-5F43-AD42-1090FFE1C372}"/>
              </a:ext>
            </a:extLst>
          </p:cNvPr>
          <p:cNvSpPr>
            <a:spLocks noGrp="1"/>
          </p:cNvSpPr>
          <p:nvPr>
            <p:ph type="pic" sz="quarter" idx="44" hasCustomPrompt="1"/>
          </p:nvPr>
        </p:nvSpPr>
        <p:spPr>
          <a:xfrm>
            <a:off x="3388233" y="1931035"/>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1" name="Picture Placeholder 46">
            <a:extLst>
              <a:ext uri="{FF2B5EF4-FFF2-40B4-BE49-F238E27FC236}">
                <a16:creationId xmlns:a16="http://schemas.microsoft.com/office/drawing/2014/main" id="{215DA700-9B9E-5F43-AD42-1090FFE1C372}"/>
              </a:ext>
            </a:extLst>
          </p:cNvPr>
          <p:cNvSpPr>
            <a:spLocks noGrp="1"/>
          </p:cNvSpPr>
          <p:nvPr>
            <p:ph type="pic" sz="quarter" idx="45" hasCustomPrompt="1"/>
          </p:nvPr>
        </p:nvSpPr>
        <p:spPr>
          <a:xfrm>
            <a:off x="6156643" y="19202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
        <p:nvSpPr>
          <p:cNvPr id="32" name="Picture Placeholder 48">
            <a:extLst>
              <a:ext uri="{FF2B5EF4-FFF2-40B4-BE49-F238E27FC236}">
                <a16:creationId xmlns:a16="http://schemas.microsoft.com/office/drawing/2014/main" id="{215DA700-9B9E-5F43-AD42-1090FFE1C372}"/>
              </a:ext>
            </a:extLst>
          </p:cNvPr>
          <p:cNvSpPr>
            <a:spLocks noGrp="1"/>
          </p:cNvSpPr>
          <p:nvPr>
            <p:ph type="pic" sz="quarter" idx="46" hasCustomPrompt="1"/>
          </p:nvPr>
        </p:nvSpPr>
        <p:spPr>
          <a:xfrm>
            <a:off x="8933815" y="193294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548640" rIns="548640" anchor="ctr" anchorCtr="1">
            <a:normAutofit/>
          </a:bodyPr>
          <a:lstStyle>
            <a:lvl1pPr marL="0" indent="0" algn="ctr">
              <a:lnSpc>
                <a:spcPct val="150000"/>
              </a:lnSpc>
              <a:spcBef>
                <a:spcPts val="0"/>
              </a:spcBef>
              <a:spcAft>
                <a:spcPts val="0"/>
              </a:spcAft>
              <a:buFont typeface="Arial" panose="020B0604020202020204" pitchFamily="34" charset="0"/>
              <a:buNone/>
              <a:defRPr sz="2400" baseline="0">
                <a:solidFill>
                  <a:schemeClr val="accent5"/>
                </a:solidFill>
                <a:latin typeface="Rubik" panose="00000500000000000000" pitchFamily="2" charset="-79"/>
              </a:defRPr>
            </a:lvl1pPr>
          </a:lstStyle>
          <a:p>
            <a:r>
              <a:rPr lang="en-US" dirty="0"/>
              <a:t>Click Icon to Insert 2.9" x 2.9" Picture</a:t>
            </a:r>
            <a:endParaRPr lang="en-ID" dirty="0"/>
          </a:p>
        </p:txBody>
      </p:sp>
    </p:spTree>
    <p:extLst>
      <p:ext uri="{BB962C8B-B14F-4D97-AF65-F5344CB8AC3E}">
        <p14:creationId xmlns:p14="http://schemas.microsoft.com/office/powerpoint/2010/main" val="3927314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4 Pics 3 Partner Logos">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80B48045-272E-3442-B8D1-6987737532BD}"/>
              </a:ext>
            </a:extLst>
          </p:cNvPr>
          <p:cNvSpPr>
            <a:spLocks noGrp="1"/>
          </p:cNvSpPr>
          <p:nvPr>
            <p:ph type="ctrTitle" hasCustomPrompt="1"/>
          </p:nvPr>
        </p:nvSpPr>
        <p:spPr>
          <a:xfrm>
            <a:off x="1133856" y="1920240"/>
            <a:ext cx="7173624" cy="1097280"/>
          </a:xfrm>
        </p:spPr>
        <p:txBody>
          <a:bodyPr anchor="b" anchorCtr="0">
            <a:normAutofit/>
          </a:bodyPr>
          <a:lstStyle>
            <a:lvl1pPr algn="l">
              <a:defRPr sz="3600" b="0" i="0">
                <a:latin typeface="Rubik Medium" pitchFamily="2" charset="-79"/>
                <a:cs typeface="Rubik Medium" pitchFamily="2" charset="-79"/>
              </a:defRPr>
            </a:lvl1pPr>
          </a:lstStyle>
          <a:p>
            <a:r>
              <a:rPr lang="en-US" dirty="0"/>
              <a:t>Click to Add Title</a:t>
            </a:r>
          </a:p>
        </p:txBody>
      </p:sp>
      <p:sp>
        <p:nvSpPr>
          <p:cNvPr id="36" name="Subtitle 2">
            <a:extLst>
              <a:ext uri="{FF2B5EF4-FFF2-40B4-BE49-F238E27FC236}">
                <a16:creationId xmlns:a16="http://schemas.microsoft.com/office/drawing/2014/main" id="{8F760A76-8AA4-F147-AF38-4AD49F4B657B}"/>
              </a:ext>
            </a:extLst>
          </p:cNvPr>
          <p:cNvSpPr>
            <a:spLocks noGrp="1"/>
          </p:cNvSpPr>
          <p:nvPr>
            <p:ph type="subTitle" idx="1" hasCustomPrompt="1"/>
          </p:nvPr>
        </p:nvSpPr>
        <p:spPr>
          <a:xfrm>
            <a:off x="1133856" y="3044952"/>
            <a:ext cx="7173624" cy="1005840"/>
          </a:xfrm>
        </p:spPr>
        <p:txBody>
          <a:bodyPr>
            <a:normAutofit/>
          </a:bodyPr>
          <a:lstStyle>
            <a:lvl1pPr marL="0" indent="0" algn="l">
              <a:spcBef>
                <a:spcPts val="200"/>
              </a:spcBef>
              <a:spcAft>
                <a:spcPts val="400"/>
              </a:spcAft>
              <a:buNone/>
              <a:defRPr sz="2400" b="0" i="0">
                <a:solidFill>
                  <a:schemeClr val="accent5"/>
                </a:solidFill>
                <a:latin typeface="Rubik" pitchFamily="2" charset="-79"/>
                <a:cs typeface="Rubik" pitchFamily="2" charset="-79"/>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Presenter Name, Subtitle, or </a:t>
            </a:r>
            <a:br>
              <a:rPr lang="en-US" dirty="0"/>
            </a:br>
            <a:r>
              <a:rPr lang="en-US" dirty="0"/>
              <a:t>Month #, 2026</a:t>
            </a:r>
          </a:p>
        </p:txBody>
      </p:sp>
      <p:sp>
        <p:nvSpPr>
          <p:cNvPr id="34" name="Copyright 3">
            <a:extLst>
              <a:ext uri="{FF2B5EF4-FFF2-40B4-BE49-F238E27FC236}">
                <a16:creationId xmlns:a16="http://schemas.microsoft.com/office/drawing/2014/main" id="{887CD15E-6AE1-254E-9DC6-D470D5B14F72}"/>
              </a:ext>
            </a:extLst>
          </p:cNvPr>
          <p:cNvSpPr txBox="1">
            <a:spLocks/>
          </p:cNvSpPr>
          <p:nvPr userDrawn="1"/>
        </p:nvSpPr>
        <p:spPr>
          <a:xfrm>
            <a:off x="4971246" y="6536333"/>
            <a:ext cx="6611154" cy="325758"/>
          </a:xfrm>
          <a:prstGeom prst="rect">
            <a:avLst/>
          </a:prstGeom>
        </p:spPr>
        <p:txBody>
          <a:bodyPr vert="horz" lIns="91440" tIns="45720" rIns="91440" bIns="45720" rtlCol="0" anchor="ctr"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2"/>
                </a:solidFill>
                <a:latin typeface="Rubik" pitchFamily="2" charset="-79"/>
                <a:ea typeface="+mn-ea"/>
                <a:cs typeface="Rubik" pitchFamily="2" charset="-79"/>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Rubik" pitchFamily="2" charset="-79"/>
                <a:ea typeface="+mn-ea"/>
                <a:cs typeface="Rubik" pitchFamily="2" charset="-79"/>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Rubik" pitchFamily="2" charset="-79"/>
                <a:ea typeface="+mn-ea"/>
                <a:cs typeface="Rubik" pitchFamily="2" charset="-79"/>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Rubik" pitchFamily="2" charset="-79"/>
                <a:ea typeface="+mn-ea"/>
                <a:cs typeface="Rubik" pitchFamily="2" charset="-79"/>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1000" b="0" dirty="0">
                <a:solidFill>
                  <a:schemeClr val="accent6">
                    <a:lumMod val="60000"/>
                    <a:lumOff val="40000"/>
                  </a:schemeClr>
                </a:solidFill>
                <a:latin typeface="Rubik" pitchFamily="2" charset="-79"/>
                <a:cs typeface="Rubik" pitchFamily="2" charset="-79"/>
              </a:rPr>
              <a:t>© 2026</a:t>
            </a:r>
            <a:r>
              <a:rPr lang="en-US" sz="1000" b="0" baseline="0" dirty="0">
                <a:solidFill>
                  <a:schemeClr val="accent6">
                    <a:lumMod val="60000"/>
                    <a:lumOff val="40000"/>
                  </a:schemeClr>
                </a:solidFill>
                <a:latin typeface="Rubik" pitchFamily="2" charset="-79"/>
                <a:cs typeface="Rubik" pitchFamily="2" charset="-79"/>
              </a:rPr>
              <a:t> Chambliss, Bahner &amp; Stophel, P.C. All Rights Reserved.</a:t>
            </a:r>
            <a:endParaRPr lang="en-US" sz="1000" b="0" dirty="0">
              <a:solidFill>
                <a:schemeClr val="accent6">
                  <a:lumMod val="60000"/>
                  <a:lumOff val="40000"/>
                </a:schemeClr>
              </a:solidFill>
              <a:latin typeface="Rubik" pitchFamily="2" charset="-79"/>
              <a:cs typeface="Rubik" pitchFamily="2" charset="-79"/>
            </a:endParaRPr>
          </a:p>
        </p:txBody>
      </p:sp>
      <p:pic>
        <p:nvPicPr>
          <p:cNvPr id="33"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48640" y="456414"/>
            <a:ext cx="3437480" cy="582623"/>
          </a:xfrm>
          <a:prstGeom prst="rect">
            <a:avLst/>
          </a:prstGeom>
        </p:spPr>
      </p:pic>
      <p:grpSp>
        <p:nvGrpSpPr>
          <p:cNvPr id="49" name="Group Top 7">
            <a:extLst>
              <a:ext uri="{FF2B5EF4-FFF2-40B4-BE49-F238E27FC236}">
                <a16:creationId xmlns:a16="http://schemas.microsoft.com/office/drawing/2014/main" id="{21F9D7B8-A529-2B42-8BC9-DEEFA4B6E436}"/>
              </a:ext>
            </a:extLst>
          </p:cNvPr>
          <p:cNvGrpSpPr/>
          <p:nvPr userDrawn="1"/>
        </p:nvGrpSpPr>
        <p:grpSpPr>
          <a:xfrm>
            <a:off x="8839200" y="0"/>
            <a:ext cx="2743200" cy="729183"/>
            <a:chOff x="8839200" y="0"/>
            <a:chExt cx="2743200" cy="729183"/>
          </a:xfrm>
        </p:grpSpPr>
        <p:pic>
          <p:nvPicPr>
            <p:cNvPr id="50" name="Fiercel yLoyal 5">
              <a:extLst>
                <a:ext uri="{FF2B5EF4-FFF2-40B4-BE49-F238E27FC236}">
                  <a16:creationId xmlns:a16="http://schemas.microsoft.com/office/drawing/2014/main" id="{05817C3D-81D4-0043-8276-D24B28F51DEF}"/>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05438" y="456414"/>
              <a:ext cx="1810724" cy="272769"/>
            </a:xfrm>
            <a:prstGeom prst="rect">
              <a:avLst/>
            </a:prstGeom>
          </p:spPr>
        </p:pic>
        <p:sp>
          <p:nvSpPr>
            <p:cNvPr id="51" name="Purple Bar 6">
              <a:extLst>
                <a:ext uri="{FF2B5EF4-FFF2-40B4-BE49-F238E27FC236}">
                  <a16:creationId xmlns:a16="http://schemas.microsoft.com/office/drawing/2014/main" id="{DDE4BE57-E8AF-7E4F-A268-BF01B1FD96D2}"/>
                </a:ext>
              </a:extLst>
            </p:cNvPr>
            <p:cNvSpPr/>
            <p:nvPr userDrawn="1"/>
          </p:nvSpPr>
          <p:spPr>
            <a:xfrm>
              <a:off x="8839200" y="0"/>
              <a:ext cx="2743200" cy="181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grpSp>
        <p:nvGrpSpPr>
          <p:cNvPr id="5" name="Group Bottom 12"/>
          <p:cNvGrpSpPr/>
          <p:nvPr userDrawn="1"/>
        </p:nvGrpSpPr>
        <p:grpSpPr>
          <a:xfrm>
            <a:off x="609600" y="6353453"/>
            <a:ext cx="10972800" cy="182880"/>
            <a:chOff x="609600" y="6353453"/>
            <a:chExt cx="10972800" cy="182880"/>
          </a:xfrm>
        </p:grpSpPr>
        <p:sp>
          <p:nvSpPr>
            <p:cNvPr id="46" name="Blue Bar 8">
              <a:extLst>
                <a:ext uri="{FF2B5EF4-FFF2-40B4-BE49-F238E27FC236}">
                  <a16:creationId xmlns:a16="http://schemas.microsoft.com/office/drawing/2014/main" id="{0C451477-826F-C740-A9EA-476316AFB665}"/>
                </a:ext>
              </a:extLst>
            </p:cNvPr>
            <p:cNvSpPr/>
            <p:nvPr userDrawn="1"/>
          </p:nvSpPr>
          <p:spPr>
            <a:xfrm>
              <a:off x="609600" y="6353453"/>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47" name="Yellow Bar 9">
              <a:extLst>
                <a:ext uri="{FF2B5EF4-FFF2-40B4-BE49-F238E27FC236}">
                  <a16:creationId xmlns:a16="http://schemas.microsoft.com/office/drawing/2014/main" id="{B36D11FD-04D6-134C-BE06-AB3579E16927}"/>
                </a:ext>
              </a:extLst>
            </p:cNvPr>
            <p:cNvSpPr/>
            <p:nvPr userDrawn="1"/>
          </p:nvSpPr>
          <p:spPr>
            <a:xfrm>
              <a:off x="3352800" y="6353453"/>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Green Bar 10">
              <a:extLst>
                <a:ext uri="{FF2B5EF4-FFF2-40B4-BE49-F238E27FC236}">
                  <a16:creationId xmlns:a16="http://schemas.microsoft.com/office/drawing/2014/main" id="{6CAF0D6E-C48C-7D4E-8732-812E4894C8BD}"/>
                </a:ext>
              </a:extLst>
            </p:cNvPr>
            <p:cNvSpPr/>
            <p:nvPr userDrawn="1"/>
          </p:nvSpPr>
          <p:spPr>
            <a:xfrm>
              <a:off x="6096000" y="6353453"/>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8" name="Purple Bar 11">
              <a:extLst>
                <a:ext uri="{FF2B5EF4-FFF2-40B4-BE49-F238E27FC236}">
                  <a16:creationId xmlns:a16="http://schemas.microsoft.com/office/drawing/2014/main" id="{45C8093B-A2D1-C244-8132-ED1173D3F46F}"/>
                </a:ext>
              </a:extLst>
            </p:cNvPr>
            <p:cNvSpPr/>
            <p:nvPr userDrawn="1"/>
          </p:nvSpPr>
          <p:spPr>
            <a:xfrm>
              <a:off x="8839200" y="6353453"/>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0" y="4432935"/>
            <a:ext cx="2743200" cy="1920240"/>
          </a:xfrm>
          <a:prstGeom prst="rect">
            <a:avLst/>
          </a:prstGeom>
        </p:spPr>
      </p:pic>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55848" y="4431943"/>
            <a:ext cx="2743200" cy="1920240"/>
          </a:xfrm>
          <a:prstGeom prst="rect">
            <a:avLst/>
          </a:prstGeom>
        </p:spPr>
      </p:pic>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096000" y="4435475"/>
            <a:ext cx="2743200" cy="1920240"/>
          </a:xfrm>
          <a:prstGeom prst="rect">
            <a:avLst/>
          </a:prstGeom>
        </p:spPr>
      </p:pic>
      <p:pic>
        <p:nvPicPr>
          <p:cNvPr id="9" name="Picture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839200" y="4435475"/>
            <a:ext cx="2743200" cy="1920240"/>
          </a:xfrm>
          <a:prstGeom prst="rect">
            <a:avLst/>
          </a:prstGeom>
        </p:spPr>
      </p:pic>
      <p:sp>
        <p:nvSpPr>
          <p:cNvPr id="13" name="Blue Overlay Rectangle 12"/>
          <p:cNvSpPr/>
          <p:nvPr userDrawn="1"/>
        </p:nvSpPr>
        <p:spPr>
          <a:xfrm>
            <a:off x="609600" y="4434840"/>
            <a:ext cx="2743200" cy="1916708"/>
          </a:xfrm>
          <a:prstGeom prst="rect">
            <a:avLst/>
          </a:prstGeom>
          <a:solidFill>
            <a:srgbClr val="03A3D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Yellow Overlay Rectangle 13"/>
          <p:cNvSpPr/>
          <p:nvPr userDrawn="1"/>
        </p:nvSpPr>
        <p:spPr>
          <a:xfrm>
            <a:off x="3355848" y="4430673"/>
            <a:ext cx="2743200" cy="1922502"/>
          </a:xfrm>
          <a:prstGeom prst="rect">
            <a:avLst/>
          </a:prstGeom>
          <a:solidFill>
            <a:srgbClr val="FEDA2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Green Overlay Rectangle 15"/>
          <p:cNvSpPr/>
          <p:nvPr userDrawn="1"/>
        </p:nvSpPr>
        <p:spPr>
          <a:xfrm>
            <a:off x="6099048" y="4434840"/>
            <a:ext cx="2743200" cy="1920240"/>
          </a:xfrm>
          <a:prstGeom prst="rect">
            <a:avLst/>
          </a:prstGeom>
          <a:solidFill>
            <a:srgbClr val="53C1B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urple Overlay Rectange 17"/>
          <p:cNvSpPr/>
          <p:nvPr userDrawn="1"/>
        </p:nvSpPr>
        <p:spPr>
          <a:xfrm>
            <a:off x="8839200" y="4434840"/>
            <a:ext cx="2743200" cy="1920240"/>
          </a:xfrm>
          <a:prstGeom prst="rect">
            <a:avLst/>
          </a:prstGeom>
          <a:solidFill>
            <a:srgbClr val="8C3A96">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tner Logo 17"/>
          <p:cNvSpPr>
            <a:spLocks noGrp="1" noChangeAspect="1"/>
          </p:cNvSpPr>
          <p:nvPr>
            <p:ph type="pic" sz="quarter" idx="14" hasCustomPrompt="1"/>
          </p:nvPr>
        </p:nvSpPr>
        <p:spPr>
          <a:xfrm>
            <a:off x="8839200" y="1039812"/>
            <a:ext cx="2743200" cy="914400"/>
          </a:xfrm>
        </p:spPr>
        <p:txBody>
          <a:bodyPr vert="horz" wrap="square" lIns="457200" tIns="0" rIns="457200" bIns="0" rtlCol="0" anchor="ctr" anchorCtr="1">
            <a:normAutofit/>
          </a:bodyPr>
          <a:lstStyle>
            <a:lvl1pPr>
              <a:defRPr lang="en-US" sz="1800" baseline="0" dirty="0"/>
            </a:lvl1pPr>
          </a:lstStyle>
          <a:p>
            <a:pPr marR="0" lvl="0" algn="ctr" fontAlgn="auto">
              <a:buClrTx/>
              <a:buSzTx/>
              <a:tabLst/>
            </a:pPr>
            <a:r>
              <a:rPr lang="en-US" dirty="0"/>
              <a:t>Click to Add  Partner Logo     1" x 3" Area Size</a:t>
            </a:r>
          </a:p>
        </p:txBody>
      </p:sp>
      <p:sp>
        <p:nvSpPr>
          <p:cNvPr id="24" name="Partner Logo 18"/>
          <p:cNvSpPr>
            <a:spLocks noGrp="1" noChangeAspect="1"/>
          </p:cNvSpPr>
          <p:nvPr>
            <p:ph type="pic" sz="quarter" idx="15" hasCustomPrompt="1"/>
          </p:nvPr>
        </p:nvSpPr>
        <p:spPr>
          <a:xfrm>
            <a:off x="8839200" y="2116991"/>
            <a:ext cx="2743200" cy="914400"/>
          </a:xfrm>
        </p:spPr>
        <p:txBody>
          <a:bodyPr vert="horz" wrap="square" lIns="457200" tIns="0" rIns="457200" bIns="0" rtlCol="0" anchor="ctr" anchorCtr="1">
            <a:normAutofit/>
          </a:bodyPr>
          <a:lstStyle>
            <a:lvl1pPr>
              <a:defRPr lang="en-US" sz="1800" baseline="0" dirty="0"/>
            </a:lvl1pPr>
          </a:lstStyle>
          <a:p>
            <a:pPr marR="0" lvl="0" algn="ctr" fontAlgn="auto">
              <a:buClrTx/>
              <a:buSzTx/>
              <a:tabLst/>
            </a:pPr>
            <a:r>
              <a:rPr lang="en-US" dirty="0"/>
              <a:t>Click to Add  Partner Logo     1" x 3" Area Size</a:t>
            </a:r>
          </a:p>
        </p:txBody>
      </p:sp>
      <p:sp>
        <p:nvSpPr>
          <p:cNvPr id="25" name="Partner Logo 19"/>
          <p:cNvSpPr>
            <a:spLocks noGrp="1" noChangeAspect="1"/>
          </p:cNvSpPr>
          <p:nvPr>
            <p:ph type="pic" sz="quarter" idx="16" hasCustomPrompt="1"/>
          </p:nvPr>
        </p:nvSpPr>
        <p:spPr>
          <a:xfrm>
            <a:off x="8839200" y="3194171"/>
            <a:ext cx="2743200" cy="914400"/>
          </a:xfrm>
        </p:spPr>
        <p:txBody>
          <a:bodyPr vert="horz" wrap="square" lIns="457200" tIns="0" rIns="457200" bIns="0" rtlCol="0" anchor="ctr" anchorCtr="1">
            <a:normAutofit/>
          </a:bodyPr>
          <a:lstStyle>
            <a:lvl1pPr>
              <a:defRPr lang="en-US" sz="1800" baseline="0" dirty="0"/>
            </a:lvl1pPr>
          </a:lstStyle>
          <a:p>
            <a:pPr marR="0" lvl="0" algn="ctr" fontAlgn="auto">
              <a:buClrTx/>
              <a:buSzTx/>
              <a:tabLst/>
            </a:pPr>
            <a:r>
              <a:rPr lang="en-US" dirty="0"/>
              <a:t>Click to Add  Partner Logo     1" x 3" Area Size</a:t>
            </a:r>
          </a:p>
        </p:txBody>
      </p:sp>
    </p:spTree>
    <p:extLst>
      <p:ext uri="{BB962C8B-B14F-4D97-AF65-F5344CB8AC3E}">
        <p14:creationId xmlns:p14="http://schemas.microsoft.com/office/powerpoint/2010/main" val="25543168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io Slide - 6 People">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6BB4D7A7-3BAA-C745-A498-5ABB3B42079F}"/>
              </a:ext>
            </a:extLst>
          </p:cNvPr>
          <p:cNvSpPr>
            <a:spLocks noGrp="1"/>
          </p:cNvSpPr>
          <p:nvPr>
            <p:ph type="title" hasCustomPrompt="1"/>
          </p:nvPr>
        </p:nvSpPr>
        <p:spPr>
          <a:xfrm>
            <a:off x="612648" y="1005840"/>
            <a:ext cx="10972800" cy="914400"/>
          </a:xfrm>
          <a:prstGeom prst="rect">
            <a:avLst/>
          </a:prstGeom>
        </p:spPr>
        <p:txBody>
          <a:bodyPr>
            <a:normAutofit/>
          </a:bodyPr>
          <a:lstStyle>
            <a:lvl1pPr>
              <a:defRPr sz="3600" b="0" i="0" baseline="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3" name="Slide Number Placeholder 2"/>
          <p:cNvSpPr>
            <a:spLocks noGrp="1"/>
          </p:cNvSpPr>
          <p:nvPr>
            <p:ph type="sldNum" sz="quarter" idx="61"/>
          </p:nvPr>
        </p:nvSpPr>
        <p:spPr/>
        <p:txBody>
          <a:bodyPr/>
          <a:lstStyle/>
          <a:p>
            <a:r>
              <a:rPr lang="en-US"/>
              <a:t>Page - </a:t>
            </a:r>
            <a:fld id="{BBD225E5-B2D7-4C40-BC99-5386A3007F2A}" type="slidenum">
              <a:rPr lang="en-US" smtClean="0"/>
              <a:pPr/>
              <a:t>‹#›</a:t>
            </a:fld>
            <a:endParaRPr lang="en-US" dirty="0"/>
          </a:p>
        </p:txBody>
      </p:sp>
      <p:sp>
        <p:nvSpPr>
          <p:cNvPr id="4" name="Text Placeholder 3"/>
          <p:cNvSpPr>
            <a:spLocks noGrp="1"/>
          </p:cNvSpPr>
          <p:nvPr>
            <p:ph type="body" sz="quarter" idx="62" hasCustomPrompt="1"/>
          </p:nvPr>
        </p:nvSpPr>
        <p:spPr>
          <a:xfrm>
            <a:off x="246856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63" hasCustomPrompt="1"/>
          </p:nvPr>
        </p:nvSpPr>
        <p:spPr>
          <a:xfrm>
            <a:off x="246888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4" name="Text Placeholder 11"/>
          <p:cNvSpPr>
            <a:spLocks noGrp="1"/>
          </p:cNvSpPr>
          <p:nvPr>
            <p:ph type="body" sz="quarter" idx="65" hasCustomPrompt="1"/>
          </p:nvPr>
        </p:nvSpPr>
        <p:spPr>
          <a:xfrm>
            <a:off x="614180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5" name="Text Placeholder 13"/>
          <p:cNvSpPr>
            <a:spLocks noGrp="1"/>
          </p:cNvSpPr>
          <p:nvPr>
            <p:ph type="body" sz="quarter" idx="66" hasCustomPrompt="1"/>
          </p:nvPr>
        </p:nvSpPr>
        <p:spPr>
          <a:xfrm>
            <a:off x="614212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37" name="Text Placeholder 17"/>
          <p:cNvSpPr>
            <a:spLocks noGrp="1"/>
          </p:cNvSpPr>
          <p:nvPr>
            <p:ph type="body" sz="quarter" idx="68" hasCustomPrompt="1"/>
          </p:nvPr>
        </p:nvSpPr>
        <p:spPr>
          <a:xfrm>
            <a:off x="9802813" y="2194560"/>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38" name="Text Placeholder 19"/>
          <p:cNvSpPr>
            <a:spLocks noGrp="1"/>
          </p:cNvSpPr>
          <p:nvPr>
            <p:ph type="body" sz="quarter" idx="69" hasCustomPrompt="1"/>
          </p:nvPr>
        </p:nvSpPr>
        <p:spPr>
          <a:xfrm>
            <a:off x="9803130" y="2606040"/>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3" name="Text Placeholder 23"/>
          <p:cNvSpPr>
            <a:spLocks noGrp="1"/>
          </p:cNvSpPr>
          <p:nvPr>
            <p:ph type="body" sz="quarter" idx="71" hasCustomPrompt="1"/>
          </p:nvPr>
        </p:nvSpPr>
        <p:spPr>
          <a:xfrm>
            <a:off x="246888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4" name="Text Placeholder 25"/>
          <p:cNvSpPr>
            <a:spLocks noGrp="1"/>
          </p:cNvSpPr>
          <p:nvPr>
            <p:ph type="body" sz="quarter" idx="72" hasCustomPrompt="1"/>
          </p:nvPr>
        </p:nvSpPr>
        <p:spPr>
          <a:xfrm>
            <a:off x="246919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6" name="Text Placeholder 31"/>
          <p:cNvSpPr>
            <a:spLocks noGrp="1"/>
          </p:cNvSpPr>
          <p:nvPr>
            <p:ph type="body" sz="quarter" idx="74" hasCustomPrompt="1"/>
          </p:nvPr>
        </p:nvSpPr>
        <p:spPr>
          <a:xfrm>
            <a:off x="614212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47" name="Text Placeholder 33"/>
          <p:cNvSpPr>
            <a:spLocks noGrp="1"/>
          </p:cNvSpPr>
          <p:nvPr>
            <p:ph type="body" sz="quarter" idx="75" hasCustomPrompt="1"/>
          </p:nvPr>
        </p:nvSpPr>
        <p:spPr>
          <a:xfrm>
            <a:off x="614243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49" name="Text Placeholder 37"/>
          <p:cNvSpPr>
            <a:spLocks noGrp="1"/>
          </p:cNvSpPr>
          <p:nvPr>
            <p:ph type="body" sz="quarter" idx="77" hasCustomPrompt="1"/>
          </p:nvPr>
        </p:nvSpPr>
        <p:spPr>
          <a:xfrm>
            <a:off x="9803130" y="4298315"/>
            <a:ext cx="1738312" cy="365125"/>
          </a:xfrm>
        </p:spPr>
        <p:txBody>
          <a:bodyPr vert="horz" lIns="45720" tIns="45720" rIns="45720" bIns="45720" rtlCol="0">
            <a:noAutofit/>
          </a:bodyPr>
          <a:lstStyle>
            <a:lvl1pPr marL="0" indent="0">
              <a:buNone/>
              <a:defRPr lang="en-US" sz="13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50" name="Text Placeholder 39"/>
          <p:cNvSpPr>
            <a:spLocks noGrp="1"/>
          </p:cNvSpPr>
          <p:nvPr>
            <p:ph type="body" sz="quarter" idx="78" hasCustomPrompt="1"/>
          </p:nvPr>
        </p:nvSpPr>
        <p:spPr>
          <a:xfrm>
            <a:off x="9803447" y="4709795"/>
            <a:ext cx="1737360" cy="365760"/>
          </a:xfrm>
        </p:spPr>
        <p:txBody>
          <a:bodyPr lIns="45720" tIns="0" rIns="45720" bIns="0">
            <a:noAutofit/>
          </a:bodyPr>
          <a:lstStyle>
            <a:lvl1pPr marL="0" indent="0">
              <a:spcBef>
                <a:spcPts val="0"/>
              </a:spcBef>
              <a:spcAft>
                <a:spcPts val="0"/>
              </a:spcAft>
              <a:buNone/>
              <a:defRPr sz="1300">
                <a:latin typeface="Rubik Medium" panose="00000600000000000000" pitchFamily="2" charset="-79"/>
                <a:cs typeface="Rubik Medium" panose="00000600000000000000" pitchFamily="2" charset="-79"/>
              </a:defRPr>
            </a:lvl1pPr>
            <a:lvl2pPr marL="274320" indent="0">
              <a:spcBef>
                <a:spcPts val="0"/>
              </a:spcBef>
              <a:spcAft>
                <a:spcPts val="0"/>
              </a:spcAft>
              <a:buNone/>
              <a:defRPr sz="1300">
                <a:latin typeface="Rubik Medium" panose="00000600000000000000" pitchFamily="2" charset="-79"/>
                <a:cs typeface="Rubik Medium" panose="00000600000000000000" pitchFamily="2" charset="-79"/>
              </a:defRPr>
            </a:lvl2pPr>
            <a:lvl3pPr marL="548640" indent="0">
              <a:spcBef>
                <a:spcPts val="0"/>
              </a:spcBef>
              <a:spcAft>
                <a:spcPts val="0"/>
              </a:spcAft>
              <a:buNone/>
              <a:defRPr sz="1300">
                <a:latin typeface="Rubik Medium" panose="00000600000000000000" pitchFamily="2" charset="-79"/>
                <a:cs typeface="Rubik Medium" panose="00000600000000000000" pitchFamily="2" charset="-79"/>
              </a:defRPr>
            </a:lvl3pPr>
            <a:lvl4pPr marL="822960" indent="0">
              <a:spcBef>
                <a:spcPts val="0"/>
              </a:spcBef>
              <a:spcAft>
                <a:spcPts val="0"/>
              </a:spcAft>
              <a:buNone/>
              <a:defRPr sz="1300">
                <a:latin typeface="Rubik Medium" panose="00000600000000000000" pitchFamily="2" charset="-79"/>
                <a:cs typeface="Rubik Medium" panose="00000600000000000000" pitchFamily="2" charset="-79"/>
              </a:defRPr>
            </a:lvl4pPr>
            <a:lvl5pPr marL="1097280" indent="0">
              <a:spcBef>
                <a:spcPts val="0"/>
              </a:spcBef>
              <a:spcAft>
                <a:spcPts val="0"/>
              </a:spcAft>
              <a:buNone/>
              <a:defRPr sz="1300">
                <a:latin typeface="Rubik Medium" panose="00000600000000000000" pitchFamily="2" charset="-79"/>
                <a:cs typeface="Rubik Medium" panose="00000600000000000000" pitchFamily="2" charset="-79"/>
              </a:defRPr>
            </a:lvl5pPr>
          </a:lstStyle>
          <a:p>
            <a:pPr lvl="0"/>
            <a:r>
              <a:rPr lang="en-US" dirty="0"/>
              <a:t>Click to Add Employee Title</a:t>
            </a:r>
          </a:p>
        </p:txBody>
      </p:sp>
      <p:sp>
        <p:nvSpPr>
          <p:cNvPr id="29" name="Picture Placeholder 6">
            <a:extLst>
              <a:ext uri="{FF2B5EF4-FFF2-40B4-BE49-F238E27FC236}">
                <a16:creationId xmlns:a16="http://schemas.microsoft.com/office/drawing/2014/main" id="{88C375DA-FE49-3940-9C26-E796024EAB1E}"/>
              </a:ext>
            </a:extLst>
          </p:cNvPr>
          <p:cNvSpPr>
            <a:spLocks noGrp="1" noChangeAspect="1"/>
          </p:cNvSpPr>
          <p:nvPr>
            <p:ph type="pic" sz="quarter" idx="21" hasCustomPrompt="1"/>
          </p:nvPr>
        </p:nvSpPr>
        <p:spPr>
          <a:xfrm>
            <a:off x="612648"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28" name="Picture Placeholder 8">
            <a:extLst>
              <a:ext uri="{FF2B5EF4-FFF2-40B4-BE49-F238E27FC236}">
                <a16:creationId xmlns:a16="http://schemas.microsoft.com/office/drawing/2014/main" id="{88C375DA-FE49-3940-9C26-E796024EAB1E}"/>
              </a:ext>
            </a:extLst>
          </p:cNvPr>
          <p:cNvSpPr>
            <a:spLocks noGrp="1" noChangeAspect="1"/>
          </p:cNvSpPr>
          <p:nvPr>
            <p:ph type="pic" sz="quarter" idx="80" hasCustomPrompt="1"/>
          </p:nvPr>
        </p:nvSpPr>
        <p:spPr>
          <a:xfrm>
            <a:off x="4275329"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0" name="Picture Placeholder 10">
            <a:extLst>
              <a:ext uri="{FF2B5EF4-FFF2-40B4-BE49-F238E27FC236}">
                <a16:creationId xmlns:a16="http://schemas.microsoft.com/office/drawing/2014/main" id="{88C375DA-FE49-3940-9C26-E796024EAB1E}"/>
              </a:ext>
            </a:extLst>
          </p:cNvPr>
          <p:cNvSpPr>
            <a:spLocks noGrp="1" noChangeAspect="1"/>
          </p:cNvSpPr>
          <p:nvPr>
            <p:ph type="pic" sz="quarter" idx="81" hasCustomPrompt="1"/>
          </p:nvPr>
        </p:nvSpPr>
        <p:spPr>
          <a:xfrm>
            <a:off x="7936992" y="201168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33" name="Picture Placeholder 12">
            <a:extLst>
              <a:ext uri="{FF2B5EF4-FFF2-40B4-BE49-F238E27FC236}">
                <a16:creationId xmlns:a16="http://schemas.microsoft.com/office/drawing/2014/main" id="{88C375DA-FE49-3940-9C26-E796024EAB1E}"/>
              </a:ext>
            </a:extLst>
          </p:cNvPr>
          <p:cNvSpPr>
            <a:spLocks noGrp="1" noChangeAspect="1"/>
          </p:cNvSpPr>
          <p:nvPr>
            <p:ph type="pic" sz="quarter" idx="82" hasCustomPrompt="1"/>
          </p:nvPr>
        </p:nvSpPr>
        <p:spPr>
          <a:xfrm>
            <a:off x="609644"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2" name="Picture Placeholder 14">
            <a:extLst>
              <a:ext uri="{FF2B5EF4-FFF2-40B4-BE49-F238E27FC236}">
                <a16:creationId xmlns:a16="http://schemas.microsoft.com/office/drawing/2014/main" id="{88C375DA-FE49-3940-9C26-E796024EAB1E}"/>
              </a:ext>
            </a:extLst>
          </p:cNvPr>
          <p:cNvSpPr>
            <a:spLocks noGrp="1" noChangeAspect="1"/>
          </p:cNvSpPr>
          <p:nvPr>
            <p:ph type="pic" sz="quarter" idx="83" hasCustomPrompt="1"/>
          </p:nvPr>
        </p:nvSpPr>
        <p:spPr>
          <a:xfrm>
            <a:off x="4275329"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3" name="Picture Placeholder 16">
            <a:extLst>
              <a:ext uri="{FF2B5EF4-FFF2-40B4-BE49-F238E27FC236}">
                <a16:creationId xmlns:a16="http://schemas.microsoft.com/office/drawing/2014/main" id="{88C375DA-FE49-3940-9C26-E796024EAB1E}"/>
              </a:ext>
            </a:extLst>
          </p:cNvPr>
          <p:cNvSpPr>
            <a:spLocks noGrp="1" noChangeAspect="1"/>
          </p:cNvSpPr>
          <p:nvPr>
            <p:ph type="pic" sz="quarter" idx="84" hasCustomPrompt="1"/>
          </p:nvPr>
        </p:nvSpPr>
        <p:spPr>
          <a:xfrm>
            <a:off x="7936992" y="4114800"/>
            <a:ext cx="1827232" cy="1828800"/>
          </a:xfrm>
          <a:prstGeom prst="rect">
            <a:avLst/>
          </a:prstGeom>
          <a:noFill/>
        </p:spPr>
        <p:txBody>
          <a:bodyPr lIns="0" rIns="0" anchor="ctr" anchorCtr="1">
            <a:noAutofit/>
          </a:bodyPr>
          <a:lstStyle>
            <a:lvl1pPr marL="0" indent="0" algn="ctr">
              <a:lnSpc>
                <a:spcPct val="150000"/>
              </a:lnSpc>
              <a:spcBef>
                <a:spcPts val="0"/>
              </a:spcBef>
              <a:spcAft>
                <a:spcPts val="0"/>
              </a:spcAft>
              <a:buFont typeface="Arial" panose="020B0604020202020204" pitchFamily="34" charset="0"/>
              <a:buNone/>
              <a:defRPr sz="2000">
                <a:solidFill>
                  <a:schemeClr val="accent5"/>
                </a:solidFill>
                <a:latin typeface="Rubik" panose="00000500000000000000" pitchFamily="2" charset="-79"/>
                <a:cs typeface="Rubik" panose="00000500000000000000" pitchFamily="2" charset="-79"/>
              </a:defRPr>
            </a:lvl1pPr>
          </a:lstStyle>
          <a:p>
            <a:r>
              <a:rPr lang="en-US" dirty="0"/>
              <a:t>Click Icon to Insert   2" x 2" Picture</a:t>
            </a:r>
            <a:endParaRPr lang="en-ID" dirty="0"/>
          </a:p>
        </p:txBody>
      </p:sp>
      <p:sp>
        <p:nvSpPr>
          <p:cNvPr id="5" name="Text Placeholder 4"/>
          <p:cNvSpPr>
            <a:spLocks noGrp="1"/>
          </p:cNvSpPr>
          <p:nvPr>
            <p:ph type="body" sz="quarter" idx="85" hasCustomPrompt="1"/>
          </p:nvPr>
        </p:nvSpPr>
        <p:spPr>
          <a:xfrm>
            <a:off x="2468563" y="3017838"/>
            <a:ext cx="1738312" cy="731837"/>
          </a:xfrm>
        </p:spPr>
        <p:txBody>
          <a:bodyPr lIns="45720" rIns="45720">
            <a:normAutofit/>
          </a:bodyPr>
          <a:lstStyle>
            <a:lvl1pPr marL="0" indent="0">
              <a:spcBef>
                <a:spcPts val="0"/>
              </a:spcBef>
              <a:spcAft>
                <a:spcPts val="0"/>
              </a:spcAft>
              <a:buFont typeface="Arial" panose="020B0604020202020204" pitchFamily="34" charset="0"/>
              <a:buNone/>
              <a:defRPr lang="en-US" sz="1200" baseline="0" dirty="0"/>
            </a:lvl1pPr>
            <a:lvl2pPr marL="274320" indent="0">
              <a:buNone/>
              <a:defRPr/>
            </a:lvl2pPr>
            <a:lvl3pPr marL="548640" indent="0">
              <a:buNone/>
              <a:defRPr/>
            </a:lvl3pPr>
            <a:lvl4pPr marL="822960" indent="0">
              <a:buNone/>
              <a:defRPr/>
            </a:lvl4pPr>
            <a:lvl5pPr marL="1097280" indent="0">
              <a:buNone/>
              <a:defRPr/>
            </a:lvl5pPr>
          </a:lstStyle>
          <a:p>
            <a:pPr lvl="0"/>
            <a:r>
              <a:rPr lang="en-US" dirty="0"/>
              <a:t>Click to Add Contact Info</a:t>
            </a:r>
          </a:p>
        </p:txBody>
      </p:sp>
      <p:sp>
        <p:nvSpPr>
          <p:cNvPr id="8" name="Text Placeholder 7"/>
          <p:cNvSpPr>
            <a:spLocks noGrp="1"/>
          </p:cNvSpPr>
          <p:nvPr>
            <p:ph type="body" sz="quarter" idx="86" hasCustomPrompt="1"/>
          </p:nvPr>
        </p:nvSpPr>
        <p:spPr>
          <a:xfrm>
            <a:off x="6142038" y="3017838"/>
            <a:ext cx="1738312" cy="731837"/>
          </a:xfrm>
        </p:spPr>
        <p:txBody>
          <a:bodyPr lIns="45720" rIns="45720">
            <a:noAutofit/>
          </a:bodyPr>
          <a:lstStyle>
            <a:lvl1pPr marL="0" indent="0">
              <a:buFont typeface="Arial" panose="020B0604020202020204" pitchFamily="34" charset="0"/>
              <a:buNone/>
              <a:defRPr sz="1200" baseline="0"/>
            </a:lvl1pPr>
            <a:lvl2pPr marL="274320" indent="0">
              <a:buNone/>
              <a:defRPr sz="1200" baseline="0"/>
            </a:lvl2pPr>
            <a:lvl3pPr marL="548640" indent="0">
              <a:buNone/>
              <a:defRPr sz="1200" baseline="0"/>
            </a:lvl3pPr>
            <a:lvl4pPr marL="822960" indent="0">
              <a:buNone/>
              <a:defRPr sz="1200" baseline="0"/>
            </a:lvl4pPr>
            <a:lvl5pPr marL="1097280" indent="0">
              <a:buNone/>
              <a:defRPr sz="1200" baseline="0"/>
            </a:lvl5pPr>
          </a:lstStyle>
          <a:p>
            <a:pPr lvl="0"/>
            <a:r>
              <a:rPr lang="en-US" dirty="0"/>
              <a:t>Click to Add Contact Info</a:t>
            </a:r>
          </a:p>
        </p:txBody>
      </p:sp>
      <p:sp>
        <p:nvSpPr>
          <p:cNvPr id="11" name="Text Placeholder 10"/>
          <p:cNvSpPr>
            <a:spLocks noGrp="1"/>
          </p:cNvSpPr>
          <p:nvPr>
            <p:ph type="body" sz="quarter" idx="87" hasCustomPrompt="1"/>
          </p:nvPr>
        </p:nvSpPr>
        <p:spPr>
          <a:xfrm>
            <a:off x="9821863" y="3017838"/>
            <a:ext cx="1719262" cy="731837"/>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5" name="Text Placeholder 14"/>
          <p:cNvSpPr>
            <a:spLocks noGrp="1"/>
          </p:cNvSpPr>
          <p:nvPr>
            <p:ph type="body" sz="quarter" idx="88" hasCustomPrompt="1"/>
          </p:nvPr>
        </p:nvSpPr>
        <p:spPr>
          <a:xfrm>
            <a:off x="2468563"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spcBef>
                <a:spcPts val="0"/>
              </a:spcBef>
              <a:spcAft>
                <a:spcPts val="0"/>
              </a:spcAft>
              <a:buNone/>
              <a:defRPr sz="1200" baseline="0"/>
            </a:lvl2pPr>
            <a:lvl3pPr marL="548640" indent="0">
              <a:spcBef>
                <a:spcPts val="0"/>
              </a:spcBef>
              <a:spcAft>
                <a:spcPts val="0"/>
              </a:spcAft>
              <a:buNone/>
              <a:defRPr sz="1200" baseline="0"/>
            </a:lvl3pPr>
            <a:lvl4pPr marL="822960" indent="0">
              <a:spcBef>
                <a:spcPts val="0"/>
              </a:spcBef>
              <a:spcAft>
                <a:spcPts val="0"/>
              </a:spcAft>
              <a:buNone/>
              <a:defRPr sz="1200" baseline="0"/>
            </a:lvl4pPr>
            <a:lvl5pPr marL="1097280" indent="0">
              <a:spcBef>
                <a:spcPts val="0"/>
              </a:spcBef>
              <a:spcAft>
                <a:spcPts val="0"/>
              </a:spcAft>
              <a:buNone/>
              <a:defRPr sz="1200" baseline="0"/>
            </a:lvl5pPr>
          </a:lstStyle>
          <a:p>
            <a:pPr lvl="0"/>
            <a:r>
              <a:rPr lang="en-US" dirty="0"/>
              <a:t>Click to Add Contact Info</a:t>
            </a:r>
          </a:p>
        </p:txBody>
      </p:sp>
      <p:sp>
        <p:nvSpPr>
          <p:cNvPr id="17" name="Text Placeholder 16"/>
          <p:cNvSpPr>
            <a:spLocks noGrp="1"/>
          </p:cNvSpPr>
          <p:nvPr>
            <p:ph type="body" sz="quarter" idx="89" hasCustomPrompt="1"/>
          </p:nvPr>
        </p:nvSpPr>
        <p:spPr>
          <a:xfrm>
            <a:off x="6142038" y="5121275"/>
            <a:ext cx="1736725" cy="731838"/>
          </a:xfrm>
        </p:spPr>
        <p:txBody>
          <a:bodyPr lIns="45720" rIns="45720">
            <a:noAutofit/>
          </a:bodyPr>
          <a:lstStyle>
            <a:lvl1pPr marL="0" indent="0">
              <a:spcBef>
                <a:spcPts val="0"/>
              </a:spcBef>
              <a:spcAft>
                <a:spcPts val="0"/>
              </a:spcAft>
              <a:buFont typeface="Arial" panose="020B0604020202020204" pitchFamily="34" charset="0"/>
              <a:buNone/>
              <a:defRPr sz="1200" baseline="0"/>
            </a:lvl1pPr>
            <a:lvl2pPr marL="274320" indent="0">
              <a:buFontTx/>
              <a:buNone/>
              <a:defRPr sz="1200" baseline="0"/>
            </a:lvl2pPr>
            <a:lvl3pPr marL="548640" indent="0">
              <a:buFontTx/>
              <a:buNone/>
              <a:defRPr sz="1200" baseline="0"/>
            </a:lvl3pPr>
            <a:lvl4pPr marL="822960" indent="0">
              <a:buFontTx/>
              <a:buNone/>
              <a:defRPr sz="1200" baseline="0"/>
            </a:lvl4pPr>
            <a:lvl5pPr marL="1097280" indent="0">
              <a:buFontTx/>
              <a:buNone/>
              <a:defRPr sz="1200" baseline="0"/>
            </a:lvl5pPr>
          </a:lstStyle>
          <a:p>
            <a:pPr lvl="0"/>
            <a:r>
              <a:rPr lang="en-US" dirty="0"/>
              <a:t>Click to Add Contact Info</a:t>
            </a:r>
          </a:p>
        </p:txBody>
      </p:sp>
      <p:sp>
        <p:nvSpPr>
          <p:cNvPr id="19" name="Text Placeholder 18"/>
          <p:cNvSpPr>
            <a:spLocks noGrp="1"/>
          </p:cNvSpPr>
          <p:nvPr>
            <p:ph type="body" sz="quarter" idx="90" hasCustomPrompt="1"/>
          </p:nvPr>
        </p:nvSpPr>
        <p:spPr>
          <a:xfrm>
            <a:off x="9797098" y="5121275"/>
            <a:ext cx="1738312" cy="731838"/>
          </a:xfrm>
        </p:spPr>
        <p:txBody>
          <a:bodyPr lIns="45720" rIns="45720">
            <a:noAutofit/>
          </a:bodyPr>
          <a:lstStyle>
            <a:lvl1pPr marL="0" indent="0">
              <a:spcBef>
                <a:spcPts val="0"/>
              </a:spcBef>
              <a:spcAft>
                <a:spcPts val="0"/>
              </a:spcAft>
              <a:buFont typeface="Arial" panose="020B0604020202020204" pitchFamily="34" charset="0"/>
              <a:buNone/>
              <a:defRPr sz="1200"/>
            </a:lvl1pPr>
            <a:lvl2pPr marL="274320" indent="0">
              <a:buNone/>
              <a:defRPr sz="1200"/>
            </a:lvl2pPr>
            <a:lvl3pPr marL="548640" indent="0">
              <a:buNone/>
              <a:defRPr sz="1200"/>
            </a:lvl3pPr>
            <a:lvl4pPr marL="822960" indent="0">
              <a:buNone/>
              <a:defRPr sz="1200"/>
            </a:lvl4pPr>
            <a:lvl5pPr marL="1097280" indent="0">
              <a:buNone/>
              <a:defRPr sz="1200"/>
            </a:lvl5pPr>
          </a:lstStyle>
          <a:p>
            <a:pPr lvl="0"/>
            <a:r>
              <a:rPr lang="en-US" dirty="0"/>
              <a:t>Click to Add Contact Info</a:t>
            </a:r>
          </a:p>
        </p:txBody>
      </p:sp>
    </p:spTree>
    <p:extLst>
      <p:ext uri="{BB962C8B-B14F-4D97-AF65-F5344CB8AC3E}">
        <p14:creationId xmlns:p14="http://schemas.microsoft.com/office/powerpoint/2010/main" val="38227356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Subtitle, Body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5" name="Text Placeholder 4"/>
          <p:cNvSpPr>
            <a:spLocks noGrp="1"/>
          </p:cNvSpPr>
          <p:nvPr>
            <p:ph type="body" sz="quarter" idx="13" hasCustomPrompt="1"/>
          </p:nvPr>
        </p:nvSpPr>
        <p:spPr>
          <a:xfrm>
            <a:off x="612648" y="2103120"/>
            <a:ext cx="10972927" cy="411480"/>
          </a:xfrm>
        </p:spPr>
        <p:txBody>
          <a:bodyPr tIns="0" bIns="0" anchor="b" anchorCtr="0">
            <a:noAutofit/>
          </a:bodyPr>
          <a:lstStyle>
            <a:lvl1pPr marL="0" marR="0" indent="0" algn="l" defTabSz="914400" rtl="0" eaLnBrk="1" fontAlgn="auto" latinLnBrk="0" hangingPunct="1">
              <a:lnSpc>
                <a:spcPct val="90000"/>
              </a:lnSpc>
              <a:spcBef>
                <a:spcPts val="600"/>
              </a:spcBef>
              <a:spcAft>
                <a:spcPts val="200"/>
              </a:spcAft>
              <a:buClrTx/>
              <a:buSzTx/>
              <a:buFontTx/>
              <a:buNone/>
              <a:tabLst/>
              <a:defRPr sz="2400" baseline="0">
                <a:solidFill>
                  <a:schemeClr val="accent5"/>
                </a:solidFill>
                <a:latin typeface="Rubik" panose="00000500000000000000" pitchFamily="2" charset="-79"/>
                <a:cs typeface="Rubik" panose="00000500000000000000" pitchFamily="2" charset="-79"/>
              </a:defRPr>
            </a:lvl1pPr>
          </a:lstStyle>
          <a:p>
            <a:pPr marL="0" marR="0" lvl="0" indent="0" algn="l" defTabSz="914400" rtl="0" eaLnBrk="1" fontAlgn="auto" latinLnBrk="0" hangingPunct="1">
              <a:lnSpc>
                <a:spcPct val="90000"/>
              </a:lnSpc>
              <a:spcBef>
                <a:spcPts val="600"/>
              </a:spcBef>
              <a:spcAft>
                <a:spcPts val="200"/>
              </a:spcAft>
              <a:buClrTx/>
              <a:buSzTx/>
              <a:buFontTx/>
              <a:buNone/>
              <a:tabLst/>
              <a:defRPr/>
            </a:pPr>
            <a:r>
              <a:rPr lang="en-US" dirty="0"/>
              <a:t>Click to Add Subtitle Text</a:t>
            </a:r>
          </a:p>
        </p:txBody>
      </p:sp>
      <p:sp>
        <p:nvSpPr>
          <p:cNvPr id="9" name="Content Placeholder 8"/>
          <p:cNvSpPr>
            <a:spLocks noGrp="1"/>
          </p:cNvSpPr>
          <p:nvPr>
            <p:ph sz="quarter" idx="14" hasCustomPrompt="1"/>
          </p:nvPr>
        </p:nvSpPr>
        <p:spPr>
          <a:xfrm>
            <a:off x="612775" y="2560320"/>
            <a:ext cx="10972800" cy="3657600"/>
          </a:xfrm>
        </p:spPr>
        <p:txBody>
          <a:bodyPr/>
          <a:lstStyle>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24394147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Body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Add Title</a:t>
            </a:r>
          </a:p>
        </p:txBody>
      </p:sp>
      <p:sp>
        <p:nvSpPr>
          <p:cNvPr id="7" name="Content Placeholder 6"/>
          <p:cNvSpPr>
            <a:spLocks noGrp="1"/>
          </p:cNvSpPr>
          <p:nvPr>
            <p:ph sz="quarter" idx="11" hasCustomPrompt="1"/>
          </p:nvPr>
        </p:nvSpPr>
        <p:spPr>
          <a:xfrm>
            <a:off x="612775" y="2103120"/>
            <a:ext cx="10972800" cy="4114800"/>
          </a:xfrm>
        </p:spPr>
        <p:txBody>
          <a:bodyPr/>
          <a:lstStyle>
            <a:lvl1pPr>
              <a:defRPr/>
            </a:lvl1pPr>
            <a:lvl2pPr>
              <a:defRPr/>
            </a:lvl2pPr>
            <a:lvl3pPr>
              <a:defRPr/>
            </a:lvl3pPr>
            <a:lvl4pPr>
              <a:defRPr/>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7990057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2 Columns w Subtitl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7" name="Text Placeholder 6"/>
          <p:cNvSpPr>
            <a:spLocks noGrp="1"/>
          </p:cNvSpPr>
          <p:nvPr>
            <p:ph type="body" sz="quarter" idx="15" hasCustomPrompt="1"/>
          </p:nvPr>
        </p:nvSpPr>
        <p:spPr>
          <a:xfrm>
            <a:off x="6190488" y="2103120"/>
            <a:ext cx="5395087" cy="411480"/>
          </a:xfrm>
        </p:spPr>
        <p:txBody>
          <a:bodyPr tIns="0" bIns="0" anchor="b" anchorCtr="0">
            <a:noAutofit/>
          </a:bodyPr>
          <a:lstStyle>
            <a:lvl1pPr marL="0" indent="0">
              <a:buNone/>
              <a:tabLst>
                <a:tab pos="1828800" algn="l"/>
              </a:tabLst>
              <a:defRPr sz="2400" baseline="0">
                <a:solidFill>
                  <a:schemeClr val="accent5"/>
                </a:solidFill>
                <a:latin typeface="Rubik" panose="00000500000000000000" pitchFamily="2" charset="-79"/>
              </a:defRPr>
            </a:lvl1pPr>
          </a:lstStyle>
          <a:p>
            <a:pPr lvl="0"/>
            <a:r>
              <a:rPr lang="en-US" dirty="0"/>
              <a:t>Click to Add Subtitle Text</a:t>
            </a:r>
          </a:p>
        </p:txBody>
      </p:sp>
      <p:sp>
        <p:nvSpPr>
          <p:cNvPr id="6" name="Content Placeholder 5"/>
          <p:cNvSpPr>
            <a:spLocks noGrp="1"/>
          </p:cNvSpPr>
          <p:nvPr>
            <p:ph sz="quarter" idx="16" hasCustomPrompt="1"/>
          </p:nvPr>
        </p:nvSpPr>
        <p:spPr>
          <a:xfrm>
            <a:off x="612775" y="2560320"/>
            <a:ext cx="5394325" cy="3657600"/>
          </a:xfrm>
        </p:spPr>
        <p:txBody>
          <a:bodyPr/>
          <a:lstStyle>
            <a:lvl4pPr>
              <a:defRPr/>
            </a:lvl4pPr>
            <a:lvl5pPr>
              <a:defRPr/>
            </a:lvl5pPr>
            <a:lvl6pPr>
              <a:defRPr/>
            </a:lvl6pPr>
            <a:lvl7pPr>
              <a:defRPr/>
            </a:lvl7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9"/>
          <p:cNvSpPr>
            <a:spLocks noGrp="1"/>
          </p:cNvSpPr>
          <p:nvPr>
            <p:ph sz="quarter" idx="17" hasCustomPrompt="1"/>
          </p:nvPr>
        </p:nvSpPr>
        <p:spPr>
          <a:xfrm>
            <a:off x="6191250" y="2560320"/>
            <a:ext cx="5394325" cy="3657600"/>
          </a:xfrm>
        </p:spPr>
        <p:txBody>
          <a:bodyPr/>
          <a:lstStyle>
            <a:lvl4pPr>
              <a:defRPr/>
            </a:lvl4pPr>
            <a:lvl5pPr>
              <a:defRPr/>
            </a:lvl5pPr>
          </a:lstStyle>
          <a:p>
            <a:pPr lvl="0"/>
            <a:r>
              <a:rPr lang="en-US" dirty="0"/>
              <a:t>Bullet</a:t>
            </a:r>
          </a:p>
          <a:p>
            <a:pPr lvl="1"/>
            <a:r>
              <a:rPr lang="en-US" dirty="0"/>
              <a:t>Sub bullet</a:t>
            </a:r>
          </a:p>
          <a:p>
            <a:pPr lvl="2"/>
            <a:r>
              <a:rPr lang="en-US" dirty="0"/>
              <a:t>Dash</a:t>
            </a:r>
          </a:p>
          <a:p>
            <a:pPr lvl="3"/>
            <a:r>
              <a:rPr lang="en-US" dirty="0"/>
              <a:t>Square bullet</a:t>
            </a:r>
          </a:p>
          <a:p>
            <a:pPr lvl="5"/>
            <a:endParaRPr lang="en-US" dirty="0"/>
          </a:p>
        </p:txBody>
      </p:sp>
      <p:sp>
        <p:nvSpPr>
          <p:cNvPr id="8" name="Text Placeholder 7"/>
          <p:cNvSpPr>
            <a:spLocks noGrp="1"/>
          </p:cNvSpPr>
          <p:nvPr>
            <p:ph type="body" sz="quarter" idx="18" hasCustomPrompt="1"/>
          </p:nvPr>
        </p:nvSpPr>
        <p:spPr>
          <a:xfrm>
            <a:off x="612775" y="2103437"/>
            <a:ext cx="5394325" cy="411480"/>
          </a:xfrm>
        </p:spPr>
        <p:txBody>
          <a:bodyPr tIns="0" bIns="0" anchor="b" anchorCtr="0">
            <a:noAutofit/>
          </a:bodyPr>
          <a:lstStyle>
            <a:lvl1pPr marL="0" indent="0">
              <a:buNone/>
              <a:defRPr sz="2400" baseline="0">
                <a:solidFill>
                  <a:schemeClr val="accent5"/>
                </a:solidFill>
                <a:latin typeface="Rubik" panose="00000500000000000000" pitchFamily="2" charset="-79"/>
              </a:defRPr>
            </a:lvl1pPr>
          </a:lstStyle>
          <a:p>
            <a:pPr lvl="0"/>
            <a:r>
              <a:rPr lang="en-US" dirty="0"/>
              <a:t>Click to Add Subtitle Text</a:t>
            </a:r>
          </a:p>
        </p:txBody>
      </p:sp>
    </p:spTree>
    <p:extLst>
      <p:ext uri="{BB962C8B-B14F-4D97-AF65-F5344CB8AC3E}">
        <p14:creationId xmlns:p14="http://schemas.microsoft.com/office/powerpoint/2010/main" val="31969923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2 Column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5" name="Title 4"/>
          <p:cNvSpPr>
            <a:spLocks noGrp="1"/>
          </p:cNvSpPr>
          <p:nvPr>
            <p:ph type="title" hasCustomPrompt="1"/>
          </p:nvPr>
        </p:nvSpPr>
        <p:spPr/>
        <p:txBody>
          <a:bodyPr/>
          <a:lstStyle>
            <a:lvl1pPr>
              <a:defRPr/>
            </a:lvl1pPr>
          </a:lstStyle>
          <a:p>
            <a:r>
              <a:rPr lang="en-US" dirty="0"/>
              <a:t>Click to Add Title</a:t>
            </a:r>
          </a:p>
        </p:txBody>
      </p:sp>
      <p:sp>
        <p:nvSpPr>
          <p:cNvPr id="9" name="Content Placeholder 8"/>
          <p:cNvSpPr>
            <a:spLocks noGrp="1"/>
          </p:cNvSpPr>
          <p:nvPr>
            <p:ph sz="quarter" idx="19" hasCustomPrompt="1"/>
          </p:nvPr>
        </p:nvSpPr>
        <p:spPr>
          <a:xfrm>
            <a:off x="612775" y="2103120"/>
            <a:ext cx="5394960" cy="4114800"/>
          </a:xfrm>
        </p:spPr>
        <p:txBody>
          <a:bodyPr/>
          <a:lstStyle>
            <a:lvl1pPr>
              <a:defRPr/>
            </a:lvl1pPr>
            <a:lvl2pPr>
              <a:defRPr/>
            </a:lvl2pPr>
            <a:lvl3pPr>
              <a:defRPr/>
            </a:lvl3pPr>
            <a:lvl4pPr>
              <a:defRPr baseline="0"/>
            </a:lvl4pPr>
            <a:lvl5pPr>
              <a:defRPr/>
            </a:lvl5pPr>
            <a:lvl6pPr>
              <a:defRPr/>
            </a:lvl6pPr>
            <a:lvl7pPr>
              <a:defRPr/>
            </a:lvl7pPr>
            <a:lvl8pPr>
              <a:defRPr/>
            </a:lvl8pPr>
          </a:lstStyle>
          <a:p>
            <a:pPr lvl="0"/>
            <a:r>
              <a:rPr lang="en-US" dirty="0"/>
              <a:t>Bullet</a:t>
            </a:r>
          </a:p>
          <a:p>
            <a:pPr lvl="1"/>
            <a:r>
              <a:rPr lang="en-US" dirty="0"/>
              <a:t>Sub bullet</a:t>
            </a:r>
          </a:p>
          <a:p>
            <a:pPr lvl="2"/>
            <a:r>
              <a:rPr lang="en-US" dirty="0"/>
              <a:t>Dash</a:t>
            </a:r>
          </a:p>
          <a:p>
            <a:pPr lvl="3"/>
            <a:r>
              <a:rPr lang="en-US" dirty="0"/>
              <a:t>Square bullet</a:t>
            </a:r>
          </a:p>
        </p:txBody>
      </p:sp>
      <p:sp>
        <p:nvSpPr>
          <p:cNvPr id="10" name="Content Placeholder 10"/>
          <p:cNvSpPr>
            <a:spLocks noGrp="1"/>
          </p:cNvSpPr>
          <p:nvPr>
            <p:ph sz="quarter" idx="20" hasCustomPrompt="1"/>
          </p:nvPr>
        </p:nvSpPr>
        <p:spPr>
          <a:xfrm>
            <a:off x="6185535" y="2103120"/>
            <a:ext cx="5394960" cy="4114800"/>
          </a:xfrm>
        </p:spPr>
        <p:txBody>
          <a:bodyPr/>
          <a:lstStyle>
            <a:lvl1pPr>
              <a:defRPr/>
            </a:lvl1pPr>
            <a:lvl2pPr>
              <a:defRPr/>
            </a:lvl2pPr>
            <a:lvl3pPr>
              <a:defRPr/>
            </a:lvl3pPr>
            <a:lvl4pPr>
              <a:defRPr baseline="0"/>
            </a:lvl4pPr>
          </a:lstStyle>
          <a:p>
            <a:pPr lvl="0"/>
            <a:r>
              <a:rPr lang="en-US" dirty="0"/>
              <a:t>Bullet</a:t>
            </a:r>
          </a:p>
          <a:p>
            <a:pPr lvl="1"/>
            <a:r>
              <a:rPr lang="en-US" dirty="0"/>
              <a:t>Sub bullet</a:t>
            </a:r>
          </a:p>
          <a:p>
            <a:pPr lvl="2"/>
            <a:r>
              <a:rPr lang="en-US" dirty="0"/>
              <a:t>Dash</a:t>
            </a:r>
          </a:p>
          <a:p>
            <a:pPr lvl="3"/>
            <a:r>
              <a:rPr lang="en-US" dirty="0"/>
              <a:t>Square bullet</a:t>
            </a:r>
          </a:p>
        </p:txBody>
      </p:sp>
    </p:spTree>
    <p:extLst>
      <p:ext uri="{BB962C8B-B14F-4D97-AF65-F5344CB8AC3E}">
        <p14:creationId xmlns:p14="http://schemas.microsoft.com/office/powerpoint/2010/main" val="20630388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ustom Slide Left Pic Right Text">
    <p:spTree>
      <p:nvGrpSpPr>
        <p:cNvPr id="1" name=""/>
        <p:cNvGrpSpPr/>
        <p:nvPr/>
      </p:nvGrpSpPr>
      <p:grpSpPr>
        <a:xfrm>
          <a:off x="0" y="0"/>
          <a:ext cx="0" cy="0"/>
          <a:chOff x="0" y="0"/>
          <a:chExt cx="0" cy="0"/>
        </a:xfrm>
      </p:grpSpPr>
      <p:sp>
        <p:nvSpPr>
          <p:cNvPr id="3" name="Slide Number Placeholder 2"/>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21" name="Picture Placeholder 14">
            <a:extLst>
              <a:ext uri="{FF2B5EF4-FFF2-40B4-BE49-F238E27FC236}">
                <a16:creationId xmlns:a16="http://schemas.microsoft.com/office/drawing/2014/main" id="{DEEA529E-C80F-1E43-8EA1-0B1CD2655A5E}"/>
              </a:ext>
            </a:extLst>
          </p:cNvPr>
          <p:cNvSpPr>
            <a:spLocks noGrp="1"/>
          </p:cNvSpPr>
          <p:nvPr userDrawn="1">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828800" tIns="0" rIns="1828800" bIns="0" anchor="ctr" anchorCtr="1">
            <a:noAutofit/>
          </a:bodyPr>
          <a:lstStyle>
            <a:lvl1pPr marL="18288" indent="0" algn="ctr">
              <a:lnSpc>
                <a:spcPct val="150000"/>
              </a:lnSpc>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5.38" x 7.52" Picture</a:t>
            </a:r>
          </a:p>
        </p:txBody>
      </p:sp>
      <p:sp>
        <p:nvSpPr>
          <p:cNvPr id="7" name="Text Placeholder 16"/>
          <p:cNvSpPr>
            <a:spLocks noGrp="1"/>
          </p:cNvSpPr>
          <p:nvPr>
            <p:ph type="body" sz="quarter" idx="22" hasCustomPrompt="1"/>
          </p:nvPr>
        </p:nvSpPr>
        <p:spPr>
          <a:xfrm>
            <a:off x="7680325" y="3017520"/>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6" name="Title 5"/>
          <p:cNvSpPr>
            <a:spLocks noGrp="1"/>
          </p:cNvSpPr>
          <p:nvPr>
            <p:ph type="title" hasCustomPrompt="1"/>
          </p:nvPr>
        </p:nvSpPr>
        <p:spPr>
          <a:xfrm>
            <a:off x="7680326" y="2011680"/>
            <a:ext cx="3841750" cy="1005840"/>
          </a:xfrm>
        </p:spPr>
        <p:txBody>
          <a:bodyPr>
            <a:normAutofit/>
          </a:bodyPr>
          <a:lstStyle>
            <a:lvl1pPr>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Tree>
    <p:extLst>
      <p:ext uri="{BB962C8B-B14F-4D97-AF65-F5344CB8AC3E}">
        <p14:creationId xmlns:p14="http://schemas.microsoft.com/office/powerpoint/2010/main" val="8201529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Custom Slide Blue Pic Right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80960" y="2011680"/>
            <a:ext cx="3840480" cy="1005840"/>
          </a:xfrm>
        </p:spPr>
        <p:txBody>
          <a:bodyPr vert="horz" lIns="91440" tIns="45720" rIns="91440" bIns="45720" rtlCol="0">
            <a:noAutofit/>
          </a:bodyPr>
          <a:lstStyle>
            <a:lvl1pPr>
              <a:defRPr lang="en-US" sz="2800" dirty="0">
                <a:ea typeface="+mn-ea"/>
              </a:defRPr>
            </a:lvl1pPr>
          </a:lstStyle>
          <a:p>
            <a:pPr marL="0" marR="0" lvl="0" indent="0" fontAlgn="auto">
              <a:spcBef>
                <a:spcPts val="0"/>
              </a:spcBef>
              <a:spcAft>
                <a:spcPts val="0"/>
              </a:spcAft>
              <a:buClr>
                <a:schemeClr val="accent2"/>
              </a:buClr>
              <a:buSzTx/>
              <a:buFont typeface="Arial" panose="020B0604020202020204" pitchFamily="34" charset="0"/>
              <a:tabLst/>
            </a:pPr>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10" name="Picture Placeholder 12">
            <a:extLst>
              <a:ext uri="{FF2B5EF4-FFF2-40B4-BE49-F238E27FC236}">
                <a16:creationId xmlns:a16="http://schemas.microsoft.com/office/drawing/2014/main" id="{DEEA529E-C80F-1E43-8EA1-0B1CD2655A5E}"/>
              </a:ext>
            </a:extLst>
          </p:cNvPr>
          <p:cNvSpPr>
            <a:spLocks noGrp="1"/>
          </p:cNvSpPr>
          <p:nvPr>
            <p:ph type="pic" sz="quarter" idx="13" hasCustomPrompt="1"/>
          </p:nvPr>
        </p:nvSpPr>
        <p:spPr>
          <a:xfrm>
            <a:off x="612648" y="1097280"/>
            <a:ext cx="6879327" cy="492027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1280160" tIns="0" rIns="1280160" bIns="0" anchor="ctr" anchorCtr="1">
            <a:normAutofit/>
          </a:bodyPr>
          <a:lstStyle>
            <a:lvl1pPr marL="0" indent="0" algn="l">
              <a:lnSpc>
                <a:spcPct val="150000"/>
              </a:lnSpc>
              <a:spcBef>
                <a:spcPts val="0"/>
              </a:spcBef>
              <a:spcAft>
                <a:spcPts val="0"/>
              </a:spcAft>
              <a:buNone/>
              <a:defRPr sz="2400" baseline="0">
                <a:solidFill>
                  <a:schemeClr val="accent5"/>
                </a:solidFill>
                <a:latin typeface="Rubik" panose="00000500000000000000" pitchFamily="2" charset="-79"/>
                <a:cs typeface="Rubik" panose="00000500000000000000" pitchFamily="2" charset="-79"/>
              </a:defRPr>
            </a:lvl1pPr>
          </a:lstStyle>
          <a:p>
            <a:r>
              <a:rPr lang="en-US" dirty="0"/>
              <a:t>Use Insert Image icon on QAT or Delete Overlay; Click Icon to Insert  5.38" x 7.52" Picture; Reset Slide to Show Overlay</a:t>
            </a:r>
          </a:p>
        </p:txBody>
      </p:sp>
      <p:sp>
        <p:nvSpPr>
          <p:cNvPr id="7" name="Text Placeholder 13"/>
          <p:cNvSpPr>
            <a:spLocks noGrp="1"/>
          </p:cNvSpPr>
          <p:nvPr>
            <p:ph type="body" sz="quarter" idx="22" hasCustomPrompt="1"/>
          </p:nvPr>
        </p:nvSpPr>
        <p:spPr>
          <a:xfrm>
            <a:off x="609600" y="1096963"/>
            <a:ext cx="6881813" cy="4921250"/>
          </a:xfrm>
          <a:solidFill>
            <a:schemeClr val="accent2">
              <a:alpha val="40000"/>
            </a:schemeClr>
          </a:solidFill>
        </p:spPr>
        <p:txBody>
          <a:bodyPr/>
          <a:lstStyle>
            <a:lvl1pPr marL="18288" indent="0">
              <a:buNone/>
              <a:defRPr/>
            </a:lvl1pPr>
          </a:lstStyle>
          <a:p>
            <a:pPr lvl="0"/>
            <a:r>
              <a:rPr lang="en-US" dirty="0"/>
              <a:t>  </a:t>
            </a:r>
          </a:p>
        </p:txBody>
      </p:sp>
      <p:sp>
        <p:nvSpPr>
          <p:cNvPr id="4"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Tree>
    <p:extLst>
      <p:ext uri="{BB962C8B-B14F-4D97-AF65-F5344CB8AC3E}">
        <p14:creationId xmlns:p14="http://schemas.microsoft.com/office/powerpoint/2010/main" val="142427180"/>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Custom Slide Blue Background Right Pic">
    <p:spTree>
      <p:nvGrpSpPr>
        <p:cNvPr id="1" name=""/>
        <p:cNvGrpSpPr/>
        <p:nvPr/>
      </p:nvGrpSpPr>
      <p:grpSpPr>
        <a:xfrm>
          <a:off x="0" y="0"/>
          <a:ext cx="0" cy="0"/>
          <a:chOff x="0" y="0"/>
          <a:chExt cx="0" cy="0"/>
        </a:xfrm>
      </p:grpSpPr>
      <p:sp>
        <p:nvSpPr>
          <p:cNvPr id="3" name="Slide Number Placeholder 3"/>
          <p:cNvSpPr>
            <a:spLocks noGrp="1"/>
          </p:cNvSpPr>
          <p:nvPr>
            <p:ph type="sldNum" sz="quarter" idx="19"/>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20" name="Blue Rectangle 1">
            <a:extLst>
              <a:ext uri="{FF2B5EF4-FFF2-40B4-BE49-F238E27FC236}">
                <a16:creationId xmlns:a16="http://schemas.microsoft.com/office/drawing/2014/main" id="{A0E5A742-EA3D-0247-934A-637680138AA2}"/>
              </a:ext>
            </a:extLst>
          </p:cNvPr>
          <p:cNvSpPr/>
          <p:nvPr userDrawn="1"/>
        </p:nvSpPr>
        <p:spPr>
          <a:xfrm>
            <a:off x="545797" y="1001671"/>
            <a:ext cx="6879327" cy="50291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chemeClr val="accent2"/>
              </a:solidFill>
            </a:endParaRPr>
          </a:p>
        </p:txBody>
      </p:sp>
      <p:sp>
        <p:nvSpPr>
          <p:cNvPr id="11" name="Picture Placeholder 5">
            <a:extLst>
              <a:ext uri="{FF2B5EF4-FFF2-40B4-BE49-F238E27FC236}">
                <a16:creationId xmlns:a16="http://schemas.microsoft.com/office/drawing/2014/main" id="{60558616-6A92-5E48-9907-465F413CF1F9}"/>
              </a:ext>
            </a:extLst>
          </p:cNvPr>
          <p:cNvSpPr>
            <a:spLocks noGrp="1"/>
          </p:cNvSpPr>
          <p:nvPr>
            <p:ph type="pic" sz="quarter" idx="13" hasCustomPrompt="1"/>
          </p:nvPr>
        </p:nvSpPr>
        <p:spPr>
          <a:xfrm>
            <a:off x="7425125" y="1001670"/>
            <a:ext cx="4114800" cy="502920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p:spPr>
        <p:txBody>
          <a:bodyPr wrap="square" lIns="457200" rIns="457200" anchor="ctr" anchorCtr="1">
            <a:noAutofit/>
          </a:bodyPr>
          <a:lstStyle>
            <a:lvl1pPr marL="18288" indent="0" algn="ctr">
              <a:lnSpc>
                <a:spcPct val="150000"/>
              </a:lnSpc>
              <a:spcBef>
                <a:spcPts val="0"/>
              </a:spcBef>
              <a:spcAft>
                <a:spcPts val="0"/>
              </a:spcAft>
              <a:buNone/>
              <a:defRPr sz="2400">
                <a:solidFill>
                  <a:schemeClr val="accent5"/>
                </a:solidFill>
                <a:latin typeface="Rubik" panose="00000500000000000000" pitchFamily="2" charset="-79"/>
                <a:cs typeface="Rubik" panose="00000500000000000000" pitchFamily="2" charset="-79"/>
              </a:defRPr>
            </a:lvl1pPr>
          </a:lstStyle>
          <a:p>
            <a:r>
              <a:rPr lang="en-US" dirty="0"/>
              <a:t>Click Icon to Insert  5.5" x 4.5" Picture</a:t>
            </a:r>
            <a:endParaRPr lang="en-ID" dirty="0"/>
          </a:p>
        </p:txBody>
      </p:sp>
      <p:sp>
        <p:nvSpPr>
          <p:cNvPr id="2" name="Title 1"/>
          <p:cNvSpPr>
            <a:spLocks noGrp="1"/>
          </p:cNvSpPr>
          <p:nvPr>
            <p:ph type="title" hasCustomPrompt="1"/>
          </p:nvPr>
        </p:nvSpPr>
        <p:spPr>
          <a:xfrm>
            <a:off x="786384" y="1371600"/>
            <a:ext cx="6400799" cy="548640"/>
          </a:xfrm>
        </p:spPr>
        <p:txBody>
          <a:bodyPr>
            <a:normAutofit/>
          </a:bodyPr>
          <a:lstStyle>
            <a:lvl1pPr>
              <a:defRPr sz="2800" baseline="0">
                <a:solidFill>
                  <a:schemeClr val="bg1"/>
                </a:solidFill>
                <a:latin typeface="Rubik Medium" panose="00000600000000000000" pitchFamily="2" charset="-79"/>
              </a:defRPr>
            </a:lvl1pPr>
          </a:lstStyle>
          <a:p>
            <a:r>
              <a:rPr lang="en-US" dirty="0"/>
              <a:t>Click to Add Title</a:t>
            </a:r>
          </a:p>
        </p:txBody>
      </p:sp>
      <p:sp>
        <p:nvSpPr>
          <p:cNvPr id="6" name="Content Placeholder 5"/>
          <p:cNvSpPr>
            <a:spLocks noGrp="1"/>
          </p:cNvSpPr>
          <p:nvPr>
            <p:ph sz="quarter" idx="24" hasCustomPrompt="1"/>
          </p:nvPr>
        </p:nvSpPr>
        <p:spPr>
          <a:xfrm>
            <a:off x="785813" y="2103120"/>
            <a:ext cx="6400800" cy="368300"/>
          </a:xfrm>
        </p:spPr>
        <p:txBody>
          <a:bodyPr/>
          <a:lstStyle>
            <a:lvl1pPr marL="0" indent="0">
              <a:buNone/>
              <a:defRPr>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1</a:t>
            </a:r>
          </a:p>
        </p:txBody>
      </p:sp>
      <p:sp>
        <p:nvSpPr>
          <p:cNvPr id="8" name="Content Placeholder 7"/>
          <p:cNvSpPr>
            <a:spLocks noGrp="1"/>
          </p:cNvSpPr>
          <p:nvPr>
            <p:ph sz="quarter" idx="25" hasCustomPrompt="1"/>
          </p:nvPr>
        </p:nvSpPr>
        <p:spPr>
          <a:xfrm>
            <a:off x="785813" y="2468880"/>
            <a:ext cx="6400800" cy="1188720"/>
          </a:xfrm>
        </p:spPr>
        <p:txBody>
          <a:bodyPr/>
          <a:lstStyle>
            <a:lvl1pPr marL="0" indent="0">
              <a:buNone/>
              <a:defRPr sz="1600" baseline="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
        <p:nvSpPr>
          <p:cNvPr id="10" name="Content Placeholder 9"/>
          <p:cNvSpPr>
            <a:spLocks noGrp="1"/>
          </p:cNvSpPr>
          <p:nvPr>
            <p:ph sz="quarter" idx="26" hasCustomPrompt="1"/>
          </p:nvPr>
        </p:nvSpPr>
        <p:spPr>
          <a:xfrm>
            <a:off x="785813" y="3931920"/>
            <a:ext cx="6400800" cy="365760"/>
          </a:xfrm>
        </p:spPr>
        <p:txBody>
          <a:bodyPr/>
          <a:lstStyle>
            <a:lvl1pPr marL="0" indent="0">
              <a:buNone/>
              <a:defRPr baseline="0">
                <a:solidFill>
                  <a:schemeClr val="accent3"/>
                </a:solidFill>
                <a:latin typeface="Rubik Medium" panose="00000600000000000000" pitchFamily="2" charset="-79"/>
                <a:cs typeface="Rubik Medium" panose="00000600000000000000" pitchFamily="2" charset="-79"/>
              </a:defRPr>
            </a:lvl1pPr>
          </a:lstStyle>
          <a:p>
            <a:pPr lvl="0"/>
            <a:r>
              <a:rPr lang="en-US" dirty="0"/>
              <a:t>Click to Add Subtitle 2</a:t>
            </a:r>
          </a:p>
        </p:txBody>
      </p:sp>
      <p:sp>
        <p:nvSpPr>
          <p:cNvPr id="15" name="Content Placeholder 14"/>
          <p:cNvSpPr>
            <a:spLocks noGrp="1"/>
          </p:cNvSpPr>
          <p:nvPr>
            <p:ph sz="quarter" idx="27" hasCustomPrompt="1"/>
          </p:nvPr>
        </p:nvSpPr>
        <p:spPr>
          <a:xfrm>
            <a:off x="785813" y="4297363"/>
            <a:ext cx="6400800" cy="1188720"/>
          </a:xfrm>
        </p:spPr>
        <p:txBody>
          <a:bodyPr/>
          <a:lstStyle>
            <a:lvl1pPr marL="0" indent="0">
              <a:buNone/>
              <a:defRPr sz="1600">
                <a:solidFill>
                  <a:schemeClr val="bg1"/>
                </a:solidFill>
                <a:latin typeface="Rubik" panose="00000500000000000000" pitchFamily="2" charset="-79"/>
                <a:cs typeface="Rubik" panose="00000500000000000000" pitchFamily="2" charset="-79"/>
              </a:defRPr>
            </a:lvl1pPr>
            <a:lvl2pPr marL="274320" indent="-274320">
              <a:buClr>
                <a:schemeClr val="bg1"/>
              </a:buClr>
              <a:buFont typeface="Arial" panose="020B0604020202020204" pitchFamily="34" charset="0"/>
              <a:buChar char="•"/>
              <a:defRPr sz="1400">
                <a:solidFill>
                  <a:schemeClr val="bg1"/>
                </a:solidFill>
                <a:latin typeface="Rubik" panose="00000500000000000000" pitchFamily="2" charset="-79"/>
                <a:cs typeface="Rubik" panose="00000500000000000000" pitchFamily="2" charset="-79"/>
              </a:defRPr>
            </a:lvl2pPr>
            <a:lvl3pPr marL="548640">
              <a:buClr>
                <a:schemeClr val="bg1"/>
              </a:buClr>
              <a:defRPr sz="1400">
                <a:solidFill>
                  <a:schemeClr val="bg1"/>
                </a:solidFill>
                <a:latin typeface="Rubik" panose="00000500000000000000" pitchFamily="2" charset="-79"/>
                <a:cs typeface="Rubik" panose="00000500000000000000" pitchFamily="2" charset="-79"/>
              </a:defRPr>
            </a:lvl3pPr>
            <a:lvl4pPr>
              <a:defRPr>
                <a:solidFill>
                  <a:schemeClr val="bg1"/>
                </a:solidFill>
              </a:defRPr>
            </a:lvl4pPr>
            <a:lvl5pPr>
              <a:defRPr>
                <a:solidFill>
                  <a:schemeClr val="bg1"/>
                </a:solidFill>
              </a:defRPr>
            </a:lvl5pPr>
          </a:lstStyle>
          <a:p>
            <a:pPr lvl="0"/>
            <a:r>
              <a:rPr lang="en-US" dirty="0"/>
              <a:t>Body text</a:t>
            </a:r>
          </a:p>
          <a:p>
            <a:pPr lvl="1"/>
            <a:r>
              <a:rPr lang="en-US" dirty="0"/>
              <a:t>Bullet</a:t>
            </a:r>
          </a:p>
          <a:p>
            <a:pPr lvl="2"/>
            <a:r>
              <a:rPr lang="en-US" dirty="0"/>
              <a:t>Bullet</a:t>
            </a:r>
          </a:p>
        </p:txBody>
      </p:sp>
    </p:spTree>
    <p:extLst>
      <p:ext uri="{BB962C8B-B14F-4D97-AF65-F5344CB8AC3E}">
        <p14:creationId xmlns:p14="http://schemas.microsoft.com/office/powerpoint/2010/main" val="15776330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raining Pic Presented by Slide">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7679690" y="2011680"/>
            <a:ext cx="3841750" cy="1005840"/>
          </a:xfrm>
        </p:spPr>
        <p:txBody>
          <a:bodyPr>
            <a:noAutofit/>
          </a:bodyPr>
          <a:lstStyle>
            <a:lvl1pPr marL="0" indent="0">
              <a:buFont typeface="Arial" panose="020B0604020202020204" pitchFamily="34" charset="0"/>
              <a:buNone/>
              <a:defRPr sz="2800" baseline="0"/>
            </a:lvl1pPr>
          </a:lstStyle>
          <a:p>
            <a:r>
              <a:rPr lang="en-US" sz="2800" dirty="0">
                <a:solidFill>
                  <a:schemeClr val="accent2"/>
                </a:solidFill>
                <a:latin typeface="Rubik Medium" panose="00000600000000000000" pitchFamily="2" charset="-79"/>
                <a:cs typeface="Rubik Medium" panose="00000600000000000000" pitchFamily="2" charset="-79"/>
              </a:rPr>
              <a:t>Click to Add Title or Presented by</a:t>
            </a:r>
            <a:endParaRPr lang="en-US" dirty="0"/>
          </a:p>
        </p:txBody>
      </p:sp>
      <p:sp>
        <p:nvSpPr>
          <p:cNvPr id="9"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7" name="Slide Number Placeholder 4"/>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648" y="1096617"/>
            <a:ext cx="6876288" cy="4919472"/>
          </a:xfrm>
          <a:prstGeom prst="rect">
            <a:avLst/>
          </a:prstGeom>
        </p:spPr>
      </p:pic>
      <p:sp>
        <p:nvSpPr>
          <p:cNvPr id="2" name="Rectangle 1"/>
          <p:cNvSpPr/>
          <p:nvPr userDrawn="1"/>
        </p:nvSpPr>
        <p:spPr>
          <a:xfrm>
            <a:off x="612648" y="1096617"/>
            <a:ext cx="6876288" cy="4919472"/>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dirty="0"/>
              <a:t>  </a:t>
            </a:r>
          </a:p>
        </p:txBody>
      </p:sp>
    </p:spTree>
    <p:extLst>
      <p:ext uri="{BB962C8B-B14F-4D97-AF65-F5344CB8AC3E}">
        <p14:creationId xmlns:p14="http://schemas.microsoft.com/office/powerpoint/2010/main" val="20389257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Mic Pic Presented by Slide">
    <p:spTree>
      <p:nvGrpSpPr>
        <p:cNvPr id="1" name=""/>
        <p:cNvGrpSpPr/>
        <p:nvPr/>
      </p:nvGrpSpPr>
      <p:grpSpPr>
        <a:xfrm>
          <a:off x="0" y="0"/>
          <a:ext cx="0" cy="0"/>
          <a:chOff x="0" y="0"/>
          <a:chExt cx="0" cy="0"/>
        </a:xfrm>
      </p:grpSpPr>
      <p:sp>
        <p:nvSpPr>
          <p:cNvPr id="6"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pic>
        <p:nvPicPr>
          <p:cNvPr id="3"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1098078"/>
            <a:ext cx="6876288" cy="4919472"/>
          </a:xfrm>
          <a:prstGeom prst="rect">
            <a:avLst/>
          </a:prstGeom>
        </p:spPr>
      </p:pic>
      <p:sp>
        <p:nvSpPr>
          <p:cNvPr id="8" name="Text Placeholder 16"/>
          <p:cNvSpPr>
            <a:spLocks noGrp="1"/>
          </p:cNvSpPr>
          <p:nvPr>
            <p:ph type="body" sz="quarter" idx="24" hasCustomPrompt="1"/>
          </p:nvPr>
        </p:nvSpPr>
        <p:spPr>
          <a:xfrm>
            <a:off x="7680325" y="3017837"/>
            <a:ext cx="3841750" cy="3017520"/>
          </a:xfrm>
          <a:noFill/>
          <a:ln>
            <a:noFill/>
          </a:ln>
        </p:spPr>
        <p:style>
          <a:lnRef idx="0">
            <a:scrgbClr r="0" g="0" b="0"/>
          </a:lnRef>
          <a:fillRef idx="0">
            <a:scrgbClr r="0" g="0" b="0"/>
          </a:fillRef>
          <a:effectRef idx="0">
            <a:scrgbClr r="0" g="0" b="0"/>
          </a:effectRef>
          <a:fontRef idx="minor">
            <a:schemeClr val="accent6"/>
          </a:fontRef>
        </p:style>
        <p:txBody>
          <a:bodyPr vert="horz" lIns="91440" tIns="45720" rIns="91440" bIns="45720" rtlCol="0">
            <a:noAutofit/>
          </a:bodyPr>
          <a:lstStyle>
            <a:lvl1pPr marL="18288" indent="0">
              <a:lnSpc>
                <a:spcPct val="100000"/>
              </a:lnSpc>
              <a:spcBef>
                <a:spcPts val="0"/>
              </a:spcBef>
              <a:spcAft>
                <a:spcPts val="0"/>
              </a:spcAft>
              <a:buFontTx/>
              <a:buNone/>
              <a:defRPr lang="en-US" sz="1800" baseline="0" dirty="0" smtClean="0">
                <a:solidFill>
                  <a:schemeClr val="accent6"/>
                </a:solidFill>
                <a:latin typeface="Rubik Light" panose="00000400000000000000" pitchFamily="2" charset="-79"/>
                <a:cs typeface="+mn-cs"/>
              </a:defRPr>
            </a:lvl1pPr>
            <a:lvl2pPr>
              <a:lnSpc>
                <a:spcPct val="100000"/>
              </a:lnSpc>
              <a:spcBef>
                <a:spcPts val="0"/>
              </a:spcBef>
              <a:spcAft>
                <a:spcPts val="0"/>
              </a:spcAft>
              <a:defRPr sz="1800">
                <a:latin typeface="Rubik Light" panose="00000400000000000000" pitchFamily="2" charset="-79"/>
                <a:cs typeface="Rubik Light" panose="00000400000000000000" pitchFamily="2" charset="-79"/>
              </a:defRPr>
            </a:lvl2pPr>
            <a:lvl3pPr>
              <a:lnSpc>
                <a:spcPct val="100000"/>
              </a:lnSpc>
              <a:spcBef>
                <a:spcPts val="0"/>
              </a:spcBef>
              <a:spcAft>
                <a:spcPts val="0"/>
              </a:spcAft>
              <a:defRPr sz="1600">
                <a:latin typeface="Rubik Light" panose="00000400000000000000" pitchFamily="2" charset="-79"/>
                <a:cs typeface="Rubik Light" panose="00000400000000000000" pitchFamily="2" charset="-79"/>
              </a:defRPr>
            </a:lvl3pPr>
            <a:lvl4pPr>
              <a:lnSpc>
                <a:spcPct val="100000"/>
              </a:lnSpc>
              <a:spcBef>
                <a:spcPts val="0"/>
              </a:spcBef>
              <a:spcAft>
                <a:spcPts val="0"/>
              </a:spcAft>
              <a:defRPr sz="1600">
                <a:latin typeface="Rubik Light" panose="00000400000000000000" pitchFamily="2" charset="-79"/>
                <a:cs typeface="Rubik Light" panose="00000400000000000000" pitchFamily="2" charset="-79"/>
              </a:defRPr>
            </a:lvl4pPr>
            <a:lvl5pPr>
              <a:lnSpc>
                <a:spcPct val="100000"/>
              </a:lnSpc>
              <a:spcBef>
                <a:spcPts val="0"/>
              </a:spcBef>
              <a:spcAft>
                <a:spcPts val="0"/>
              </a:spcAft>
              <a:defRPr sz="1600">
                <a:latin typeface="Rubik Light" panose="00000400000000000000" pitchFamily="2" charset="-79"/>
                <a:cs typeface="Rubik Light" panose="00000400000000000000" pitchFamily="2" charset="-79"/>
              </a:defRPr>
            </a:lvl5pPr>
            <a:lvl6pPr>
              <a:lnSpc>
                <a:spcPct val="100000"/>
              </a:lnSpc>
              <a:spcBef>
                <a:spcPts val="0"/>
              </a:spcBef>
              <a:spcAft>
                <a:spcPts val="0"/>
              </a:spcAft>
              <a:defRPr/>
            </a:lvl6pPr>
            <a:lvl7pPr>
              <a:lnSpc>
                <a:spcPct val="100000"/>
              </a:lnSpc>
              <a:spcBef>
                <a:spcPts val="0"/>
              </a:spcBef>
              <a:spcAft>
                <a:spcPts val="0"/>
              </a:spcAft>
              <a:defRPr/>
            </a:lvl7pPr>
            <a:lvl8pPr>
              <a:lnSpc>
                <a:spcPct val="100000"/>
              </a:lnSpc>
              <a:spcBef>
                <a:spcPts val="0"/>
              </a:spcBef>
              <a:spcAft>
                <a:spcPts val="0"/>
              </a:spcAft>
              <a:defRPr/>
            </a:lvl8pPr>
          </a:lstStyle>
          <a:p>
            <a:pPr lvl="0"/>
            <a:r>
              <a:rPr lang="en-US" dirty="0"/>
              <a:t>Click to Add Names or Text</a:t>
            </a:r>
          </a:p>
        </p:txBody>
      </p:sp>
      <p:sp>
        <p:nvSpPr>
          <p:cNvPr id="5" name="Title 4"/>
          <p:cNvSpPr>
            <a:spLocks noGrp="1"/>
          </p:cNvSpPr>
          <p:nvPr>
            <p:ph type="title" hasCustomPrompt="1"/>
          </p:nvPr>
        </p:nvSpPr>
        <p:spPr>
          <a:xfrm>
            <a:off x="7680326" y="2011680"/>
            <a:ext cx="3841750" cy="1005840"/>
          </a:xfrm>
        </p:spPr>
        <p:txBody>
          <a:bodyPr>
            <a:normAutofit/>
          </a:bodyPr>
          <a:lstStyle>
            <a:lvl1pPr>
              <a:defRPr sz="2800" baseline="0"/>
            </a:lvl1pPr>
          </a:lstStyle>
          <a:p>
            <a:r>
              <a:rPr lang="en-US" dirty="0"/>
              <a:t>Click to Add Title or Presented by</a:t>
            </a:r>
          </a:p>
        </p:txBody>
      </p:sp>
    </p:spTree>
    <p:extLst>
      <p:ext uri="{BB962C8B-B14F-4D97-AF65-F5344CB8AC3E}">
        <p14:creationId xmlns:p14="http://schemas.microsoft.com/office/powerpoint/2010/main" val="80958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R Codes">
    <p:spTree>
      <p:nvGrpSpPr>
        <p:cNvPr id="1" name=""/>
        <p:cNvGrpSpPr/>
        <p:nvPr/>
      </p:nvGrpSpPr>
      <p:grpSpPr>
        <a:xfrm>
          <a:off x="0" y="0"/>
          <a:ext cx="0" cy="0"/>
          <a:chOff x="0" y="0"/>
          <a:chExt cx="0" cy="0"/>
        </a:xfrm>
      </p:grpSpPr>
      <p:pic>
        <p:nvPicPr>
          <p:cNvPr id="4" name="Picture 3" descr="A qr code with a blue square and a blue square with a white letter on it&#10;&#10;Description automatically generated">
            <a:extLst>
              <a:ext uri="{FF2B5EF4-FFF2-40B4-BE49-F238E27FC236}">
                <a16:creationId xmlns:a16="http://schemas.microsoft.com/office/drawing/2014/main" id="{8508FBA0-2FAE-8A21-B108-E74C06824C2B}"/>
              </a:ext>
            </a:extLst>
          </p:cNvPr>
          <p:cNvPicPr>
            <a:picLocks noChangeAspect="1"/>
          </p:cNvPicPr>
          <p:nvPr userDrawn="1"/>
        </p:nvPicPr>
        <p:blipFill>
          <a:blip r:embed="rId2"/>
          <a:stretch>
            <a:fillRect/>
          </a:stretch>
        </p:blipFill>
        <p:spPr>
          <a:xfrm>
            <a:off x="1978150" y="3029753"/>
            <a:ext cx="3197628" cy="3197628"/>
          </a:xfrm>
          <a:prstGeom prst="rect">
            <a:avLst/>
          </a:prstGeom>
        </p:spPr>
      </p:pic>
      <p:pic>
        <p:nvPicPr>
          <p:cNvPr id="5" name="Picture 4" descr="A qr code with a blue square with a letter c&#10;&#10;Description automatically generated">
            <a:extLst>
              <a:ext uri="{FF2B5EF4-FFF2-40B4-BE49-F238E27FC236}">
                <a16:creationId xmlns:a16="http://schemas.microsoft.com/office/drawing/2014/main" id="{2298DB32-8F62-130F-DBB6-47728B9F4B84}"/>
              </a:ext>
            </a:extLst>
          </p:cNvPr>
          <p:cNvPicPr>
            <a:picLocks noChangeAspect="1"/>
          </p:cNvPicPr>
          <p:nvPr userDrawn="1"/>
        </p:nvPicPr>
        <p:blipFill>
          <a:blip r:embed="rId3"/>
          <a:stretch>
            <a:fillRect/>
          </a:stretch>
        </p:blipFill>
        <p:spPr>
          <a:xfrm>
            <a:off x="7016220" y="3029753"/>
            <a:ext cx="3197628" cy="3197628"/>
          </a:xfrm>
          <a:prstGeom prst="rect">
            <a:avLst/>
          </a:prstGeom>
        </p:spPr>
      </p:pic>
      <p:sp>
        <p:nvSpPr>
          <p:cNvPr id="6" name="TextBox 5">
            <a:extLst>
              <a:ext uri="{FF2B5EF4-FFF2-40B4-BE49-F238E27FC236}">
                <a16:creationId xmlns:a16="http://schemas.microsoft.com/office/drawing/2014/main" id="{5C5D4B5C-5A51-F017-6336-0086FC523771}"/>
              </a:ext>
            </a:extLst>
          </p:cNvPr>
          <p:cNvSpPr txBox="1"/>
          <p:nvPr userDrawn="1"/>
        </p:nvSpPr>
        <p:spPr>
          <a:xfrm>
            <a:off x="2518129" y="2573824"/>
            <a:ext cx="2117669" cy="461665"/>
          </a:xfrm>
          <a:prstGeom prst="rect">
            <a:avLst/>
          </a:prstGeom>
          <a:noFill/>
        </p:spPr>
        <p:txBody>
          <a:bodyPr wrap="square" rtlCol="0">
            <a:spAutoFit/>
          </a:bodyPr>
          <a:lstStyle/>
          <a:p>
            <a:pPr algn="ctr"/>
            <a:r>
              <a:rPr lang="en-US" sz="2400" dirty="0">
                <a:solidFill>
                  <a:schemeClr val="accent5"/>
                </a:solidFill>
                <a:latin typeface="+mj-lt"/>
              </a:rPr>
              <a:t>LinkedIn</a:t>
            </a:r>
          </a:p>
        </p:txBody>
      </p:sp>
      <p:sp>
        <p:nvSpPr>
          <p:cNvPr id="7" name="TextBox 6">
            <a:extLst>
              <a:ext uri="{FF2B5EF4-FFF2-40B4-BE49-F238E27FC236}">
                <a16:creationId xmlns:a16="http://schemas.microsoft.com/office/drawing/2014/main" id="{C7023C54-B949-1A7A-0012-3E0605D06C88}"/>
              </a:ext>
            </a:extLst>
          </p:cNvPr>
          <p:cNvSpPr txBox="1"/>
          <p:nvPr userDrawn="1"/>
        </p:nvSpPr>
        <p:spPr>
          <a:xfrm>
            <a:off x="7419040" y="2568088"/>
            <a:ext cx="2391988" cy="461665"/>
          </a:xfrm>
          <a:prstGeom prst="rect">
            <a:avLst/>
          </a:prstGeom>
          <a:noFill/>
        </p:spPr>
        <p:txBody>
          <a:bodyPr wrap="square" rtlCol="0">
            <a:spAutoFit/>
          </a:bodyPr>
          <a:lstStyle/>
          <a:p>
            <a:pPr algn="ctr"/>
            <a:r>
              <a:rPr lang="en-US" sz="2400" dirty="0">
                <a:solidFill>
                  <a:schemeClr val="accent5"/>
                </a:solidFill>
                <a:latin typeface="+mj-lt"/>
              </a:rPr>
              <a:t>Facebook</a:t>
            </a:r>
          </a:p>
        </p:txBody>
      </p:sp>
      <p:sp>
        <p:nvSpPr>
          <p:cNvPr id="8" name="TextBox 7">
            <a:extLst>
              <a:ext uri="{FF2B5EF4-FFF2-40B4-BE49-F238E27FC236}">
                <a16:creationId xmlns:a16="http://schemas.microsoft.com/office/drawing/2014/main" id="{72E00A20-7C82-A314-BA81-48584D9D1D61}"/>
              </a:ext>
            </a:extLst>
          </p:cNvPr>
          <p:cNvSpPr txBox="1"/>
          <p:nvPr userDrawn="1"/>
        </p:nvSpPr>
        <p:spPr>
          <a:xfrm>
            <a:off x="333330" y="1161007"/>
            <a:ext cx="11525339" cy="1600438"/>
          </a:xfrm>
          <a:prstGeom prst="rect">
            <a:avLst/>
          </a:prstGeom>
          <a:noFill/>
        </p:spPr>
        <p:txBody>
          <a:bodyPr wrap="square" rtlCol="0">
            <a:spAutoFit/>
          </a:bodyPr>
          <a:lstStyle/>
          <a:p>
            <a:pPr algn="ctr"/>
            <a:r>
              <a:rPr lang="en-US" sz="3600" dirty="0">
                <a:solidFill>
                  <a:srgbClr val="03A3DD"/>
                </a:solidFill>
                <a:latin typeface="Rubik Medium" pitchFamily="2" charset="-79"/>
                <a:ea typeface="+mj-ea"/>
                <a:cs typeface="Rubik Medium" pitchFamily="2" charset="-79"/>
              </a:rPr>
              <a:t>STAY CONNECTED BY </a:t>
            </a:r>
            <a:r>
              <a:rPr kumimoji="0" lang="en-US" sz="3600" b="0" i="0" u="none" strike="noStrike" kern="1200" cap="none" spc="0" normalizeH="0" baseline="0" noProof="0" dirty="0">
                <a:ln>
                  <a:noFill/>
                </a:ln>
                <a:solidFill>
                  <a:srgbClr val="03A3DD"/>
                </a:solidFill>
                <a:effectLst/>
                <a:uLnTx/>
                <a:uFillTx/>
                <a:latin typeface="Rubik Medium" pitchFamily="2" charset="-79"/>
                <a:ea typeface="+mj-ea"/>
                <a:cs typeface="Rubik Medium" pitchFamily="2" charset="-79"/>
              </a:rPr>
              <a:t>FOLLOWING US </a:t>
            </a:r>
          </a:p>
          <a:p>
            <a:pPr algn="ctr"/>
            <a:r>
              <a:rPr kumimoji="0" lang="en-US" sz="3600" b="0" i="0" u="none" strike="noStrike" kern="1200" cap="none" spc="0" normalizeH="0" baseline="0" noProof="0" dirty="0">
                <a:ln>
                  <a:noFill/>
                </a:ln>
                <a:solidFill>
                  <a:srgbClr val="03A3DD"/>
                </a:solidFill>
                <a:effectLst/>
                <a:uLnTx/>
                <a:uFillTx/>
                <a:latin typeface="Rubik Medium" pitchFamily="2" charset="-79"/>
                <a:ea typeface="+mj-ea"/>
                <a:cs typeface="Rubik Medium" pitchFamily="2" charset="-79"/>
              </a:rPr>
              <a:t>ON SOCIAL MEDIA  </a:t>
            </a:r>
            <a:endParaRPr lang="en-US" sz="3600" dirty="0"/>
          </a:p>
          <a:p>
            <a:endParaRPr lang="en-US" sz="2600" dirty="0">
              <a:solidFill>
                <a:schemeClr val="accent6"/>
              </a:solidFill>
              <a:latin typeface="+mj-lt"/>
            </a:endParaRPr>
          </a:p>
        </p:txBody>
      </p:sp>
      <p:pic>
        <p:nvPicPr>
          <p:cNvPr id="15" name="Chambliss 1">
            <a:extLst>
              <a:ext uri="{FF2B5EF4-FFF2-40B4-BE49-F238E27FC236}">
                <a16:creationId xmlns:a16="http://schemas.microsoft.com/office/drawing/2014/main" id="{65832667-EE0A-1B50-A359-EF31A1021159}"/>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609599" y="274320"/>
            <a:ext cx="2167128" cy="367309"/>
          </a:xfrm>
          <a:prstGeom prst="rect">
            <a:avLst/>
          </a:prstGeom>
        </p:spPr>
      </p:pic>
      <p:pic>
        <p:nvPicPr>
          <p:cNvPr id="16" name="FiercelyLoyal Logo 2">
            <a:extLst>
              <a:ext uri="{FF2B5EF4-FFF2-40B4-BE49-F238E27FC236}">
                <a16:creationId xmlns:a16="http://schemas.microsoft.com/office/drawing/2014/main" id="{B050050C-C155-0B19-D6D6-E413201C5088}"/>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37391" y="6428655"/>
            <a:ext cx="1463839" cy="220514"/>
          </a:xfrm>
          <a:prstGeom prst="rect">
            <a:avLst/>
          </a:prstGeom>
        </p:spPr>
      </p:pic>
      <p:sp>
        <p:nvSpPr>
          <p:cNvPr id="17" name="Footer Placeholder 4">
            <a:extLst>
              <a:ext uri="{FF2B5EF4-FFF2-40B4-BE49-F238E27FC236}">
                <a16:creationId xmlns:a16="http://schemas.microsoft.com/office/drawing/2014/main" id="{7DDA3B13-2970-101E-1610-26C4988DA84C}"/>
              </a:ext>
            </a:extLst>
          </p:cNvPr>
          <p:cNvSpPr txBox="1"/>
          <p:nvPr userDrawn="1"/>
        </p:nvSpPr>
        <p:spPr>
          <a:xfrm>
            <a:off x="609600" y="6414849"/>
            <a:ext cx="2743200" cy="246221"/>
          </a:xfrm>
          <a:prstGeom prst="rect">
            <a:avLst/>
          </a:prstGeom>
          <a:noFill/>
        </p:spPr>
        <p:txBody>
          <a:bodyPr wrap="square" t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baseline="0" dirty="0">
                <a:solidFill>
                  <a:schemeClr val="accent2"/>
                </a:solidFill>
                <a:latin typeface="Rubik Light" panose="00000400000000000000" pitchFamily="2" charset="-79"/>
              </a:rPr>
              <a:t>chamblisslaw.com</a:t>
            </a:r>
          </a:p>
        </p:txBody>
      </p:sp>
      <p:sp>
        <p:nvSpPr>
          <p:cNvPr id="18" name="Rectangle 6">
            <a:extLst>
              <a:ext uri="{FF2B5EF4-FFF2-40B4-BE49-F238E27FC236}">
                <a16:creationId xmlns:a16="http://schemas.microsoft.com/office/drawing/2014/main" id="{AE7D46F8-9F4F-A09D-1BDA-3C92D7485D41}"/>
              </a:ext>
            </a:extLst>
          </p:cNvPr>
          <p:cNvSpPr/>
          <p:nvPr userDrawn="1"/>
        </p:nvSpPr>
        <p:spPr>
          <a:xfrm>
            <a:off x="8839200" y="0"/>
            <a:ext cx="2743200" cy="181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sp>
        <p:nvSpPr>
          <p:cNvPr id="19" name="Rectangle 7">
            <a:extLst>
              <a:ext uri="{FF2B5EF4-FFF2-40B4-BE49-F238E27FC236}">
                <a16:creationId xmlns:a16="http://schemas.microsoft.com/office/drawing/2014/main" id="{18D5D489-1A72-B106-9992-5DCFACAFAB17}"/>
              </a:ext>
            </a:extLst>
          </p:cNvPr>
          <p:cNvSpPr/>
          <p:nvPr userDrawn="1"/>
        </p:nvSpPr>
        <p:spPr>
          <a:xfrm>
            <a:off x="6096000" y="6677575"/>
            <a:ext cx="27432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0" name="Rectangle 8">
            <a:extLst>
              <a:ext uri="{FF2B5EF4-FFF2-40B4-BE49-F238E27FC236}">
                <a16:creationId xmlns:a16="http://schemas.microsoft.com/office/drawing/2014/main" id="{AA738BF5-ACEE-B04E-EB3E-795D52F62893}"/>
              </a:ext>
            </a:extLst>
          </p:cNvPr>
          <p:cNvSpPr/>
          <p:nvPr userDrawn="1"/>
        </p:nvSpPr>
        <p:spPr>
          <a:xfrm>
            <a:off x="609600" y="6677575"/>
            <a:ext cx="27432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21" name="Rectangle 9">
            <a:extLst>
              <a:ext uri="{FF2B5EF4-FFF2-40B4-BE49-F238E27FC236}">
                <a16:creationId xmlns:a16="http://schemas.microsoft.com/office/drawing/2014/main" id="{307C74D7-E775-3777-9931-5A1CF0616A3D}"/>
              </a:ext>
            </a:extLst>
          </p:cNvPr>
          <p:cNvSpPr/>
          <p:nvPr userDrawn="1"/>
        </p:nvSpPr>
        <p:spPr>
          <a:xfrm>
            <a:off x="3352800" y="6677575"/>
            <a:ext cx="27432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Rectangle 10">
            <a:extLst>
              <a:ext uri="{FF2B5EF4-FFF2-40B4-BE49-F238E27FC236}">
                <a16:creationId xmlns:a16="http://schemas.microsoft.com/office/drawing/2014/main" id="{A877774D-56A9-2A88-6D73-1090BA88FD78}"/>
              </a:ext>
            </a:extLst>
          </p:cNvPr>
          <p:cNvSpPr/>
          <p:nvPr userDrawn="1"/>
        </p:nvSpPr>
        <p:spPr>
          <a:xfrm>
            <a:off x="8839200" y="6677575"/>
            <a:ext cx="2743200" cy="18288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accent5"/>
              </a:solidFill>
            </a:endParaRPr>
          </a:p>
        </p:txBody>
      </p:sp>
      <p:sp>
        <p:nvSpPr>
          <p:cNvPr id="23" name="Slide Number Placeholder 2">
            <a:extLst>
              <a:ext uri="{FF2B5EF4-FFF2-40B4-BE49-F238E27FC236}">
                <a16:creationId xmlns:a16="http://schemas.microsoft.com/office/drawing/2014/main" id="{1384525F-CEF2-0181-367C-EA8958F01B20}"/>
              </a:ext>
            </a:extLst>
          </p:cNvPr>
          <p:cNvSpPr>
            <a:spLocks noGrp="1"/>
          </p:cNvSpPr>
          <p:nvPr>
            <p:ph type="sldNum" sz="quarter" idx="4"/>
          </p:nvPr>
        </p:nvSpPr>
        <p:spPr>
          <a:xfrm>
            <a:off x="8842248" y="338328"/>
            <a:ext cx="2743200" cy="277603"/>
          </a:xfrm>
          <a:prstGeom prst="rect">
            <a:avLst/>
          </a:prstGeom>
        </p:spPr>
        <p:txBody>
          <a:bodyPr rIns="274320"/>
          <a:lstStyle>
            <a:lvl1pPr algn="r">
              <a:defRPr sz="1200">
                <a:solidFill>
                  <a:schemeClr val="accent5"/>
                </a:solidFill>
                <a:latin typeface="+mn-lt"/>
              </a:defRPr>
            </a:lvl1pPr>
          </a:lstStyle>
          <a:p>
            <a:r>
              <a:rPr lang="en-US" dirty="0"/>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5756342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About Fiercely Loyal">
    <p:spTree>
      <p:nvGrpSpPr>
        <p:cNvPr id="1" name=""/>
        <p:cNvGrpSpPr/>
        <p:nvPr/>
      </p:nvGrpSpPr>
      <p:grpSpPr>
        <a:xfrm>
          <a:off x="0" y="0"/>
          <a:ext cx="0" cy="0"/>
          <a:chOff x="0" y="0"/>
          <a:chExt cx="0" cy="0"/>
        </a:xfrm>
      </p:grpSpPr>
      <p:grpSp>
        <p:nvGrpSpPr>
          <p:cNvPr id="2" name="Group 1"/>
          <p:cNvGrpSpPr/>
          <p:nvPr userDrawn="1"/>
        </p:nvGrpSpPr>
        <p:grpSpPr>
          <a:xfrm>
            <a:off x="3813048" y="1371600"/>
            <a:ext cx="7778496" cy="3749040"/>
            <a:chOff x="606552" y="1371600"/>
            <a:chExt cx="7778496" cy="3749040"/>
          </a:xfrm>
        </p:grpSpPr>
        <p:sp>
          <p:nvSpPr>
            <p:cNvPr id="27" name="Rectangle 26"/>
            <p:cNvSpPr/>
            <p:nvPr userDrawn="1"/>
          </p:nvSpPr>
          <p:spPr>
            <a:xfrm>
              <a:off x="609600" y="1371600"/>
              <a:ext cx="7775448" cy="3749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645920"/>
              <a:ext cx="7772400" cy="640080"/>
            </a:xfrm>
            <a:prstGeom prst="rect">
              <a:avLst/>
            </a:prstGeom>
          </p:spPr>
          <p:txBody>
            <a:bodyPr lIns="457200" tIns="4572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baseline="0" dirty="0">
                  <a:latin typeface="Rubik Medium" pitchFamily="2" charset="-79"/>
                  <a:cs typeface="Rubik Medium" pitchFamily="2" charset="-79"/>
                </a:rPr>
                <a:t>We Are </a:t>
              </a:r>
              <a:r>
                <a:rPr lang="en-US" sz="3600" baseline="0" dirty="0">
                  <a:solidFill>
                    <a:schemeClr val="accent3"/>
                  </a:solidFill>
                  <a:latin typeface="Rubik Medium" pitchFamily="2" charset="-79"/>
                  <a:cs typeface="Rubik Medium" pitchFamily="2" charset="-79"/>
                </a:rPr>
                <a:t>Fiercely Loyal</a:t>
              </a:r>
              <a:endParaRPr lang="en-US" sz="3600" baseline="0" dirty="0">
                <a:latin typeface="Rubik Medium" pitchFamily="2" charset="-79"/>
                <a:cs typeface="Rubik Medium" pitchFamily="2" charset="-79"/>
              </a:endParaRP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2286000"/>
              <a:ext cx="7772400" cy="201168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t>Like our mascot, "Jac" the black lab, we stand with you. Our attorneys and team put our clients' goals, culture, and interests first and are unwavering in advocacy. </a:t>
              </a:r>
            </a:p>
            <a:p>
              <a:pPr lvl="0">
                <a:lnSpc>
                  <a:spcPct val="100000"/>
                </a:lnSpc>
                <a:spcAft>
                  <a:spcPts val="1200"/>
                </a:spcAft>
              </a:pPr>
              <a:r>
                <a:rPr lang="en-US" sz="1800" dirty="0"/>
                <a:t>We understand the financial, industry, and legal environments in which our clients operate, and we serve as trusted advisors.</a:t>
              </a:r>
              <a:endParaRPr lang="en-US" sz="1800" dirty="0">
                <a:latin typeface="+mn-lt"/>
                <a:cs typeface="Rubik Medium" pitchFamily="2" charset="-79"/>
              </a:endParaRPr>
            </a:p>
          </p:txBody>
        </p:sp>
        <p:sp>
          <p:nvSpPr>
            <p:cNvPr id="9" name="Content Placeholder 5">
              <a:extLst>
                <a:ext uri="{FF2B5EF4-FFF2-40B4-BE49-F238E27FC236}">
                  <a16:creationId xmlns:a16="http://schemas.microsoft.com/office/drawing/2014/main" id="{CCF7DDF9-8CCE-7D49-884C-0031B8ABDBDB}"/>
                </a:ext>
              </a:extLst>
            </p:cNvPr>
            <p:cNvSpPr txBox="1">
              <a:spLocks/>
            </p:cNvSpPr>
            <p:nvPr userDrawn="1"/>
          </p:nvSpPr>
          <p:spPr>
            <a:xfrm>
              <a:off x="606552" y="4480560"/>
              <a:ext cx="7772400" cy="457200"/>
            </a:xfrm>
            <a:prstGeom prst="rect">
              <a:avLst/>
            </a:prstGeom>
          </p:spPr>
          <p:txBody>
            <a:bodyPr lIns="457200" tIns="9144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lvl="0">
                <a:lnSpc>
                  <a:spcPct val="100000"/>
                </a:lnSpc>
                <a:spcAft>
                  <a:spcPts val="1200"/>
                </a:spcAft>
              </a:pPr>
              <a:r>
                <a:rPr lang="en-US" sz="1800" dirty="0">
                  <a:latin typeface="+mn-lt"/>
                  <a:cs typeface="Rubik Medium" pitchFamily="2" charset="-79"/>
                </a:rPr>
                <a:t>Founded</a:t>
              </a:r>
              <a:r>
                <a:rPr lang="en-US" sz="1800" baseline="0" dirty="0">
                  <a:latin typeface="+mn-lt"/>
                  <a:cs typeface="Rubik Medium" pitchFamily="2" charset="-79"/>
                </a:rPr>
                <a:t> in 1886</a:t>
              </a:r>
              <a:endParaRPr lang="en-US" sz="1800" dirty="0">
                <a:latin typeface="+mn-lt"/>
                <a:cs typeface="Rubik Medium" pitchFamily="2" charset="-79"/>
              </a:endParaRPr>
            </a:p>
          </p:txBody>
        </p:sp>
      </p:gr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31" y="1371600"/>
            <a:ext cx="3200400" cy="3749040"/>
          </a:xfrm>
          <a:prstGeom prst="rect">
            <a:avLst/>
          </a:prstGeom>
        </p:spPr>
      </p:pic>
      <p:sp>
        <p:nvSpPr>
          <p:cNvPr id="4" name="Rectangle 3"/>
          <p:cNvSpPr/>
          <p:nvPr userDrawn="1"/>
        </p:nvSpPr>
        <p:spPr>
          <a:xfrm>
            <a:off x="609600" y="1371600"/>
            <a:ext cx="3203448" cy="3749040"/>
          </a:xfrm>
          <a:prstGeom prst="rect">
            <a:avLst/>
          </a:prstGeom>
          <a:solidFill>
            <a:srgbClr val="8C3A96">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0" dirty="0">
                <a:latin typeface="Rubik Light" panose="00000400000000000000" pitchFamily="2" charset="-79"/>
              </a:rPr>
              <a:t> </a:t>
            </a:r>
          </a:p>
        </p:txBody>
      </p:sp>
      <p:sp>
        <p:nvSpPr>
          <p:cNvPr id="5" name="Slide Number Placeholder 4"/>
          <p:cNvSpPr>
            <a:spLocks noGrp="1"/>
          </p:cNvSpPr>
          <p:nvPr>
            <p:ph type="sldNum" sz="quarter" idx="17"/>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29152730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What We Do">
    <p:spTree>
      <p:nvGrpSpPr>
        <p:cNvPr id="1" name=""/>
        <p:cNvGrpSpPr/>
        <p:nvPr/>
      </p:nvGrpSpPr>
      <p:grpSpPr>
        <a:xfrm>
          <a:off x="0" y="0"/>
          <a:ext cx="0" cy="0"/>
          <a:chOff x="0" y="0"/>
          <a:chExt cx="0" cy="0"/>
        </a:xfrm>
      </p:grpSpPr>
      <p:sp>
        <p:nvSpPr>
          <p:cNvPr id="27" name="Rectangle 26"/>
          <p:cNvSpPr/>
          <p:nvPr userDrawn="1"/>
        </p:nvSpPr>
        <p:spPr>
          <a:xfrm>
            <a:off x="609600" y="1005840"/>
            <a:ext cx="7775448" cy="33832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0" dirty="0">
              <a:latin typeface="Rubik Light" panose="00000400000000000000" pitchFamily="2" charset="-79"/>
            </a:endParaRPr>
          </a:p>
        </p:txBody>
      </p:sp>
      <p:sp>
        <p:nvSpPr>
          <p:cNvPr id="29" name="Content Title 3">
            <a:extLst>
              <a:ext uri="{FF2B5EF4-FFF2-40B4-BE49-F238E27FC236}">
                <a16:creationId xmlns:a16="http://schemas.microsoft.com/office/drawing/2014/main" id="{CCF7DDF9-8CCE-7D49-884C-0031B8ABDBDB}"/>
              </a:ext>
            </a:extLst>
          </p:cNvPr>
          <p:cNvSpPr txBox="1">
            <a:spLocks/>
          </p:cNvSpPr>
          <p:nvPr userDrawn="1"/>
        </p:nvSpPr>
        <p:spPr>
          <a:xfrm>
            <a:off x="612648" y="1188720"/>
            <a:ext cx="7772400" cy="731520"/>
          </a:xfrm>
          <a:prstGeom prst="rect">
            <a:avLst/>
          </a:prstGeom>
        </p:spPr>
        <p:txBody>
          <a:bodyPr lIns="457200" tIns="182880" rIns="457200" bIns="45720" anchor="ctr"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r>
              <a:rPr lang="en-US" sz="3600" dirty="0">
                <a:latin typeface="Rubik Medium" pitchFamily="2" charset="-79"/>
                <a:cs typeface="Rubik Medium" pitchFamily="2" charset="-79"/>
              </a:rPr>
              <a:t>What </a:t>
            </a:r>
            <a:r>
              <a:rPr lang="en-US" sz="3600" dirty="0">
                <a:solidFill>
                  <a:schemeClr val="accent3"/>
                </a:solidFill>
                <a:latin typeface="Rubik Medium" pitchFamily="2" charset="-79"/>
                <a:cs typeface="Rubik Medium" pitchFamily="2" charset="-79"/>
              </a:rPr>
              <a:t>We </a:t>
            </a:r>
            <a:r>
              <a:rPr lang="en-US" sz="3600" dirty="0">
                <a:latin typeface="Rubik Medium" pitchFamily="2" charset="-79"/>
                <a:cs typeface="Rubik Medium" pitchFamily="2" charset="-79"/>
              </a:rPr>
              <a:t>Do</a:t>
            </a:r>
          </a:p>
        </p:txBody>
      </p:sp>
      <p:sp>
        <p:nvSpPr>
          <p:cNvPr id="31" name="Content Placeholder 4">
            <a:extLst>
              <a:ext uri="{FF2B5EF4-FFF2-40B4-BE49-F238E27FC236}">
                <a16:creationId xmlns:a16="http://schemas.microsoft.com/office/drawing/2014/main" id="{CCF7DDF9-8CCE-7D49-884C-0031B8ABDBDB}"/>
              </a:ext>
            </a:extLst>
          </p:cNvPr>
          <p:cNvSpPr txBox="1">
            <a:spLocks/>
          </p:cNvSpPr>
          <p:nvPr userDrawn="1"/>
        </p:nvSpPr>
        <p:spPr>
          <a:xfrm>
            <a:off x="609600" y="1920240"/>
            <a:ext cx="7772400" cy="2011680"/>
          </a:xfrm>
          <a:prstGeom prst="rect">
            <a:avLst/>
          </a:prstGeom>
        </p:spPr>
        <p:txBody>
          <a:bodyPr lIns="457200" tIns="182880" rIns="731520" bIns="45720" anchor="t" anchorCtr="0">
            <a:normAutofit/>
          </a:bodyPr>
          <a:lstStyle>
            <a:lvl1pPr algn="l" defTabSz="914400" rtl="0" eaLnBrk="1" latinLnBrk="0" hangingPunct="1">
              <a:lnSpc>
                <a:spcPct val="90000"/>
              </a:lnSpc>
              <a:spcBef>
                <a:spcPct val="0"/>
              </a:spcBef>
              <a:buNone/>
              <a:defRPr sz="2800" b="0" i="0" kern="1200">
                <a:solidFill>
                  <a:schemeClr val="bg1"/>
                </a:solidFill>
                <a:latin typeface="Rubik Light" pitchFamily="2" charset="-79"/>
                <a:ea typeface="+mj-ea"/>
                <a:cs typeface="Rubik Light" pitchFamily="2" charset="-79"/>
              </a:defRPr>
            </a:lvl1pPr>
          </a:lstStyle>
          <a:p>
            <a:pPr>
              <a:lnSpc>
                <a:spcPct val="100000"/>
              </a:lnSpc>
            </a:pPr>
            <a:r>
              <a:rPr lang="en-US" sz="1800" dirty="0"/>
              <a:t>Nationally recognized for client service, Chambliss provides legal counsel to clients ranging from international corporations to startups to multi-generational families who seek timely and strategic solutions. We have set ourselves apart with our responsiveness, skill, and professionalism.</a:t>
            </a:r>
            <a:endParaRPr lang="en-US" sz="1800" dirty="0">
              <a:latin typeface="+mn-lt"/>
              <a:cs typeface="Rubik Medium" pitchFamily="2" charset="-79"/>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5048" y="1005840"/>
            <a:ext cx="3200400" cy="3383280"/>
          </a:xfrm>
          <a:prstGeom prst="rect">
            <a:avLst/>
          </a:prstGeom>
        </p:spPr>
      </p:pic>
      <p:sp>
        <p:nvSpPr>
          <p:cNvPr id="3" name="Slide Number Placeholder 2"/>
          <p:cNvSpPr>
            <a:spLocks noGrp="1"/>
          </p:cNvSpPr>
          <p:nvPr>
            <p:ph type="sldNum" sz="quarter" idx="17"/>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6" name="TextBox 5"/>
          <p:cNvSpPr txBox="1"/>
          <p:nvPr userDrawn="1"/>
        </p:nvSpPr>
        <p:spPr>
          <a:xfrm>
            <a:off x="612647" y="4480559"/>
            <a:ext cx="10972800" cy="1645920"/>
          </a:xfrm>
          <a:prstGeom prst="rect">
            <a:avLst/>
          </a:prstGeom>
          <a:noFill/>
        </p:spPr>
        <p:txBody>
          <a:bodyPr wrap="square" numCol="4" spcCol="182880" rtlCol="0">
            <a:spAutoFit/>
          </a:bodyPr>
          <a:lstStyle/>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Audit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Business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Chambliss Startup Group</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Charitable and Public Purpose Organizations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Construction and Design</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Cybersecurity and Data Privacy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Environmental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Estate Planning</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Financial Services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General Counsel</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Health Care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Intellectual Property</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Labor and Employment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Litigation and Risk Management</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Mergers and Acquisitions</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Real Estate</a:t>
            </a:r>
          </a:p>
          <a:p>
            <a:pPr marL="274320" indent="-274320">
              <a:lnSpc>
                <a:spcPct val="90000"/>
              </a:lnSpc>
              <a:spcBef>
                <a:spcPts val="200"/>
              </a:spcBef>
              <a:spcAft>
                <a:spcPts val="400"/>
              </a:spcAft>
              <a:buClr>
                <a:schemeClr val="accent2"/>
              </a:buClr>
              <a:buFont typeface="Arial" panose="020B0604020202020204" pitchFamily="34" charset="0"/>
              <a:buChar char="•"/>
            </a:pPr>
            <a:r>
              <a:rPr lang="en-US" sz="1400" baseline="0" dirty="0">
                <a:solidFill>
                  <a:schemeClr val="accent6"/>
                </a:solidFill>
                <a:latin typeface="Rubik" panose="00000500000000000000" pitchFamily="2" charset="-79"/>
                <a:cs typeface="Rubik" panose="00000500000000000000" pitchFamily="2" charset="-79"/>
              </a:rPr>
              <a:t>Regulatory and Administrative Proceedings  </a:t>
            </a:r>
          </a:p>
        </p:txBody>
      </p:sp>
    </p:spTree>
    <p:extLst>
      <p:ext uri="{BB962C8B-B14F-4D97-AF65-F5344CB8AC3E}">
        <p14:creationId xmlns:p14="http://schemas.microsoft.com/office/powerpoint/2010/main" val="2760736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op Header Pic Content Slide ">
    <p:spTree>
      <p:nvGrpSpPr>
        <p:cNvPr id="1" name=""/>
        <p:cNvGrpSpPr/>
        <p:nvPr/>
      </p:nvGrpSpPr>
      <p:grpSpPr>
        <a:xfrm>
          <a:off x="0" y="0"/>
          <a:ext cx="0" cy="0"/>
          <a:chOff x="0" y="0"/>
          <a:chExt cx="0" cy="0"/>
        </a:xfrm>
      </p:grpSpPr>
      <p:sp>
        <p:nvSpPr>
          <p:cNvPr id="22" name="Rectangle 21"/>
          <p:cNvSpPr>
            <a:spLocks/>
          </p:cNvSpPr>
          <p:nvPr userDrawn="1"/>
        </p:nvSpPr>
        <p:spPr>
          <a:xfrm>
            <a:off x="342900" y="152400"/>
            <a:ext cx="2565400" cy="59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n-US"/>
          </a:p>
        </p:txBody>
      </p:sp>
      <p:sp>
        <p:nvSpPr>
          <p:cNvPr id="17" name="Title 1">
            <a:extLst>
              <a:ext uri="{FF2B5EF4-FFF2-40B4-BE49-F238E27FC236}">
                <a16:creationId xmlns:a16="http://schemas.microsoft.com/office/drawing/2014/main" id="{02A5DDB7-331E-9A43-B6FF-AD21007237BB}"/>
              </a:ext>
            </a:extLst>
          </p:cNvPr>
          <p:cNvSpPr>
            <a:spLocks noGrp="1"/>
          </p:cNvSpPr>
          <p:nvPr>
            <p:ph type="title" hasCustomPrompt="1"/>
          </p:nvPr>
        </p:nvSpPr>
        <p:spPr>
          <a:xfrm>
            <a:off x="822959" y="3383280"/>
            <a:ext cx="10515600" cy="731520"/>
          </a:xfrm>
          <a:prstGeom prst="rect">
            <a:avLst/>
          </a:prstGeom>
        </p:spPr>
        <p:txBody>
          <a:bodyPr>
            <a:normAutofit/>
          </a:bodyPr>
          <a:lstStyle>
            <a:lvl1pPr>
              <a:defRPr sz="3200" b="0" i="0">
                <a:solidFill>
                  <a:schemeClr val="accent2"/>
                </a:solidFill>
                <a:latin typeface="Rubik Medium" panose="00000600000000000000" pitchFamily="2" charset="-79"/>
                <a:cs typeface="Rubik Medium" panose="00000600000000000000" pitchFamily="2" charset="-79"/>
              </a:defRPr>
            </a:lvl1pPr>
          </a:lstStyle>
          <a:p>
            <a:r>
              <a:rPr lang="en-US" dirty="0"/>
              <a:t>Click to Add Title</a:t>
            </a:r>
          </a:p>
        </p:txBody>
      </p:sp>
      <p:sp>
        <p:nvSpPr>
          <p:cNvPr id="10" name="Picture Placeholder 5"/>
          <p:cNvSpPr>
            <a:spLocks noGrp="1"/>
          </p:cNvSpPr>
          <p:nvPr>
            <p:ph type="pic" sz="quarter" idx="18" hasCustomPrompt="1"/>
          </p:nvPr>
        </p:nvSpPr>
        <p:spPr>
          <a:xfrm>
            <a:off x="0" y="0"/>
            <a:ext cx="12188952" cy="3008376"/>
          </a:xfrm>
        </p:spPr>
        <p:txBody>
          <a:bodyPr wrap="square" lIns="1828800" tIns="0" rIns="1828800" bIns="0" anchor="ctr" anchorCtr="1">
            <a:normAutofit/>
          </a:bodyPr>
          <a:lstStyle>
            <a:lvl1pPr marL="0" marR="0" indent="0" algn="ctr" defTabSz="914400" rtl="0" eaLnBrk="1" fontAlgn="auto" latinLnBrk="0" hangingPunct="1">
              <a:lnSpc>
                <a:spcPct val="150000"/>
              </a:lnSpc>
              <a:spcBef>
                <a:spcPts val="600"/>
              </a:spcBef>
              <a:spcAft>
                <a:spcPts val="0"/>
              </a:spcAft>
              <a:buClrTx/>
              <a:buSzTx/>
              <a:buFontTx/>
              <a:buNone/>
              <a:tabLst/>
              <a:defRPr lang="en-US" sz="2400" dirty="0" smtClean="0">
                <a:solidFill>
                  <a:schemeClr val="accent5"/>
                </a:solidFill>
                <a:latin typeface="Rubik" panose="00000500000000000000" pitchFamily="2" charset="-79"/>
                <a:cs typeface="Rubik" panose="00000500000000000000" pitchFamily="2" charset="-79"/>
              </a:defRPr>
            </a:lvl1pPr>
            <a:lvl2pPr>
              <a:lnSpc>
                <a:spcPct val="150000"/>
              </a:lnSpc>
              <a:defRPr/>
            </a:lvl2pPr>
          </a:lstStyle>
          <a:p>
            <a:pPr marL="0" marR="0" lvl="0" indent="0" algn="l" defTabSz="914400" rtl="0" eaLnBrk="1" fontAlgn="auto" latinLnBrk="0" hangingPunct="1">
              <a:lnSpc>
                <a:spcPct val="90000"/>
              </a:lnSpc>
              <a:spcBef>
                <a:spcPts val="1000"/>
              </a:spcBef>
              <a:spcAft>
                <a:spcPts val="600"/>
              </a:spcAft>
              <a:buClrTx/>
              <a:buSzTx/>
              <a:buFontTx/>
              <a:buNone/>
              <a:tabLst/>
              <a:defRPr/>
            </a:pPr>
            <a:r>
              <a:rPr lang="en-US" dirty="0"/>
              <a:t>Click Icon to Insert  3.29" x 13.33" Header Picture</a:t>
            </a:r>
          </a:p>
        </p:txBody>
      </p:sp>
      <p:sp>
        <p:nvSpPr>
          <p:cNvPr id="3" name="Slide Number Placeholder 2"/>
          <p:cNvSpPr>
            <a:spLocks noGrp="1"/>
          </p:cNvSpPr>
          <p:nvPr>
            <p:ph type="sldNum" sz="quarter" idx="19"/>
          </p:nvPr>
        </p:nvSpPr>
        <p:spPr>
          <a:xfrm>
            <a:off x="8842248" y="338328"/>
            <a:ext cx="2743200" cy="277603"/>
          </a:xfrm>
          <a:prstGeom prst="rect">
            <a:avLst/>
          </a:prstGeom>
        </p:spPr>
        <p:txBody>
          <a:bodyPr/>
          <a:lstStyle>
            <a:lvl1pPr>
              <a:defRPr>
                <a:solidFill>
                  <a:schemeClr val="bg1"/>
                </a:solidFill>
              </a:defRPr>
            </a:lvl1pPr>
          </a:lstStyle>
          <a:p>
            <a:r>
              <a:rPr lang="en-US" dirty="0"/>
              <a:t>Page - </a:t>
            </a:r>
            <a:fld id="{BBD225E5-B2D7-4C40-BC99-5386A3007F2A}" type="slidenum">
              <a:rPr lang="en-US" smtClean="0"/>
              <a:pPr/>
              <a:t>‹#›</a:t>
            </a:fld>
            <a:endParaRPr lang="en-US" dirty="0"/>
          </a:p>
        </p:txBody>
      </p:sp>
      <p:sp>
        <p:nvSpPr>
          <p:cNvPr id="4" name="Text Placeholder 3"/>
          <p:cNvSpPr>
            <a:spLocks noGrp="1"/>
          </p:cNvSpPr>
          <p:nvPr>
            <p:ph type="body" sz="quarter" idx="20" hasCustomPrompt="1"/>
          </p:nvPr>
        </p:nvSpPr>
        <p:spPr>
          <a:xfrm>
            <a:off x="822325" y="4114800"/>
            <a:ext cx="10515600" cy="457200"/>
          </a:xfrm>
        </p:spPr>
        <p:txBody>
          <a:bodyPr tIns="0" bIns="0" anchor="ctr" anchorCtr="0">
            <a:noAutofit/>
          </a:bodyPr>
          <a:lstStyle>
            <a:lvl1pPr marL="18288" indent="0">
              <a:lnSpc>
                <a:spcPct val="100000"/>
              </a:lnSpc>
              <a:spcBef>
                <a:spcPts val="0"/>
              </a:spcBef>
              <a:spcAft>
                <a:spcPts val="0"/>
              </a:spcAft>
              <a:buNone/>
              <a:defRPr baseline="0">
                <a:solidFill>
                  <a:schemeClr val="accent5"/>
                </a:solidFill>
                <a:latin typeface="Rubik" panose="00000500000000000000" pitchFamily="2" charset="-79"/>
              </a:defRPr>
            </a:lvl1pPr>
          </a:lstStyle>
          <a:p>
            <a:pPr lvl="0"/>
            <a:r>
              <a:rPr lang="en-US" dirty="0"/>
              <a:t>Click to Add Text or Subtitle</a:t>
            </a:r>
          </a:p>
        </p:txBody>
      </p:sp>
      <p:sp>
        <p:nvSpPr>
          <p:cNvPr id="19" name="Content Placeholder 5">
            <a:extLst>
              <a:ext uri="{FF2B5EF4-FFF2-40B4-BE49-F238E27FC236}">
                <a16:creationId xmlns:a16="http://schemas.microsoft.com/office/drawing/2014/main" id="{F893693B-C211-9742-BEE8-F13B7598124C}"/>
              </a:ext>
            </a:extLst>
          </p:cNvPr>
          <p:cNvSpPr>
            <a:spLocks noGrp="1"/>
          </p:cNvSpPr>
          <p:nvPr>
            <p:ph sz="half" idx="15" hasCustomPrompt="1"/>
          </p:nvPr>
        </p:nvSpPr>
        <p:spPr>
          <a:xfrm>
            <a:off x="822960" y="4572000"/>
            <a:ext cx="10515600" cy="1280160"/>
          </a:xfrm>
          <a:prstGeom prst="rect">
            <a:avLst/>
          </a:prstGeom>
        </p:spPr>
        <p:txBody>
          <a:bodyPr spcCol="457200">
            <a:normAutofit/>
          </a:bodyPr>
          <a:lstStyle>
            <a:lvl1pPr marL="0" indent="0">
              <a:lnSpc>
                <a:spcPct val="100000"/>
              </a:lnSpc>
              <a:spcBef>
                <a:spcPts val="0"/>
              </a:spcBef>
              <a:spcAft>
                <a:spcPts val="0"/>
              </a:spcAft>
              <a:buFont typeface="Arial" panose="020B0604020202020204" pitchFamily="34" charset="0"/>
              <a:buNone/>
              <a:defRPr sz="1800" b="0" i="0" baseline="0">
                <a:solidFill>
                  <a:schemeClr val="accent6"/>
                </a:solidFill>
                <a:latin typeface="Rubik Light" pitchFamily="2" charset="-79"/>
                <a:cs typeface="Rubik Light" pitchFamily="2" charset="-79"/>
              </a:defRPr>
            </a:lvl1pPr>
            <a:lvl2pPr marL="365760" indent="-182880">
              <a:spcBef>
                <a:spcPts val="0"/>
              </a:spcBef>
              <a:spcAft>
                <a:spcPts val="0"/>
              </a:spcAft>
              <a:buFont typeface="Arial" panose="020B0604020202020204" pitchFamily="34" charset="0"/>
              <a:buChar char="•"/>
              <a:defRPr sz="1800"/>
            </a:lvl2pPr>
            <a:lvl3pPr marL="548640" indent="-182880">
              <a:lnSpc>
                <a:spcPct val="100000"/>
              </a:lnSpc>
              <a:spcBef>
                <a:spcPts val="0"/>
              </a:spcBef>
              <a:spcAft>
                <a:spcPts val="0"/>
              </a:spcAft>
              <a:defRPr sz="1600"/>
            </a:lvl3pPr>
            <a:lvl4pPr marL="749808" indent="-182880">
              <a:lnSpc>
                <a:spcPct val="100000"/>
              </a:lnSpc>
              <a:spcBef>
                <a:spcPts val="0"/>
              </a:spcBef>
              <a:spcAft>
                <a:spcPts val="0"/>
              </a:spcAft>
              <a:defRPr sz="1600"/>
            </a:lvl4pPr>
            <a:lvl5pPr marL="914400" indent="-182880">
              <a:lnSpc>
                <a:spcPct val="100000"/>
              </a:lnSpc>
              <a:spcBef>
                <a:spcPts val="0"/>
              </a:spcBef>
              <a:spcAft>
                <a:spcPts val="0"/>
              </a:spcAft>
              <a:defRPr sz="1600"/>
            </a:lvl5pPr>
          </a:lstStyle>
          <a:p>
            <a:pPr lvl="0"/>
            <a:r>
              <a:rPr lang="en-US" dirty="0"/>
              <a:t>Click to add text</a:t>
            </a:r>
          </a:p>
        </p:txBody>
      </p:sp>
      <p:sp>
        <p:nvSpPr>
          <p:cNvPr id="25" name="Text Placeholder 24"/>
          <p:cNvSpPr>
            <a:spLocks noGrp="1"/>
          </p:cNvSpPr>
          <p:nvPr>
            <p:ph type="body" sz="quarter" idx="17" hasCustomPrompt="1"/>
          </p:nvPr>
        </p:nvSpPr>
        <p:spPr>
          <a:xfrm>
            <a:off x="612648" y="274320"/>
            <a:ext cx="2167128" cy="365760"/>
          </a:xfrm>
          <a:blipFill>
            <a:blip r:embed="rId2"/>
            <a:stretch>
              <a:fillRect/>
            </a:stretch>
          </a:blipFill>
        </p:spPr>
        <p:txBody>
          <a:bodyPr>
            <a:noAutofit/>
          </a:bodyPr>
          <a:lstStyle>
            <a:lvl1pPr marL="18288" indent="0">
              <a:buFontTx/>
              <a:buNone/>
              <a:defRPr/>
            </a:lvl1pPr>
          </a:lstStyle>
          <a:p>
            <a:pPr lvl="0"/>
            <a:r>
              <a:rPr lang="en-US" dirty="0"/>
              <a:t> </a:t>
            </a:r>
          </a:p>
        </p:txBody>
      </p:sp>
    </p:spTree>
    <p:extLst>
      <p:ext uri="{BB962C8B-B14F-4D97-AF65-F5344CB8AC3E}">
        <p14:creationId xmlns:p14="http://schemas.microsoft.com/office/powerpoint/2010/main" val="28446571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Blank w Title">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Click to Add Title</a:t>
            </a:r>
          </a:p>
        </p:txBody>
      </p:sp>
      <p:sp>
        <p:nvSpPr>
          <p:cNvPr id="2" name="Slide Number Placeholder 1"/>
          <p:cNvSpPr>
            <a:spLocks noGrp="1"/>
          </p:cNvSpPr>
          <p:nvPr>
            <p:ph type="sldNum" sz="quarter" idx="14"/>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3871995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Tree>
    <p:extLst>
      <p:ext uri="{BB962C8B-B14F-4D97-AF65-F5344CB8AC3E}">
        <p14:creationId xmlns:p14="http://schemas.microsoft.com/office/powerpoint/2010/main" val="9645469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Bio Left Pic With Purple Quote Box">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2" name="Text Placeholder 4"/>
          <p:cNvSpPr>
            <a:spLocks noGrp="1"/>
          </p:cNvSpPr>
          <p:nvPr>
            <p:ph type="body" sz="quarter" idx="21" hasCustomPrompt="1"/>
          </p:nvPr>
        </p:nvSpPr>
        <p:spPr>
          <a:xfrm>
            <a:off x="4626864" y="4663440"/>
            <a:ext cx="6858000" cy="1371600"/>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
        <p:nvSpPr>
          <p:cNvPr id="6" name="Text Placeholder 5"/>
          <p:cNvSpPr>
            <a:spLocks noGrp="1"/>
          </p:cNvSpPr>
          <p:nvPr>
            <p:ph type="body" sz="quarter" idx="24" hasCustomPrompt="1"/>
          </p:nvPr>
        </p:nvSpPr>
        <p:spPr>
          <a:xfrm>
            <a:off x="4627563" y="3291840"/>
            <a:ext cx="6858000" cy="1371600"/>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2pPr marL="304038" indent="-285750">
              <a:spcBef>
                <a:spcPts val="0"/>
              </a:spcBef>
              <a:spcAft>
                <a:spcPts val="300"/>
              </a:spcAft>
              <a:buFont typeface="Arial" panose="020B0604020202020204" pitchFamily="34" charset="0"/>
              <a:buChar char="•"/>
              <a:defRPr lang="en-US" sz="1400" dirty="0" smtClean="0"/>
            </a:lvl2pPr>
            <a:lvl3pPr>
              <a:spcAft>
                <a:spcPts val="200"/>
              </a:spcAft>
              <a:defRPr sz="1400"/>
            </a:lvl3pPr>
            <a:lvl4pPr>
              <a:spcAft>
                <a:spcPts val="200"/>
              </a:spcAft>
              <a:defRPr sz="1400" baseline="0"/>
            </a:lvl4pPr>
            <a:lvl5pPr marL="841248" indent="0">
              <a:buNone/>
              <a:defRPr/>
            </a:lvl5pPr>
          </a:lstStyle>
          <a:p>
            <a:pPr lvl="0"/>
            <a:r>
              <a:rPr lang="en-US" dirty="0"/>
              <a:t>Body text</a:t>
            </a:r>
          </a:p>
        </p:txBody>
      </p:sp>
      <p:sp>
        <p:nvSpPr>
          <p:cNvPr id="14" name="Text Placeholder 6"/>
          <p:cNvSpPr>
            <a:spLocks noGrp="1"/>
          </p:cNvSpPr>
          <p:nvPr>
            <p:ph type="body" sz="quarter" idx="22" hasCustomPrompt="1"/>
          </p:nvPr>
        </p:nvSpPr>
        <p:spPr>
          <a:xfrm>
            <a:off x="4627563" y="1737360"/>
            <a:ext cx="6858000" cy="731520"/>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11" name="Text Placeholder 7"/>
          <p:cNvSpPr>
            <a:spLocks noGrp="1"/>
          </p:cNvSpPr>
          <p:nvPr>
            <p:ph type="body" sz="quarter" idx="18" hasCustomPrompt="1"/>
          </p:nvPr>
        </p:nvSpPr>
        <p:spPr>
          <a:xfrm>
            <a:off x="4627563" y="2468879"/>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1600" b="0" i="0" kern="0" baseline="0" dirty="0" smtClean="0">
                <a:solidFill>
                  <a:schemeClr val="accent5"/>
                </a:solidFill>
                <a:latin typeface="Rubik" panose="00000500000000000000" pitchFamily="2" charset="-79"/>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personal quote or standout text</a:t>
            </a:r>
          </a:p>
        </p:txBody>
      </p:sp>
    </p:spTree>
    <p:extLst>
      <p:ext uri="{BB962C8B-B14F-4D97-AF65-F5344CB8AC3E}">
        <p14:creationId xmlns:p14="http://schemas.microsoft.com/office/powerpoint/2010/main" val="979239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Bio Left Pic ">
    <p:spTree>
      <p:nvGrpSpPr>
        <p:cNvPr id="1" name=""/>
        <p:cNvGrpSpPr/>
        <p:nvPr/>
      </p:nvGrpSpPr>
      <p:grpSpPr>
        <a:xfrm>
          <a:off x="0" y="0"/>
          <a:ext cx="0" cy="0"/>
          <a:chOff x="0" y="0"/>
          <a:chExt cx="0" cy="0"/>
        </a:xfrm>
      </p:grpSpPr>
      <p:sp>
        <p:nvSpPr>
          <p:cNvPr id="9" name="Picture Placeholder 1"/>
          <p:cNvSpPr>
            <a:spLocks noGrp="1"/>
          </p:cNvSpPr>
          <p:nvPr>
            <p:ph type="pic" sz="quarter" idx="20" hasCustomPrompt="1"/>
          </p:nvPr>
        </p:nvSpPr>
        <p:spPr>
          <a:xfrm>
            <a:off x="612648"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3"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13" name="Title 2"/>
          <p:cNvSpPr>
            <a:spLocks noGrp="1"/>
          </p:cNvSpPr>
          <p:nvPr>
            <p:ph type="title" hasCustomPrompt="1"/>
          </p:nvPr>
        </p:nvSpPr>
        <p:spPr>
          <a:xfrm>
            <a:off x="4626864" y="1005840"/>
            <a:ext cx="6858000" cy="731520"/>
          </a:xfrm>
        </p:spPr>
        <p:txBody>
          <a:bodyPr/>
          <a:lstStyle>
            <a:lvl1pPr>
              <a:defRPr/>
            </a:lvl1pPr>
          </a:lstStyle>
          <a:p>
            <a:r>
              <a:rPr lang="en-US" dirty="0"/>
              <a:t>Click to Add Name</a:t>
            </a:r>
          </a:p>
        </p:txBody>
      </p:sp>
      <p:sp>
        <p:nvSpPr>
          <p:cNvPr id="14" name="Text Placeholder 4"/>
          <p:cNvSpPr>
            <a:spLocks noGrp="1"/>
          </p:cNvSpPr>
          <p:nvPr>
            <p:ph type="body" sz="quarter" idx="22" hasCustomPrompt="1"/>
          </p:nvPr>
        </p:nvSpPr>
        <p:spPr>
          <a:xfrm>
            <a:off x="4626864" y="1737360"/>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baseline="0">
                <a:solidFill>
                  <a:schemeClr val="accent6"/>
                </a:solidFill>
                <a:latin typeface="Rubik Medium" panose="00000600000000000000" pitchFamily="2" charset="-79"/>
              </a:defRPr>
            </a:lvl2pPr>
          </a:lstStyle>
          <a:p>
            <a:pPr lvl="0"/>
            <a:r>
              <a:rPr lang="en-US" dirty="0"/>
              <a:t>Click to Add Employee Title</a:t>
            </a:r>
          </a:p>
        </p:txBody>
      </p:sp>
      <p:sp>
        <p:nvSpPr>
          <p:cNvPr id="6" name="Text Placeholder 5"/>
          <p:cNvSpPr>
            <a:spLocks noGrp="1"/>
          </p:cNvSpPr>
          <p:nvPr>
            <p:ph type="body" sz="quarter" idx="24" hasCustomPrompt="1"/>
          </p:nvPr>
        </p:nvSpPr>
        <p:spPr>
          <a:xfrm>
            <a:off x="4627563" y="2468880"/>
            <a:ext cx="6858000" cy="1828745"/>
          </a:xfrm>
        </p:spPr>
        <p:txBody>
          <a:bodyPr>
            <a:normAutofit/>
          </a:bodyPr>
          <a:lstStyle>
            <a:lvl1pPr marL="18288" indent="0">
              <a:lnSpc>
                <a:spcPct val="100000"/>
              </a:lnSpc>
              <a:spcBef>
                <a:spcPts val="0"/>
              </a:spcBef>
              <a:spcAft>
                <a:spcPts val="0"/>
              </a:spcAft>
              <a:buNone/>
              <a:defRPr sz="1600" baseline="0">
                <a:solidFill>
                  <a:schemeClr val="accent6"/>
                </a:solidFill>
                <a:latin typeface="Rubik Light" panose="00000400000000000000" pitchFamily="2" charset="-79"/>
                <a:cs typeface="Rubik Light" panose="00000400000000000000" pitchFamily="2" charset="-79"/>
              </a:defRPr>
            </a:lvl1pPr>
            <a:lvl5pPr marL="841248" indent="0">
              <a:buNone/>
              <a:defRPr/>
            </a:lvl5pPr>
          </a:lstStyle>
          <a:p>
            <a:pPr lvl="0"/>
            <a:r>
              <a:rPr lang="en-US" dirty="0"/>
              <a:t>Body text</a:t>
            </a:r>
          </a:p>
        </p:txBody>
      </p:sp>
      <p:sp>
        <p:nvSpPr>
          <p:cNvPr id="8" name="Text Placeholder 8"/>
          <p:cNvSpPr>
            <a:spLocks noGrp="1"/>
          </p:cNvSpPr>
          <p:nvPr>
            <p:ph type="body" sz="quarter" idx="21" hasCustomPrompt="1"/>
          </p:nvPr>
        </p:nvSpPr>
        <p:spPr>
          <a:xfrm>
            <a:off x="4626864" y="4297625"/>
            <a:ext cx="6858000" cy="1737415"/>
          </a:xfrm>
        </p:spPr>
        <p:txBody>
          <a:bodyPr vert="horz" lIns="91440" tIns="45720" rIns="91440" bIns="45720" numCol="2" spcCol="457200" rtlCol="0">
            <a:normAutofit/>
          </a:bodyPr>
          <a:lstStyle>
            <a:lvl1pP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9501505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Bio Right Pic With Purple Quote">
    <p:spTree>
      <p:nvGrpSpPr>
        <p:cNvPr id="1" name=""/>
        <p:cNvGrpSpPr/>
        <p:nvPr/>
      </p:nvGrpSpPr>
      <p:grpSpPr>
        <a:xfrm>
          <a:off x="0" y="0"/>
          <a:ext cx="0" cy="0"/>
          <a:chOff x="0" y="0"/>
          <a:chExt cx="0" cy="0"/>
        </a:xfrm>
      </p:grpSpPr>
      <p:sp>
        <p:nvSpPr>
          <p:cNvPr id="10" name="Picture Placeholder 4"/>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5"/>
          <p:cNvSpPr>
            <a:spLocks noGrp="1"/>
          </p:cNvSpPr>
          <p:nvPr>
            <p:ph type="body" sz="quarter" idx="22" hasCustomPrompt="1"/>
          </p:nvPr>
        </p:nvSpPr>
        <p:spPr>
          <a:xfrm>
            <a:off x="612775" y="1736725"/>
            <a:ext cx="6858000" cy="731838"/>
          </a:xfrm>
        </p:spPr>
        <p:txBody>
          <a:bodyPr>
            <a:noAutofit/>
          </a:bodyPr>
          <a:lstStyle>
            <a:lvl1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13" name="Text Placeholder 6"/>
          <p:cNvSpPr>
            <a:spLocks noGrp="1"/>
          </p:cNvSpPr>
          <p:nvPr>
            <p:ph type="body" sz="quarter" idx="18" hasCustomPrompt="1"/>
          </p:nvPr>
        </p:nvSpPr>
        <p:spPr>
          <a:xfrm>
            <a:off x="612648" y="2468880"/>
            <a:ext cx="6858000" cy="822960"/>
          </a:xfrm>
          <a:noFill/>
          <a:ln>
            <a:noFill/>
          </a:ln>
        </p:spPr>
        <p:style>
          <a:lnRef idx="0">
            <a:scrgbClr r="0" g="0" b="0"/>
          </a:lnRef>
          <a:fillRef idx="0">
            <a:scrgbClr r="0" g="0" b="0"/>
          </a:fillRef>
          <a:effectRef idx="0">
            <a:scrgbClr r="0" g="0" b="0"/>
          </a:effectRef>
          <a:fontRef idx="minor">
            <a:schemeClr val="accent2"/>
          </a:fontRef>
        </p:style>
        <p:txBody>
          <a:bodyPr>
            <a:normAutofit/>
          </a:bodyPr>
          <a:lstStyle>
            <a:lvl1pPr marL="0" indent="0">
              <a:lnSpc>
                <a:spcPct val="100000"/>
              </a:lnSpc>
              <a:spcBef>
                <a:spcPts val="0"/>
              </a:spcBef>
              <a:spcAft>
                <a:spcPts val="0"/>
              </a:spcAft>
              <a:buNone/>
              <a:defRPr sz="1600" b="0" i="0" kern="0" baseline="0">
                <a:solidFill>
                  <a:schemeClr val="accent5"/>
                </a:solidFill>
                <a:latin typeface="Rubik" panose="00000500000000000000" pitchFamily="2" charset="-79"/>
              </a:defRPr>
            </a:lvl1pPr>
          </a:lstStyle>
          <a:p>
            <a:pPr lvl="0"/>
            <a:r>
              <a:rPr lang="en-US" dirty="0"/>
              <a:t>Click to add personal quote or standout text</a:t>
            </a:r>
          </a:p>
        </p:txBody>
      </p:sp>
      <p:sp>
        <p:nvSpPr>
          <p:cNvPr id="5" name="Text Placeholder 7"/>
          <p:cNvSpPr>
            <a:spLocks noGrp="1"/>
          </p:cNvSpPr>
          <p:nvPr>
            <p:ph type="body" sz="quarter" idx="24" hasCustomPrompt="1"/>
          </p:nvPr>
        </p:nvSpPr>
        <p:spPr>
          <a:xfrm>
            <a:off x="612648" y="3291839"/>
            <a:ext cx="6858127" cy="1371600"/>
          </a:xfrm>
        </p:spPr>
        <p:txBody>
          <a:bodyPr/>
          <a:lstStyle>
            <a:lvl1pPr marL="0"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775" y="4665290"/>
            <a:ext cx="6858000" cy="1370386"/>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571814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Bio Right Pic">
    <p:spTree>
      <p:nvGrpSpPr>
        <p:cNvPr id="1" name=""/>
        <p:cNvGrpSpPr/>
        <p:nvPr/>
      </p:nvGrpSpPr>
      <p:grpSpPr>
        <a:xfrm>
          <a:off x="0" y="0"/>
          <a:ext cx="0" cy="0"/>
          <a:chOff x="0" y="0"/>
          <a:chExt cx="0" cy="0"/>
        </a:xfrm>
      </p:grpSpPr>
      <p:sp>
        <p:nvSpPr>
          <p:cNvPr id="10" name="Picture Placeholder 1"/>
          <p:cNvSpPr>
            <a:spLocks noGrp="1"/>
          </p:cNvSpPr>
          <p:nvPr>
            <p:ph type="pic" sz="quarter" idx="20" hasCustomPrompt="1"/>
          </p:nvPr>
        </p:nvSpPr>
        <p:spPr>
          <a:xfrm>
            <a:off x="7645400" y="1006475"/>
            <a:ext cx="3840480" cy="5029200"/>
          </a:xfrm>
          <a:noFill/>
        </p:spPr>
        <p:txBody>
          <a:bodyPr lIns="640080" rIns="640080" anchor="ctr" anchorCtr="1"/>
          <a:lstStyle>
            <a:lvl1pPr marL="0" marR="0" indent="0" algn="ctr" defTabSz="914400" rtl="0" eaLnBrk="1" fontAlgn="auto" latinLnBrk="0" hangingPunct="1">
              <a:lnSpc>
                <a:spcPct val="150000"/>
              </a:lnSpc>
              <a:spcBef>
                <a:spcPts val="0"/>
              </a:spcBef>
              <a:spcAft>
                <a:spcPts val="0"/>
              </a:spcAft>
              <a:buClrTx/>
              <a:buSzTx/>
              <a:buFontTx/>
              <a:buNone/>
              <a:tabLst/>
              <a:defRPr>
                <a:solidFill>
                  <a:schemeClr val="accent5"/>
                </a:solidFill>
                <a:latin typeface="Rubik" panose="00000500000000000000" pitchFamily="2" charset="-79"/>
                <a:cs typeface="Rubik" panose="00000500000000000000" pitchFamily="2" charset="-79"/>
              </a:defRPr>
            </a:lvl1pPr>
          </a:lstStyle>
          <a:p>
            <a:r>
              <a:rPr lang="en-US" dirty="0"/>
              <a:t>Click Icon to Insert  5.5" x 4.2" Picture</a:t>
            </a:r>
            <a:endParaRPr lang="en-ID" dirty="0"/>
          </a:p>
        </p:txBody>
      </p:sp>
      <p:sp>
        <p:nvSpPr>
          <p:cNvPr id="4" name="Slide Number Placeholder 3"/>
          <p:cNvSpPr>
            <a:spLocks noGrp="1"/>
          </p:cNvSpPr>
          <p:nvPr>
            <p:ph type="sldNum" sz="quarter" idx="23"/>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3" name="Title 2"/>
          <p:cNvSpPr>
            <a:spLocks noGrp="1"/>
          </p:cNvSpPr>
          <p:nvPr>
            <p:ph type="title" hasCustomPrompt="1"/>
          </p:nvPr>
        </p:nvSpPr>
        <p:spPr>
          <a:xfrm>
            <a:off x="612648" y="1005840"/>
            <a:ext cx="6858000" cy="731520"/>
          </a:xfrm>
        </p:spPr>
        <p:txBody>
          <a:bodyPr/>
          <a:lstStyle>
            <a:lvl1pPr>
              <a:defRPr/>
            </a:lvl1pPr>
          </a:lstStyle>
          <a:p>
            <a:r>
              <a:rPr lang="en-US" dirty="0"/>
              <a:t>Click to Add Name</a:t>
            </a:r>
          </a:p>
        </p:txBody>
      </p:sp>
      <p:sp>
        <p:nvSpPr>
          <p:cNvPr id="8" name="Text Placeholder 4"/>
          <p:cNvSpPr>
            <a:spLocks noGrp="1"/>
          </p:cNvSpPr>
          <p:nvPr>
            <p:ph type="body" sz="quarter" idx="22" hasCustomPrompt="1"/>
          </p:nvPr>
        </p:nvSpPr>
        <p:spPr>
          <a:xfrm>
            <a:off x="612775" y="1736725"/>
            <a:ext cx="6858000" cy="731838"/>
          </a:xfrm>
        </p:spPr>
        <p:txBody>
          <a:bodyPr>
            <a:noAutofit/>
          </a:bodyPr>
          <a:lstStyle>
            <a:lvl1pPr marL="18288" indent="0">
              <a:lnSpc>
                <a:spcPct val="100000"/>
              </a:lnSpc>
              <a:spcBef>
                <a:spcPts val="0"/>
              </a:spcBef>
              <a:spcAft>
                <a:spcPts val="0"/>
              </a:spcAft>
              <a:buNone/>
              <a:defRPr sz="1800" kern="0" baseline="0">
                <a:solidFill>
                  <a:schemeClr val="accent6"/>
                </a:solidFill>
                <a:latin typeface="Rubik Medium" panose="00000600000000000000" pitchFamily="2" charset="-79"/>
              </a:defRPr>
            </a:lvl1pPr>
            <a:lvl2pPr marL="0" indent="0">
              <a:lnSpc>
                <a:spcPct val="100000"/>
              </a:lnSpc>
              <a:spcBef>
                <a:spcPts val="0"/>
              </a:spcBef>
              <a:spcAft>
                <a:spcPts val="0"/>
              </a:spcAft>
              <a:buNone/>
              <a:defRPr sz="1800" kern="0" baseline="0">
                <a:solidFill>
                  <a:schemeClr val="accent6"/>
                </a:solidFill>
                <a:latin typeface="Rubik Medium" panose="00000600000000000000" pitchFamily="2" charset="-79"/>
              </a:defRPr>
            </a:lvl2pPr>
          </a:lstStyle>
          <a:p>
            <a:pPr lvl="0"/>
            <a:r>
              <a:rPr lang="en-US" dirty="0"/>
              <a:t>Click to Add Employee Title</a:t>
            </a:r>
          </a:p>
        </p:txBody>
      </p:sp>
      <p:sp>
        <p:nvSpPr>
          <p:cNvPr id="5" name="Text Placeholder 5"/>
          <p:cNvSpPr>
            <a:spLocks noGrp="1"/>
          </p:cNvSpPr>
          <p:nvPr>
            <p:ph type="body" sz="quarter" idx="24" hasCustomPrompt="1"/>
          </p:nvPr>
        </p:nvSpPr>
        <p:spPr>
          <a:xfrm>
            <a:off x="612775" y="2468563"/>
            <a:ext cx="6858000" cy="1828799"/>
          </a:xfrm>
        </p:spPr>
        <p:txBody>
          <a:bodyPr/>
          <a:lstStyle>
            <a:lvl1pPr marL="18288" indent="0">
              <a:lnSpc>
                <a:spcPct val="100000"/>
              </a:lnSpc>
              <a:spcBef>
                <a:spcPts val="0"/>
              </a:spcBef>
              <a:spcAft>
                <a:spcPts val="0"/>
              </a:spcAft>
              <a:buNone/>
              <a:defRPr sz="1600">
                <a:solidFill>
                  <a:schemeClr val="accent6"/>
                </a:solidFill>
                <a:latin typeface="Rubik Light" panose="00000400000000000000" pitchFamily="2" charset="-79"/>
                <a:cs typeface="Rubik Light" panose="00000400000000000000" pitchFamily="2" charset="-79"/>
              </a:defRPr>
            </a:lvl1pPr>
          </a:lstStyle>
          <a:p>
            <a:pPr lvl="0"/>
            <a:r>
              <a:rPr lang="en-US" dirty="0"/>
              <a:t>Body text</a:t>
            </a:r>
          </a:p>
        </p:txBody>
      </p:sp>
      <p:sp>
        <p:nvSpPr>
          <p:cNvPr id="9" name="Text Placeholder 8"/>
          <p:cNvSpPr>
            <a:spLocks noGrp="1"/>
          </p:cNvSpPr>
          <p:nvPr>
            <p:ph type="body" sz="quarter" idx="21" hasCustomPrompt="1"/>
          </p:nvPr>
        </p:nvSpPr>
        <p:spPr>
          <a:xfrm>
            <a:off x="612648" y="4298260"/>
            <a:ext cx="6858000" cy="1737415"/>
          </a:xfrm>
        </p:spPr>
        <p:txBody>
          <a:bodyPr vert="horz" lIns="91440" tIns="45720" rIns="91440" bIns="45720" numCol="2" spcCol="457200" rtlCol="0">
            <a:normAutofit/>
          </a:bodyPr>
          <a:lstStyle>
            <a:lvl1pPr>
              <a:lnSpc>
                <a:spcPct val="100000"/>
              </a:lnSpc>
              <a:spcBef>
                <a:spcPts val="0"/>
              </a:spcBef>
              <a:spcAft>
                <a:spcPts val="600"/>
              </a:spcAft>
              <a:buClr>
                <a:srgbClr val="03A3DD"/>
              </a:buClr>
              <a:defRPr lang="en-US" sz="1600" kern="0" dirty="0" smtClean="0"/>
            </a:lvl1pPr>
          </a:lstStyle>
          <a:p>
            <a:pPr lvl="0">
              <a:lnSpc>
                <a:spcPct val="100000"/>
              </a:lnSpc>
              <a:spcBef>
                <a:spcPts val="0"/>
              </a:spcBef>
              <a:spcAft>
                <a:spcPts val="600"/>
              </a:spcAft>
              <a:buClr>
                <a:srgbClr val="03A3DD"/>
              </a:buClr>
            </a:pPr>
            <a:r>
              <a:rPr lang="en-US" dirty="0"/>
              <a:t>Click to add list</a:t>
            </a:r>
          </a:p>
        </p:txBody>
      </p:sp>
    </p:spTree>
    <p:extLst>
      <p:ext uri="{BB962C8B-B14F-4D97-AF65-F5344CB8AC3E}">
        <p14:creationId xmlns:p14="http://schemas.microsoft.com/office/powerpoint/2010/main" val="13064831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Bio Slide - 2 People">
    <p:spTree>
      <p:nvGrpSpPr>
        <p:cNvPr id="1" name=""/>
        <p:cNvGrpSpPr/>
        <p:nvPr/>
      </p:nvGrpSpPr>
      <p:grpSpPr>
        <a:xfrm>
          <a:off x="0" y="0"/>
          <a:ext cx="0" cy="0"/>
          <a:chOff x="0" y="0"/>
          <a:chExt cx="0" cy="0"/>
        </a:xfrm>
      </p:grpSpPr>
      <p:sp>
        <p:nvSpPr>
          <p:cNvPr id="3" name="Slide Number Placeholder 2"/>
          <p:cNvSpPr>
            <a:spLocks noGrp="1"/>
          </p:cNvSpPr>
          <p:nvPr>
            <p:ph type="sldNum" sz="quarter" idx="22"/>
          </p:nvPr>
        </p:nvSpPr>
        <p:spPr>
          <a:xfrm>
            <a:off x="8842248" y="338328"/>
            <a:ext cx="2743200" cy="277603"/>
          </a:xfrm>
          <a:prstGeom prst="rect">
            <a:avLst/>
          </a:prstGeom>
        </p:spPr>
        <p:txBody>
          <a:bodyPr/>
          <a:lstStyle/>
          <a:p>
            <a:r>
              <a:rPr lang="en-US"/>
              <a:t>Page - </a:t>
            </a:r>
            <a:fld id="{BBD225E5-B2D7-4C40-BC99-5386A3007F2A}" type="slidenum">
              <a:rPr lang="en-US" smtClean="0"/>
              <a:pPr/>
              <a:t>‹#›</a:t>
            </a:fld>
            <a:endParaRPr lang="en-US" dirty="0"/>
          </a:p>
        </p:txBody>
      </p:sp>
      <p:sp>
        <p:nvSpPr>
          <p:cNvPr id="26" name="Title 1">
            <a:extLst>
              <a:ext uri="{FF2B5EF4-FFF2-40B4-BE49-F238E27FC236}">
                <a16:creationId xmlns:a16="http://schemas.microsoft.com/office/drawing/2014/main" id="{45A89085-F904-E24B-93B3-92C7F478842F}"/>
              </a:ext>
            </a:extLst>
          </p:cNvPr>
          <p:cNvSpPr>
            <a:spLocks noGrp="1"/>
          </p:cNvSpPr>
          <p:nvPr>
            <p:ph type="title" hasCustomPrompt="1"/>
          </p:nvPr>
        </p:nvSpPr>
        <p:spPr>
          <a:xfrm>
            <a:off x="612648" y="1005840"/>
            <a:ext cx="10972800" cy="822960"/>
          </a:xfrm>
          <a:prstGeom prst="rect">
            <a:avLst/>
          </a:prstGeom>
        </p:spPr>
        <p:txBody>
          <a:bodyPr wrap="square" anchor="t" anchorCtr="0">
            <a:normAutofit/>
          </a:bodyPr>
          <a:lstStyle>
            <a:lvl1pPr>
              <a:defRPr b="0" i="0">
                <a:solidFill>
                  <a:schemeClr val="accent2"/>
                </a:solidFill>
                <a:latin typeface="Rubik Medium" pitchFamily="2" charset="-79"/>
                <a:cs typeface="Rubik Medium" pitchFamily="2" charset="-79"/>
              </a:defRPr>
            </a:lvl1pPr>
          </a:lstStyle>
          <a:p>
            <a:r>
              <a:rPr lang="en-US" dirty="0"/>
              <a:t>Click to Add Title</a:t>
            </a:r>
          </a:p>
        </p:txBody>
      </p:sp>
      <p:sp>
        <p:nvSpPr>
          <p:cNvPr id="4" name="Text Placeholder 3"/>
          <p:cNvSpPr>
            <a:spLocks noGrp="1"/>
          </p:cNvSpPr>
          <p:nvPr>
            <p:ph type="body" sz="quarter" idx="24" hasCustomPrompt="1"/>
          </p:nvPr>
        </p:nvSpPr>
        <p:spPr>
          <a:xfrm>
            <a:off x="342900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6" name="Text Placeholder 5"/>
          <p:cNvSpPr>
            <a:spLocks noGrp="1"/>
          </p:cNvSpPr>
          <p:nvPr>
            <p:ph type="body" sz="quarter" idx="25" hasCustomPrompt="1"/>
          </p:nvPr>
        </p:nvSpPr>
        <p:spPr>
          <a:xfrm>
            <a:off x="8961120" y="2560320"/>
            <a:ext cx="2651760" cy="457200"/>
          </a:xfrm>
        </p:spPr>
        <p:txBody>
          <a:bodyPr vert="horz" lIns="45720" tIns="45720" rIns="45720" bIns="45720" rtlCol="0">
            <a:noAutofit/>
          </a:bodyPr>
          <a:lstStyle>
            <a:lvl1pPr marL="0" indent="0">
              <a:buNone/>
              <a:defRPr lang="en-US" sz="1600" dirty="0">
                <a:solidFill>
                  <a:schemeClr val="accent2"/>
                </a:solidFill>
                <a:latin typeface="Rubik Medium" panose="00000600000000000000" pitchFamily="2" charset="-79"/>
                <a:cs typeface="Rubik Medium" panose="00000600000000000000" pitchFamily="2" charset="-79"/>
              </a:defRPr>
            </a:lvl1pPr>
          </a:lstStyle>
          <a:p>
            <a:pPr marL="274320" lvl="0" indent="-274320">
              <a:spcBef>
                <a:spcPts val="0"/>
              </a:spcBef>
              <a:spcAft>
                <a:spcPts val="0"/>
              </a:spcAft>
            </a:pPr>
            <a:r>
              <a:rPr lang="en-US" dirty="0"/>
              <a:t>Click to Add Name</a:t>
            </a:r>
          </a:p>
        </p:txBody>
      </p:sp>
      <p:sp>
        <p:nvSpPr>
          <p:cNvPr id="8" name="Text Placeholder 7"/>
          <p:cNvSpPr>
            <a:spLocks noGrp="1"/>
          </p:cNvSpPr>
          <p:nvPr>
            <p:ph type="body" sz="quarter" idx="26" hasCustomPrompt="1"/>
          </p:nvPr>
        </p:nvSpPr>
        <p:spPr>
          <a:xfrm>
            <a:off x="3429000" y="3017520"/>
            <a:ext cx="2651125" cy="457200"/>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0" name="Text Placeholder 9"/>
          <p:cNvSpPr>
            <a:spLocks noGrp="1"/>
          </p:cNvSpPr>
          <p:nvPr>
            <p:ph type="body" sz="quarter" idx="27" hasCustomPrompt="1"/>
          </p:nvPr>
        </p:nvSpPr>
        <p:spPr>
          <a:xfrm>
            <a:off x="8961120" y="3038475"/>
            <a:ext cx="2651125" cy="401638"/>
          </a:xfrm>
        </p:spPr>
        <p:txBody>
          <a:bodyPr vert="horz" lIns="45720" tIns="45720" rIns="45720" bIns="45720" rtlCol="0">
            <a:noAutofit/>
          </a:bodyPr>
          <a:lstStyle>
            <a:lvl1pPr marL="0" indent="0">
              <a:buNone/>
              <a:defRPr lang="en-US" sz="1400" dirty="0">
                <a:latin typeface="Rubik Medium" panose="00000600000000000000" pitchFamily="2" charset="-79"/>
              </a:defRPr>
            </a:lvl1pPr>
          </a:lstStyle>
          <a:p>
            <a:pPr marL="274320" lvl="0" indent="-274320">
              <a:spcBef>
                <a:spcPts val="0"/>
              </a:spcBef>
              <a:spcAft>
                <a:spcPts val="0"/>
              </a:spcAft>
            </a:pPr>
            <a:r>
              <a:rPr lang="en-US" dirty="0"/>
              <a:t>Click to Add Employee Title</a:t>
            </a:r>
          </a:p>
        </p:txBody>
      </p:sp>
      <p:sp>
        <p:nvSpPr>
          <p:cNvPr id="15" name="Text Placeholder 14"/>
          <p:cNvSpPr>
            <a:spLocks noGrp="1"/>
          </p:cNvSpPr>
          <p:nvPr>
            <p:ph type="body" sz="quarter" idx="28" hasCustomPrompt="1"/>
          </p:nvPr>
        </p:nvSpPr>
        <p:spPr>
          <a:xfrm>
            <a:off x="3429000" y="3474720"/>
            <a:ext cx="2651760" cy="1554480"/>
          </a:xfrm>
        </p:spPr>
        <p:txBody>
          <a:bodyPr vert="horz" lIns="45720" tIns="45720" rIns="45720" bIns="45720" rtlCol="0">
            <a:noAutofit/>
          </a:bodyPr>
          <a:lstStyle>
            <a:lvl1pPr marL="0" indent="0">
              <a:buNone/>
              <a:defRPr lang="en-US" sz="1300" baseline="0" dirty="0"/>
            </a:lvl1pPr>
          </a:lstStyle>
          <a:p>
            <a:pPr marL="274320" lvl="0" indent="-274320">
              <a:spcBef>
                <a:spcPts val="0"/>
              </a:spcBef>
              <a:spcAft>
                <a:spcPts val="0"/>
              </a:spcAft>
            </a:pPr>
            <a:r>
              <a:rPr lang="en-US" dirty="0"/>
              <a:t>Click to Add Contact Info</a:t>
            </a:r>
          </a:p>
        </p:txBody>
      </p:sp>
      <p:sp>
        <p:nvSpPr>
          <p:cNvPr id="17" name="Text Placeholder 16"/>
          <p:cNvSpPr>
            <a:spLocks noGrp="1"/>
          </p:cNvSpPr>
          <p:nvPr>
            <p:ph type="body" sz="quarter" idx="29" hasCustomPrompt="1"/>
          </p:nvPr>
        </p:nvSpPr>
        <p:spPr>
          <a:xfrm>
            <a:off x="8961120" y="3429000"/>
            <a:ext cx="2651125" cy="1554480"/>
          </a:xfrm>
        </p:spPr>
        <p:txBody>
          <a:bodyPr vert="horz" lIns="45720" tIns="45720" rIns="45720" bIns="45720" rtlCol="0">
            <a:noAutofit/>
          </a:bodyPr>
          <a:lstStyle>
            <a:lvl1pPr marL="0" indent="0">
              <a:buNone/>
              <a:defRPr lang="en-US" sz="1300" dirty="0"/>
            </a:lvl1pPr>
          </a:lstStyle>
          <a:p>
            <a:pPr marL="274320" lvl="0" indent="-274320">
              <a:spcBef>
                <a:spcPts val="0"/>
              </a:spcBef>
              <a:spcAft>
                <a:spcPts val="0"/>
              </a:spcAft>
            </a:pPr>
            <a:r>
              <a:rPr lang="en-US" dirty="0"/>
              <a:t>Click to Add Contact Info</a:t>
            </a:r>
          </a:p>
          <a:p>
            <a:pPr marL="0" lvl="0" indent="0">
              <a:spcBef>
                <a:spcPts val="0"/>
              </a:spcBef>
              <a:spcAft>
                <a:spcPts val="0"/>
              </a:spcAft>
              <a:buNone/>
            </a:pPr>
            <a:endParaRPr lang="en-US" dirty="0"/>
          </a:p>
        </p:txBody>
      </p:sp>
      <p:sp>
        <p:nvSpPr>
          <p:cNvPr id="19" name="Picture Placeholder 18"/>
          <p:cNvSpPr>
            <a:spLocks noGrp="1"/>
          </p:cNvSpPr>
          <p:nvPr>
            <p:ph type="pic" sz="quarter" idx="30" hasCustomPrompt="1"/>
          </p:nvPr>
        </p:nvSpPr>
        <p:spPr>
          <a:xfrm>
            <a:off x="612648"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
        <p:nvSpPr>
          <p:cNvPr id="21" name="Picture Placeholder 20"/>
          <p:cNvSpPr>
            <a:spLocks noGrp="1"/>
          </p:cNvSpPr>
          <p:nvPr>
            <p:ph type="pic" sz="quarter" idx="31" hasCustomPrompt="1"/>
          </p:nvPr>
        </p:nvSpPr>
        <p:spPr>
          <a:xfrm>
            <a:off x="6159864" y="1920875"/>
            <a:ext cx="2743200" cy="3657600"/>
          </a:xfrm>
        </p:spPr>
        <p:txBody>
          <a:bodyPr lIns="457200" rIns="457200" anchor="ctr" anchorCtr="1"/>
          <a:lstStyle>
            <a:lvl1pPr marL="0" indent="0" algn="ctr">
              <a:lnSpc>
                <a:spcPct val="150000"/>
              </a:lnSpc>
              <a:spcBef>
                <a:spcPts val="0"/>
              </a:spcBef>
              <a:spcAft>
                <a:spcPts val="0"/>
              </a:spcAft>
              <a:buNone/>
              <a:defRPr>
                <a:solidFill>
                  <a:schemeClr val="accent5"/>
                </a:solidFill>
                <a:latin typeface="Rubik" panose="00000500000000000000" pitchFamily="2" charset="-79"/>
                <a:cs typeface="Rubik" panose="00000500000000000000" pitchFamily="2" charset="-79"/>
              </a:defRPr>
            </a:lvl1pPr>
          </a:lstStyle>
          <a:p>
            <a:r>
              <a:rPr lang="en-US" dirty="0"/>
              <a:t>Click Icon to Insert 4" x 3" Picture</a:t>
            </a:r>
          </a:p>
        </p:txBody>
      </p:sp>
    </p:spTree>
    <p:extLst>
      <p:ext uri="{BB962C8B-B14F-4D97-AF65-F5344CB8AC3E}">
        <p14:creationId xmlns:p14="http://schemas.microsoft.com/office/powerpoint/2010/main" val="433507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theme" Target="../theme/theme2.xml"/><Relationship Id="rId50" Type="http://schemas.openxmlformats.org/officeDocument/2006/relationships/image" Target="../media/image3.png"/><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image" Target="../media/image2.svg"/><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image" Target="../media/image1.png"/><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1" Type="http://schemas.openxmlformats.org/officeDocument/2006/relationships/slideLayout" Target="../slideLayouts/slideLayout13.xml"/><Relationship Id="rId6"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slideLayout" Target="../slideLayouts/slideLayout84.xml"/><Relationship Id="rId39" Type="http://schemas.openxmlformats.org/officeDocument/2006/relationships/slideLayout" Target="../slideLayouts/slideLayout97.xml"/><Relationship Id="rId21" Type="http://schemas.openxmlformats.org/officeDocument/2006/relationships/slideLayout" Target="../slideLayouts/slideLayout79.xml"/><Relationship Id="rId34" Type="http://schemas.openxmlformats.org/officeDocument/2006/relationships/slideLayout" Target="../slideLayouts/slideLayout92.xml"/><Relationship Id="rId42" Type="http://schemas.openxmlformats.org/officeDocument/2006/relationships/slideLayout" Target="../slideLayouts/slideLayout100.xml"/><Relationship Id="rId47" Type="http://schemas.openxmlformats.org/officeDocument/2006/relationships/theme" Target="../theme/theme3.xml"/><Relationship Id="rId50" Type="http://schemas.openxmlformats.org/officeDocument/2006/relationships/image" Target="../media/image2.svg"/><Relationship Id="rId7" Type="http://schemas.openxmlformats.org/officeDocument/2006/relationships/slideLayout" Target="../slideLayouts/slideLayout6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9" Type="http://schemas.openxmlformats.org/officeDocument/2006/relationships/slideLayout" Target="../slideLayouts/slideLayout87.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32" Type="http://schemas.openxmlformats.org/officeDocument/2006/relationships/slideLayout" Target="../slideLayouts/slideLayout90.xml"/><Relationship Id="rId37" Type="http://schemas.openxmlformats.org/officeDocument/2006/relationships/slideLayout" Target="../slideLayouts/slideLayout95.xml"/><Relationship Id="rId40" Type="http://schemas.openxmlformats.org/officeDocument/2006/relationships/slideLayout" Target="../slideLayouts/slideLayout98.xml"/><Relationship Id="rId45" Type="http://schemas.openxmlformats.org/officeDocument/2006/relationships/slideLayout" Target="../slideLayouts/slideLayout103.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28" Type="http://schemas.openxmlformats.org/officeDocument/2006/relationships/slideLayout" Target="../slideLayouts/slideLayout86.xml"/><Relationship Id="rId36" Type="http://schemas.openxmlformats.org/officeDocument/2006/relationships/slideLayout" Target="../slideLayouts/slideLayout94.xml"/><Relationship Id="rId49" Type="http://schemas.openxmlformats.org/officeDocument/2006/relationships/image" Target="../media/image22.jpg"/><Relationship Id="rId10" Type="http://schemas.openxmlformats.org/officeDocument/2006/relationships/slideLayout" Target="../slideLayouts/slideLayout68.xml"/><Relationship Id="rId19" Type="http://schemas.openxmlformats.org/officeDocument/2006/relationships/slideLayout" Target="../slideLayouts/slideLayout77.xml"/><Relationship Id="rId31" Type="http://schemas.openxmlformats.org/officeDocument/2006/relationships/slideLayout" Target="../slideLayouts/slideLayout89.xml"/><Relationship Id="rId44" Type="http://schemas.openxmlformats.org/officeDocument/2006/relationships/slideLayout" Target="../slideLayouts/slideLayout102.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slideLayout" Target="../slideLayouts/slideLayout85.xml"/><Relationship Id="rId30" Type="http://schemas.openxmlformats.org/officeDocument/2006/relationships/slideLayout" Target="../slideLayouts/slideLayout88.xml"/><Relationship Id="rId35" Type="http://schemas.openxmlformats.org/officeDocument/2006/relationships/slideLayout" Target="../slideLayouts/slideLayout93.xml"/><Relationship Id="rId43" Type="http://schemas.openxmlformats.org/officeDocument/2006/relationships/slideLayout" Target="../slideLayouts/slideLayout101.xml"/><Relationship Id="rId48" Type="http://schemas.openxmlformats.org/officeDocument/2006/relationships/image" Target="../media/image1.png"/><Relationship Id="rId8" Type="http://schemas.openxmlformats.org/officeDocument/2006/relationships/slideLayout" Target="../slideLayouts/slideLayout66.xml"/><Relationship Id="rId51" Type="http://schemas.openxmlformats.org/officeDocument/2006/relationships/image" Target="../media/image3.png"/><Relationship Id="rId3" Type="http://schemas.openxmlformats.org/officeDocument/2006/relationships/slideLayout" Target="../slideLayouts/slideLayout61.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33" Type="http://schemas.openxmlformats.org/officeDocument/2006/relationships/slideLayout" Target="../slideLayouts/slideLayout91.xml"/><Relationship Id="rId38" Type="http://schemas.openxmlformats.org/officeDocument/2006/relationships/slideLayout" Target="../slideLayouts/slideLayout96.xml"/><Relationship Id="rId46" Type="http://schemas.openxmlformats.org/officeDocument/2006/relationships/slideLayout" Target="../slideLayouts/slideLayout104.xml"/><Relationship Id="rId20" Type="http://schemas.openxmlformats.org/officeDocument/2006/relationships/slideLayout" Target="../slideLayouts/slideLayout78.xml"/><Relationship Id="rId41" Type="http://schemas.openxmlformats.org/officeDocument/2006/relationships/slideLayout" Target="../slideLayouts/slideLayout99.xml"/><Relationship Id="rId1" Type="http://schemas.openxmlformats.org/officeDocument/2006/relationships/slideLayout" Target="../slideLayouts/slideLayout59.xml"/><Relationship Id="rId6"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E6BA83-E3A3-A143-93ED-B8A55FCFFDE4}"/>
              </a:ext>
            </a:extLst>
          </p:cNvPr>
          <p:cNvSpPr>
            <a:spLocks noGrp="1"/>
          </p:cNvSpPr>
          <p:nvPr>
            <p:ph type="title"/>
          </p:nvPr>
        </p:nvSpPr>
        <p:spPr>
          <a:xfrm>
            <a:off x="838200" y="365125"/>
            <a:ext cx="10515600" cy="1325563"/>
          </a:xfrm>
          <a:prstGeom prst="rect">
            <a:avLst/>
          </a:prstGeom>
        </p:spPr>
        <p:txBody>
          <a:bodyPr vert="horz" lIns="91440" tIns="45720" rIns="91440" bIns="45720" rtlCol="0" anchor="t" anchorCtr="0">
            <a:normAutofit/>
          </a:bodyPr>
          <a:lstStyle/>
          <a:p>
            <a:r>
              <a:rPr lang="en-US" dirty="0"/>
              <a:t>Click to Add Title</a:t>
            </a:r>
          </a:p>
        </p:txBody>
      </p:sp>
      <p:sp>
        <p:nvSpPr>
          <p:cNvPr id="3" name="Text Placeholder 2">
            <a:extLst>
              <a:ext uri="{FF2B5EF4-FFF2-40B4-BE49-F238E27FC236}">
                <a16:creationId xmlns:a16="http://schemas.microsoft.com/office/drawing/2014/main" id="{9F3C35B1-C456-B648-B996-18AA681C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66889365"/>
      </p:ext>
    </p:extLst>
  </p:cSld>
  <p:clrMap bg1="lt1" tx1="dk1" bg2="lt2" tx2="dk2" accent1="accent1" accent2="accent2" accent3="accent3" accent4="accent4" accent5="accent5" accent6="accent6" hlink="hlink" folHlink="folHlink"/>
  <p:sldLayoutIdLst>
    <p:sldLayoutId id="2147483649" r:id="rId1"/>
    <p:sldLayoutId id="2147483753" r:id="rId2"/>
    <p:sldLayoutId id="2147483662" r:id="rId3"/>
    <p:sldLayoutId id="2147483661" r:id="rId4"/>
    <p:sldLayoutId id="2147483754" r:id="rId5"/>
    <p:sldLayoutId id="2147483803" r:id="rId6"/>
    <p:sldLayoutId id="2147483806" r:id="rId7"/>
    <p:sldLayoutId id="2147483807" r:id="rId8"/>
    <p:sldLayoutId id="2147483808" r:id="rId9"/>
    <p:sldLayoutId id="2147483665" r:id="rId10"/>
    <p:sldLayoutId id="2147483666" r:id="rId11"/>
    <p:sldLayoutId id="2147483667" r:id="rId12"/>
  </p:sldLayoutIdLst>
  <p:hf hdr="0" dt="0"/>
  <p:txStyles>
    <p:titleStyle>
      <a:lvl1pPr algn="l" defTabSz="914400" rtl="0" eaLnBrk="1" latinLnBrk="0" hangingPunct="1">
        <a:lnSpc>
          <a:spcPct val="90000"/>
        </a:lnSpc>
        <a:spcBef>
          <a:spcPct val="0"/>
        </a:spcBef>
        <a:buNone/>
        <a:defRPr sz="3600" b="0" i="0" kern="1200">
          <a:solidFill>
            <a:schemeClr val="accent2"/>
          </a:solidFill>
          <a:latin typeface="Rubik Medium" pitchFamily="2" charset="-79"/>
          <a:ea typeface="+mj-ea"/>
          <a:cs typeface="Rubik Medium" pitchFamily="2" charset="-79"/>
        </a:defRPr>
      </a:lvl1pPr>
    </p:titleStyle>
    <p:bodyStyle>
      <a:lvl1pPr marL="0" indent="0" algn="l" defTabSz="914400" rtl="0" eaLnBrk="1" latinLnBrk="0" hangingPunct="1">
        <a:lnSpc>
          <a:spcPct val="90000"/>
        </a:lnSpc>
        <a:spcBef>
          <a:spcPts val="600"/>
        </a:spcBef>
        <a:spcAft>
          <a:spcPts val="200"/>
        </a:spcAft>
        <a:buFontTx/>
        <a:buNone/>
        <a:defRPr sz="2400" b="0" i="0" kern="1200">
          <a:solidFill>
            <a:schemeClr val="accent5"/>
          </a:solidFill>
          <a:effectLst>
            <a:outerShdw blurRad="25400" dist="12700" dir="8400000" algn="ctr" rotWithShape="0">
              <a:srgbClr val="000000">
                <a:alpha val="45000"/>
              </a:srgbClr>
            </a:outerShdw>
          </a:effectLst>
          <a:latin typeface="Rubik" pitchFamily="2" charset="-79"/>
          <a:ea typeface="+mn-ea"/>
          <a:cs typeface="Rubik" pitchFamily="2" charset="-79"/>
        </a:defRPr>
      </a:lvl1pPr>
      <a:lvl2pPr marL="292608" indent="-274320" algn="l" defTabSz="914400" rtl="0" eaLnBrk="1" latinLnBrk="0" hangingPunct="1">
        <a:lnSpc>
          <a:spcPct val="90000"/>
        </a:lnSpc>
        <a:spcBef>
          <a:spcPts val="200"/>
        </a:spcBef>
        <a:spcAft>
          <a:spcPts val="400"/>
        </a:spcAft>
        <a:buClr>
          <a:schemeClr val="accent2"/>
        </a:buClr>
        <a:buFont typeface="Arial" panose="020B0604020202020204" pitchFamily="34" charset="0"/>
        <a:buChar char="•"/>
        <a:defRPr sz="2000" b="0" i="0" kern="1200" baseline="0">
          <a:solidFill>
            <a:schemeClr val="accent6"/>
          </a:solidFill>
          <a:latin typeface="Rubik Light" pitchFamily="2" charset="-79"/>
          <a:ea typeface="+mn-ea"/>
          <a:cs typeface="Rubik Light" pitchFamily="2" charset="-79"/>
        </a:defRPr>
      </a:lvl2pPr>
      <a:lvl3pPr marL="566928" indent="-274320" algn="l" defTabSz="914400" rtl="0" eaLnBrk="1" latinLnBrk="0" hangingPunct="1">
        <a:lnSpc>
          <a:spcPct val="90000"/>
        </a:lnSpc>
        <a:spcBef>
          <a:spcPts val="200"/>
        </a:spcBef>
        <a:spcAft>
          <a:spcPts val="400"/>
        </a:spcAft>
        <a:buClr>
          <a:schemeClr val="accent5"/>
        </a:buClr>
        <a:buFont typeface="Calibri" panose="020F0502020204030204" pitchFamily="34" charset="0"/>
        <a:buChar char="◦"/>
        <a:defRPr sz="2000" b="0" i="0" kern="1200" baseline="0">
          <a:solidFill>
            <a:schemeClr val="accent6"/>
          </a:solidFill>
          <a:latin typeface="Rubik Light" pitchFamily="2" charset="-79"/>
          <a:ea typeface="+mn-ea"/>
          <a:cs typeface="Rubik Light" pitchFamily="2" charset="-79"/>
        </a:defRPr>
      </a:lvl3pPr>
      <a:lvl4pPr marL="841248" indent="-274320" algn="l" defTabSz="914400" rtl="0" eaLnBrk="1" latinLnBrk="0" hangingPunct="1">
        <a:lnSpc>
          <a:spcPct val="90000"/>
        </a:lnSpc>
        <a:spcBef>
          <a:spcPts val="200"/>
        </a:spcBef>
        <a:spcAft>
          <a:spcPts val="400"/>
        </a:spcAft>
        <a:buClr>
          <a:schemeClr val="accent6"/>
        </a:buClr>
        <a:buFont typeface="Rubik Light" panose="00000400000000000000" pitchFamily="2" charset="-79"/>
        <a:buChar char="−"/>
        <a:defRPr sz="1800" b="0" i="0" kern="1200" baseline="0">
          <a:solidFill>
            <a:schemeClr val="accent6"/>
          </a:solidFill>
          <a:latin typeface="Rubik Light" pitchFamily="2" charset="-79"/>
          <a:ea typeface="+mn-ea"/>
          <a:cs typeface="Rubik Light" pitchFamily="2" charset="-79"/>
        </a:defRPr>
      </a:lvl4pPr>
      <a:lvl5pPr marL="1115568" indent="-274320" algn="l" defTabSz="914400" rtl="0" eaLnBrk="1" latinLnBrk="0" hangingPunct="1">
        <a:lnSpc>
          <a:spcPct val="90000"/>
        </a:lnSpc>
        <a:spcBef>
          <a:spcPts val="200"/>
        </a:spcBef>
        <a:spcAft>
          <a:spcPts val="400"/>
        </a:spcAft>
        <a:buClr>
          <a:schemeClr val="accent6"/>
        </a:buClr>
        <a:buFont typeface="Wingdings" pitchFamily="2" charset="2"/>
        <a:buChar char="§"/>
        <a:defRPr sz="1800" b="0" i="0" kern="1200" baseline="0">
          <a:solidFill>
            <a:schemeClr val="accent6"/>
          </a:solidFill>
          <a:latin typeface="Rubik Light" pitchFamily="2" charset="-79"/>
          <a:ea typeface="+mn-ea"/>
          <a:cs typeface="Rubik Light" pitchFamily="2" charset="-79"/>
        </a:defRPr>
      </a:lvl5pPr>
      <a:lvl6pPr marL="1401318" indent="-285750" algn="l" defTabSz="914400" rtl="0" eaLnBrk="1" latinLnBrk="0" hangingPunct="1">
        <a:lnSpc>
          <a:spcPct val="90000"/>
        </a:lnSpc>
        <a:spcBef>
          <a:spcPts val="200"/>
        </a:spcBef>
        <a:spcAft>
          <a:spcPts val="400"/>
        </a:spcAft>
        <a:buClr>
          <a:schemeClr val="accent4"/>
        </a:buClr>
        <a:buSzPct val="60000"/>
        <a:buFont typeface="Wingdings" panose="05000000000000000000" pitchFamily="2" charset="2"/>
        <a:buChar char=""/>
        <a:defRPr sz="1800" kern="1200">
          <a:solidFill>
            <a:schemeClr val="accent6"/>
          </a:solidFill>
          <a:latin typeface="Rubik Light" panose="00000400000000000000" pitchFamily="2" charset="-79"/>
          <a:ea typeface="+mn-ea"/>
          <a:cs typeface="Rubik Light" panose="00000400000000000000" pitchFamily="2" charset="-79"/>
        </a:defRPr>
      </a:lvl6pPr>
      <a:lvl7pPr marL="1664208" indent="-274320" algn="l" defTabSz="914400" rtl="0" eaLnBrk="1" latinLnBrk="0" hangingPunct="1">
        <a:lnSpc>
          <a:spcPct val="90000"/>
        </a:lnSpc>
        <a:spcBef>
          <a:spcPts val="200"/>
        </a:spcBef>
        <a:spcAft>
          <a:spcPts val="400"/>
        </a:spcAft>
        <a:buClr>
          <a:schemeClr val="accent5"/>
        </a:buClr>
        <a:buSzPct val="60000"/>
        <a:buFont typeface="Wingdings" panose="05000000000000000000" pitchFamily="2" charset="2"/>
        <a:buChar char="n"/>
        <a:defRPr sz="1800" kern="1200">
          <a:solidFill>
            <a:schemeClr val="accent6"/>
          </a:solidFill>
          <a:latin typeface="Rubik Light" panose="00000400000000000000" pitchFamily="2" charset="-79"/>
          <a:ea typeface="+mn-ea"/>
          <a:cs typeface="Rubik Light" panose="00000400000000000000" pitchFamily="2" charset="-79"/>
        </a:defRPr>
      </a:lvl7pPr>
      <a:lvl8pPr marL="1938528" indent="-274320" algn="l" defTabSz="914400" rtl="0" eaLnBrk="1" latinLnBrk="0" hangingPunct="1">
        <a:lnSpc>
          <a:spcPct val="90000"/>
        </a:lnSpc>
        <a:spcBef>
          <a:spcPts val="200"/>
        </a:spcBef>
        <a:spcAft>
          <a:spcPts val="400"/>
        </a:spcAft>
        <a:buClr>
          <a:schemeClr val="accent2"/>
        </a:buClr>
        <a:buSzPct val="60000"/>
        <a:buFont typeface="Wingdings" panose="05000000000000000000" pitchFamily="2" charset="2"/>
        <a:buChar char="n"/>
        <a:defRPr sz="1800" kern="1200">
          <a:solidFill>
            <a:schemeClr val="accent6"/>
          </a:solidFill>
          <a:latin typeface="Rubik Light" panose="00000400000000000000" pitchFamily="2" charset="-79"/>
          <a:ea typeface="+mn-ea"/>
          <a:cs typeface="Rubik Light" panose="00000400000000000000" pitchFamily="2" charset="-79"/>
        </a:defRPr>
      </a:lvl8pPr>
      <a:lvl9pPr marL="2224278" indent="-285750" algn="l" defTabSz="914400" rtl="0" eaLnBrk="1" latinLnBrk="0" hangingPunct="1">
        <a:lnSpc>
          <a:spcPct val="90000"/>
        </a:lnSpc>
        <a:spcBef>
          <a:spcPts val="200"/>
        </a:spcBef>
        <a:spcAft>
          <a:spcPts val="400"/>
        </a:spcAft>
        <a:buClr>
          <a:schemeClr val="accent4"/>
        </a:buClr>
        <a:buSzPct val="80000"/>
        <a:buFont typeface="Calibri" panose="020F0502020204030204" pitchFamily="34" charset="0"/>
        <a:buChar char="□"/>
        <a:defRPr sz="1800" kern="1200">
          <a:solidFill>
            <a:schemeClr val="accent6"/>
          </a:solidFill>
          <a:latin typeface="Rubik Light" panose="00000400000000000000" pitchFamily="2" charset="-79"/>
          <a:ea typeface="+mn-ea"/>
          <a:cs typeface="Rubik Light" panose="00000400000000000000" pitchFamily="2" charset="-79"/>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8">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16" name="Slide Number Placeholder 2">
            <a:extLst>
              <a:ext uri="{FF2B5EF4-FFF2-40B4-BE49-F238E27FC236}">
                <a16:creationId xmlns:a16="http://schemas.microsoft.com/office/drawing/2014/main" id="{D776A752-1F40-FA4A-AC54-0538945259A4}"/>
              </a:ext>
            </a:extLst>
          </p:cNvPr>
          <p:cNvSpPr>
            <a:spLocks noGrp="1"/>
          </p:cNvSpPr>
          <p:nvPr userDrawn="1">
            <p:ph type="sldNum" sz="quarter" idx="4"/>
          </p:nvPr>
        </p:nvSpPr>
        <p:spPr>
          <a:xfrm>
            <a:off x="8842248" y="338328"/>
            <a:ext cx="2743200" cy="277603"/>
          </a:xfrm>
          <a:prstGeom prst="rect">
            <a:avLst/>
          </a:prstGeom>
        </p:spPr>
        <p:txBody>
          <a:bodyPr rIns="274320"/>
          <a:lstStyle>
            <a:lvl1pPr algn="r">
              <a:defRPr sz="1200">
                <a:solidFill>
                  <a:schemeClr val="accent5"/>
                </a:solidFill>
              </a:defRPr>
            </a:lvl1pPr>
          </a:lstStyle>
          <a:p>
            <a:r>
              <a:rPr lang="en-US" dirty="0"/>
              <a:t>Page - </a:t>
            </a:r>
            <a:fld id="{BBD225E5-B2D7-4C40-BC99-5386A3007F2A}" type="slidenum">
              <a:rPr lang="en-US" smtClean="0"/>
              <a:pPr/>
              <a:t>‹#›</a:t>
            </a:fld>
            <a:endParaRPr lang="en-US" dirty="0"/>
          </a:p>
        </p:txBody>
      </p:sp>
      <p:grpSp>
        <p:nvGrpSpPr>
          <p:cNvPr id="2" name="Group 1"/>
          <p:cNvGrpSpPr/>
          <p:nvPr userDrawn="1"/>
        </p:nvGrpSpPr>
        <p:grpSpPr>
          <a:xfrm>
            <a:off x="618771" y="-2454"/>
            <a:ext cx="11068304" cy="6860454"/>
            <a:chOff x="609600" y="0"/>
            <a:chExt cx="10972800" cy="6860455"/>
          </a:xfrm>
        </p:grpSpPr>
        <p:pic>
          <p:nvPicPr>
            <p:cNvPr id="7" name="FiercelyLoyal 3">
              <a:extLst>
                <a:ext uri="{FF2B5EF4-FFF2-40B4-BE49-F238E27FC236}">
                  <a16:creationId xmlns:a16="http://schemas.microsoft.com/office/drawing/2014/main" id="{5AC9BAF8-C7CD-4544-A6F3-526B684B535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9537391" y="6428655"/>
              <a:ext cx="1463839" cy="220514"/>
            </a:xfrm>
            <a:prstGeom prst="rect">
              <a:avLst/>
            </a:prstGeom>
            <a:effectLst>
              <a:outerShdw blurRad="38100" dist="16510" dir="8400000" algn="ctr" rotWithShape="0">
                <a:srgbClr val="000000">
                  <a:alpha val="45000"/>
                </a:srgbClr>
              </a:outerShdw>
            </a:effectLst>
          </p:spPr>
        </p:pic>
        <p:pic>
          <p:nvPicPr>
            <p:cNvPr id="19"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612648" y="274320"/>
              <a:ext cx="2167128" cy="367309"/>
            </a:xfrm>
            <a:prstGeom prst="rect">
              <a:avLst/>
            </a:prstGeom>
            <a:effectLst>
              <a:outerShdw blurRad="38100" dist="12700" dir="8400000" algn="ctr" rotWithShape="0">
                <a:srgbClr val="000000">
                  <a:alpha val="45000"/>
                </a:srgbClr>
              </a:outerShdw>
            </a:effectLst>
          </p:spPr>
        </p:pic>
        <p:sp>
          <p:nvSpPr>
            <p:cNvPr id="9" name="Rectangle 8">
              <a:extLst>
                <a:ext uri="{FF2B5EF4-FFF2-40B4-BE49-F238E27FC236}">
                  <a16:creationId xmlns:a16="http://schemas.microsoft.com/office/drawing/2014/main" id="{142DAD95-8AD3-6646-9E57-1C016AF05FEE}"/>
                </a:ext>
              </a:extLst>
            </p:cNvPr>
            <p:cNvSpPr/>
            <p:nvPr userDrawn="1"/>
          </p:nvSpPr>
          <p:spPr>
            <a:xfrm>
              <a:off x="8839200" y="0"/>
              <a:ext cx="2743200" cy="181329"/>
            </a:xfrm>
            <a:prstGeom prst="rect">
              <a:avLst/>
            </a:prstGeom>
            <a:gradFill>
              <a:gsLst>
                <a:gs pos="80000">
                  <a:schemeClr val="accent5">
                    <a:alpha val="80000"/>
                    <a:lumMod val="99000"/>
                    <a:lumOff val="1000"/>
                  </a:schemeClr>
                </a:gs>
                <a:gs pos="36000">
                  <a:schemeClr val="accent5">
                    <a:alpha val="80000"/>
                    <a:lumMod val="80000"/>
                    <a:lumOff val="20000"/>
                  </a:schemeClr>
                </a:gs>
                <a:gs pos="0">
                  <a:schemeClr val="accent5">
                    <a:alpha val="70000"/>
                    <a:lumMod val="75000"/>
                    <a:lumOff val="25000"/>
                  </a:schemeClr>
                </a:gs>
                <a:gs pos="12000">
                  <a:schemeClr val="accent5">
                    <a:alpha val="85000"/>
                    <a:lumMod val="35000"/>
                    <a:lumOff val="65000"/>
                  </a:schemeClr>
                </a:gs>
                <a:gs pos="100000">
                  <a:schemeClr val="accent5"/>
                </a:gs>
              </a:gsLst>
              <a:lin ang="5400000" scaled="1"/>
            </a:gradFill>
            <a:ln>
              <a:noFill/>
            </a:ln>
            <a:effectLst>
              <a:outerShdw blurRad="38100" dist="12700" dir="8400000" algn="ctr" rotWithShape="0">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sp>
          <p:nvSpPr>
            <p:cNvPr id="10" name="Rectangle 9">
              <a:extLst>
                <a:ext uri="{FF2B5EF4-FFF2-40B4-BE49-F238E27FC236}">
                  <a16:creationId xmlns:a16="http://schemas.microsoft.com/office/drawing/2014/main" id="{7EFC0383-8788-AC4B-B0EB-5A87E03E2100}"/>
                </a:ext>
              </a:extLst>
            </p:cNvPr>
            <p:cNvSpPr/>
            <p:nvPr userDrawn="1"/>
          </p:nvSpPr>
          <p:spPr>
            <a:xfrm>
              <a:off x="6096000" y="6677575"/>
              <a:ext cx="2743200" cy="182880"/>
            </a:xfrm>
            <a:prstGeom prst="rect">
              <a:avLst/>
            </a:prstGeom>
            <a:gradFill>
              <a:gsLst>
                <a:gs pos="80000">
                  <a:schemeClr val="accent4">
                    <a:alpha val="80000"/>
                    <a:lumMod val="99000"/>
                    <a:lumOff val="1000"/>
                  </a:schemeClr>
                </a:gs>
                <a:gs pos="36000">
                  <a:schemeClr val="accent4">
                    <a:alpha val="80000"/>
                    <a:lumMod val="80000"/>
                    <a:lumOff val="20000"/>
                  </a:schemeClr>
                </a:gs>
                <a:gs pos="0">
                  <a:schemeClr val="accent4">
                    <a:alpha val="70000"/>
                    <a:lumMod val="75000"/>
                    <a:lumOff val="25000"/>
                  </a:schemeClr>
                </a:gs>
                <a:gs pos="12000">
                  <a:schemeClr val="accent4">
                    <a:alpha val="85000"/>
                    <a:lumMod val="35000"/>
                    <a:lumOff val="65000"/>
                  </a:schemeClr>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1" name="Rectangle 10">
              <a:extLst>
                <a:ext uri="{FF2B5EF4-FFF2-40B4-BE49-F238E27FC236}">
                  <a16:creationId xmlns:a16="http://schemas.microsoft.com/office/drawing/2014/main" id="{D4F2716F-993D-DB4B-BB9D-7D8A3F9FC893}"/>
                </a:ext>
              </a:extLst>
            </p:cNvPr>
            <p:cNvSpPr/>
            <p:nvPr userDrawn="1"/>
          </p:nvSpPr>
          <p:spPr>
            <a:xfrm>
              <a:off x="609600" y="6677575"/>
              <a:ext cx="2743200" cy="182880"/>
            </a:xfrm>
            <a:prstGeom prst="rect">
              <a:avLst/>
            </a:prstGeom>
            <a:gradFill>
              <a:gsLst>
                <a:gs pos="85000">
                  <a:schemeClr val="accent2">
                    <a:alpha val="90000"/>
                    <a:lumMod val="100000"/>
                  </a:schemeClr>
                </a:gs>
                <a:gs pos="31000">
                  <a:srgbClr val="56C6EE">
                    <a:alpha val="80000"/>
                    <a:lumMod val="80000"/>
                    <a:lumOff val="20000"/>
                  </a:srgbClr>
                </a:gs>
                <a:gs pos="0">
                  <a:schemeClr val="accent2">
                    <a:alpha val="80000"/>
                    <a:lumMod val="85000"/>
                    <a:lumOff val="15000"/>
                  </a:schemeClr>
                </a:gs>
                <a:gs pos="15000">
                  <a:schemeClr val="accent2">
                    <a:alpha val="85000"/>
                    <a:lumMod val="55000"/>
                    <a:lumOff val="45000"/>
                  </a:schemeClr>
                </a:gs>
                <a:gs pos="100000">
                  <a:schemeClr val="accent2"/>
                </a:gs>
              </a:gsLst>
              <a:lin ang="5400000" scaled="1"/>
            </a:gradFill>
            <a:ln w="6350" cap="rnd">
              <a:solidFill>
                <a:schemeClr val="accent2">
                  <a:alpha val="82000"/>
                </a:schemeClr>
              </a:solidFill>
              <a:round/>
            </a:ln>
            <a:effectLst>
              <a:glow rad="12700">
                <a:schemeClr val="accent1">
                  <a:alpha val="40000"/>
                </a:scheme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2" name="Rectangle 11">
              <a:extLst>
                <a:ext uri="{FF2B5EF4-FFF2-40B4-BE49-F238E27FC236}">
                  <a16:creationId xmlns:a16="http://schemas.microsoft.com/office/drawing/2014/main" id="{6E1E3D1D-05A7-B348-B0B4-70D162F1D88F}"/>
                </a:ext>
              </a:extLst>
            </p:cNvPr>
            <p:cNvSpPr/>
            <p:nvPr userDrawn="1"/>
          </p:nvSpPr>
          <p:spPr>
            <a:xfrm>
              <a:off x="3352800" y="6677575"/>
              <a:ext cx="2743200" cy="182880"/>
            </a:xfrm>
            <a:prstGeom prst="rect">
              <a:avLst/>
            </a:prstGeom>
            <a:gradFill>
              <a:gsLst>
                <a:gs pos="80000">
                  <a:schemeClr val="accent3"/>
                </a:gs>
                <a:gs pos="36000">
                  <a:schemeClr val="accent3">
                    <a:lumMod val="80000"/>
                    <a:lumOff val="20000"/>
                    <a:alpha val="80000"/>
                  </a:schemeClr>
                </a:gs>
                <a:gs pos="0">
                  <a:schemeClr val="accent3">
                    <a:lumMod val="80000"/>
                    <a:lumOff val="20000"/>
                    <a:alpha val="70000"/>
                  </a:schemeClr>
                </a:gs>
                <a:gs pos="12000">
                  <a:schemeClr val="accent3">
                    <a:alpha val="85000"/>
                    <a:lumMod val="35000"/>
                    <a:lumOff val="65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3" name="Rectangle 12">
              <a:extLst>
                <a:ext uri="{FF2B5EF4-FFF2-40B4-BE49-F238E27FC236}">
                  <a16:creationId xmlns:a16="http://schemas.microsoft.com/office/drawing/2014/main" id="{89ABE59B-8E87-C248-8FBE-7B989106F42C}"/>
                </a:ext>
              </a:extLst>
            </p:cNvPr>
            <p:cNvSpPr/>
            <p:nvPr userDrawn="1"/>
          </p:nvSpPr>
          <p:spPr>
            <a:xfrm>
              <a:off x="8839200" y="6677575"/>
              <a:ext cx="2743200" cy="182880"/>
            </a:xfrm>
            <a:prstGeom prst="rect">
              <a:avLst/>
            </a:prstGeom>
            <a:gradFill>
              <a:gsLst>
                <a:gs pos="80000">
                  <a:schemeClr val="accent5">
                    <a:alpha val="80000"/>
                    <a:lumMod val="99000"/>
                    <a:lumOff val="1000"/>
                  </a:schemeClr>
                </a:gs>
                <a:gs pos="36000">
                  <a:schemeClr val="accent5">
                    <a:alpha val="80000"/>
                    <a:lumMod val="80000"/>
                    <a:lumOff val="20000"/>
                  </a:schemeClr>
                </a:gs>
                <a:gs pos="0">
                  <a:schemeClr val="accent5">
                    <a:alpha val="70000"/>
                    <a:lumMod val="85000"/>
                    <a:lumOff val="15000"/>
                  </a:schemeClr>
                </a:gs>
                <a:gs pos="15000">
                  <a:schemeClr val="accent5">
                    <a:alpha val="85000"/>
                    <a:lumMod val="55000"/>
                    <a:lumOff val="45000"/>
                  </a:schemeClr>
                </a:gs>
                <a:gs pos="100000">
                  <a:schemeClr val="accent5"/>
                </a:gs>
              </a:gsLst>
              <a:lin ang="5400000" scaled="1"/>
            </a:gradFill>
            <a:ln w="6350" cap="rnd">
              <a:solidFill>
                <a:schemeClr val="accent5">
                  <a:alpha val="8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sp>
        <p:nvSpPr>
          <p:cNvPr id="21" name="Text Placeholder 20"/>
          <p:cNvSpPr>
            <a:spLocks noGrp="1"/>
          </p:cNvSpPr>
          <p:nvPr userDrawn="1">
            <p:ph type="body" idx="1"/>
          </p:nvPr>
        </p:nvSpPr>
        <p:spPr>
          <a:xfrm>
            <a:off x="612648" y="2103120"/>
            <a:ext cx="10972800" cy="4114800"/>
          </a:xfrm>
          <a:prstGeom prst="rect">
            <a:avLst/>
          </a:prstGeom>
        </p:spPr>
        <p:txBody>
          <a:bodyPr vert="horz" lIns="91440" tIns="45720" rIns="91440" bIns="45720" rtlCol="0">
            <a:normAutofit/>
          </a:bodyPr>
          <a:lstStyle/>
          <a:p>
            <a:pPr lvl="0"/>
            <a:r>
              <a:rPr lang="en-US" dirty="0"/>
              <a:t>Bullet</a:t>
            </a:r>
          </a:p>
          <a:p>
            <a:pPr lvl="1"/>
            <a:r>
              <a:rPr lang="en-US" dirty="0"/>
              <a:t>Sub bullet</a:t>
            </a:r>
          </a:p>
          <a:p>
            <a:pPr lvl="2"/>
            <a:r>
              <a:rPr lang="en-US" dirty="0"/>
              <a:t>Dash</a:t>
            </a:r>
          </a:p>
          <a:p>
            <a:pPr lvl="3"/>
            <a:r>
              <a:rPr lang="en-US" dirty="0"/>
              <a:t>Square bullet</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2" name="Title Placeholder 21"/>
          <p:cNvSpPr>
            <a:spLocks noGrp="1"/>
          </p:cNvSpPr>
          <p:nvPr userDrawn="1">
            <p:ph type="title"/>
          </p:nvPr>
        </p:nvSpPr>
        <p:spPr>
          <a:xfrm>
            <a:off x="612648" y="1005840"/>
            <a:ext cx="10972800" cy="1005840"/>
          </a:xfrm>
          <a:prstGeom prst="rect">
            <a:avLst/>
          </a:prstGeom>
        </p:spPr>
        <p:txBody>
          <a:bodyPr vert="horz" lIns="91440" tIns="45720" rIns="91440" bIns="45720" rtlCol="0" anchor="t" anchorCtr="0">
            <a:normAutofit/>
          </a:bodyPr>
          <a:lstStyle/>
          <a:p>
            <a:r>
              <a:rPr lang="en-US" dirty="0"/>
              <a:t>Click to Add Title</a:t>
            </a:r>
          </a:p>
        </p:txBody>
      </p:sp>
      <p:sp>
        <p:nvSpPr>
          <p:cNvPr id="3" name="TextBox 2"/>
          <p:cNvSpPr txBox="1"/>
          <p:nvPr userDrawn="1"/>
        </p:nvSpPr>
        <p:spPr>
          <a:xfrm>
            <a:off x="609600" y="6381384"/>
            <a:ext cx="2743200" cy="338554"/>
          </a:xfrm>
          <a:prstGeom prst="rect">
            <a:avLst/>
          </a:prstGeom>
          <a:noFill/>
        </p:spPr>
        <p:txBody>
          <a:bodyPr wrap="square" rtlCol="0" anchor="ctr" anchorCtr="1">
            <a:spAutoFit/>
          </a:bodyPr>
          <a:lstStyle/>
          <a:p>
            <a:r>
              <a:rPr lang="en-US" sz="1600" baseline="0" dirty="0">
                <a:solidFill>
                  <a:schemeClr val="accent2"/>
                </a:solidFill>
                <a:latin typeface="Rubik Light" panose="00000400000000000000" pitchFamily="2" charset="-79"/>
                <a:cs typeface="Rubik Light" panose="00000400000000000000" pitchFamily="2" charset="-79"/>
              </a:rPr>
              <a:t>chamblisslaw.com</a:t>
            </a:r>
          </a:p>
        </p:txBody>
      </p:sp>
    </p:spTree>
    <p:extLst>
      <p:ext uri="{BB962C8B-B14F-4D97-AF65-F5344CB8AC3E}">
        <p14:creationId xmlns:p14="http://schemas.microsoft.com/office/powerpoint/2010/main" val="524082696"/>
      </p:ext>
    </p:extLst>
  </p:cSld>
  <p:clrMap bg1="lt1" tx1="dk1" bg2="lt2" tx2="dk2" accent1="accent1" accent2="accent2" accent3="accent3" accent4="accent4" accent5="accent5" accent6="accent6" hlink="hlink" folHlink="folHlink"/>
  <p:sldLayoutIdLst>
    <p:sldLayoutId id="2147483779" r:id="rId1"/>
    <p:sldLayoutId id="2147483812" r:id="rId2"/>
    <p:sldLayoutId id="2147483778" r:id="rId3"/>
    <p:sldLayoutId id="2147483811" r:id="rId4"/>
    <p:sldLayoutId id="2147483743" r:id="rId5"/>
    <p:sldLayoutId id="2147483801" r:id="rId6"/>
    <p:sldLayoutId id="2147483741" r:id="rId7"/>
    <p:sldLayoutId id="2147483805" r:id="rId8"/>
    <p:sldLayoutId id="2147483804" r:id="rId9"/>
    <p:sldLayoutId id="2147483796" r:id="rId10"/>
    <p:sldLayoutId id="2147483736" r:id="rId11"/>
    <p:sldLayoutId id="2147483738" r:id="rId12"/>
    <p:sldLayoutId id="2147483792" r:id="rId13"/>
    <p:sldLayoutId id="2147483797" r:id="rId14"/>
    <p:sldLayoutId id="2147483739" r:id="rId15"/>
    <p:sldLayoutId id="2147483809" r:id="rId16"/>
    <p:sldLayoutId id="2147483798" r:id="rId17"/>
    <p:sldLayoutId id="2147483810" r:id="rId18"/>
    <p:sldLayoutId id="2147483749" r:id="rId19"/>
    <p:sldLayoutId id="2147483748" r:id="rId20"/>
    <p:sldLayoutId id="2147483813" r:id="rId21"/>
    <p:sldLayoutId id="2147483802"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Lst>
  <p:hf hdr="0" dt="0"/>
  <p:txStyles>
    <p:titleStyle>
      <a:lvl1pPr algn="l" defTabSz="914400" rtl="0" eaLnBrk="1" latinLnBrk="0" hangingPunct="1">
        <a:lnSpc>
          <a:spcPct val="90000"/>
        </a:lnSpc>
        <a:spcBef>
          <a:spcPct val="0"/>
        </a:spcBef>
        <a:buNone/>
        <a:defRPr lang="en-US" sz="3600" b="0" i="0" kern="1200" baseline="0" dirty="0">
          <a:ln w="127">
            <a:solidFill>
              <a:schemeClr val="accent2">
                <a:lumMod val="75000"/>
                <a:alpha val="50000"/>
              </a:schemeClr>
            </a:solidFill>
          </a:ln>
          <a:solidFill>
            <a:schemeClr val="accent2">
              <a:alpha val="80000"/>
            </a:schemeClr>
          </a:solidFill>
          <a:effectLst>
            <a:outerShdw blurRad="25400" dist="12700" dir="8400000" algn="ctr" rotWithShape="0">
              <a:srgbClr val="000000">
                <a:alpha val="45000"/>
              </a:srgbClr>
            </a:outerShdw>
          </a:effectLst>
          <a:latin typeface="Rubik Medium" pitchFamily="2" charset="-79"/>
          <a:ea typeface="+mj-ea"/>
          <a:cs typeface="Rubik Medium" pitchFamily="2" charset="-79"/>
        </a:defRPr>
      </a:lvl1pPr>
    </p:titleStyle>
    <p:bodyStyle>
      <a:lvl1pPr marL="274320" indent="-274320" algn="l" defTabSz="914400" rtl="0" eaLnBrk="1" latinLnBrk="0" hangingPunct="1">
        <a:lnSpc>
          <a:spcPct val="90000"/>
        </a:lnSpc>
        <a:spcBef>
          <a:spcPts val="200"/>
        </a:spcBef>
        <a:spcAft>
          <a:spcPts val="400"/>
        </a:spcAft>
        <a:buClr>
          <a:schemeClr val="accent2"/>
        </a:buClr>
        <a:buFont typeface="Arial" panose="020B0604020202020204" pitchFamily="34" charset="0"/>
        <a:buChar char="•"/>
        <a:defRPr sz="2000" b="0" i="0" kern="1200" baseline="0">
          <a:solidFill>
            <a:schemeClr val="accent6"/>
          </a:solidFill>
          <a:latin typeface="Rubik Light" panose="00000400000000000000" pitchFamily="2" charset="-79"/>
          <a:ea typeface="+mn-ea"/>
          <a:cs typeface="Rubik" pitchFamily="2" charset="-79"/>
        </a:defRPr>
      </a:lvl1pPr>
      <a:lvl2pPr marL="548640" indent="-274320" algn="l" defTabSz="914400" rtl="0" eaLnBrk="1" latinLnBrk="0" hangingPunct="1">
        <a:lnSpc>
          <a:spcPct val="90000"/>
        </a:lnSpc>
        <a:spcBef>
          <a:spcPts val="200"/>
        </a:spcBef>
        <a:spcAft>
          <a:spcPts val="400"/>
        </a:spcAft>
        <a:buClr>
          <a:schemeClr val="accent5"/>
        </a:buClr>
        <a:buFont typeface="Calibri" panose="020F0502020204030204" pitchFamily="34" charset="0"/>
        <a:buChar char="◦"/>
        <a:defRPr sz="2000" b="0" i="0" kern="0" baseline="0">
          <a:solidFill>
            <a:schemeClr val="accent6"/>
          </a:solidFill>
          <a:latin typeface="Rubik Light" pitchFamily="2" charset="-79"/>
          <a:ea typeface="+mn-ea"/>
          <a:cs typeface="Rubik Light" pitchFamily="2" charset="-79"/>
        </a:defRPr>
      </a:lvl2pPr>
      <a:lvl3pPr marL="822960" indent="-274320" algn="l" defTabSz="914400" rtl="0" eaLnBrk="1" latinLnBrk="0" hangingPunct="1">
        <a:lnSpc>
          <a:spcPct val="90000"/>
        </a:lnSpc>
        <a:spcBef>
          <a:spcPts val="200"/>
        </a:spcBef>
        <a:spcAft>
          <a:spcPts val="400"/>
        </a:spcAft>
        <a:buClr>
          <a:schemeClr val="accent6"/>
        </a:buClr>
        <a:buFont typeface="Rubik Light" panose="00000400000000000000" pitchFamily="2" charset="-79"/>
        <a:buChar char="−"/>
        <a:defRPr sz="1800" b="0" i="0" kern="0" baseline="0">
          <a:solidFill>
            <a:schemeClr val="accent6"/>
          </a:solidFill>
          <a:latin typeface="Rubik Light" pitchFamily="2" charset="-79"/>
          <a:ea typeface="+mn-ea"/>
          <a:cs typeface="Rubik Light" pitchFamily="2" charset="-79"/>
        </a:defRPr>
      </a:lvl3pPr>
      <a:lvl4pPr marL="1097280" indent="-274320" algn="l" defTabSz="914400" rtl="0" eaLnBrk="1" latinLnBrk="0" hangingPunct="1">
        <a:lnSpc>
          <a:spcPct val="90000"/>
        </a:lnSpc>
        <a:spcBef>
          <a:spcPts val="200"/>
        </a:spcBef>
        <a:spcAft>
          <a:spcPts val="400"/>
        </a:spcAft>
        <a:buClr>
          <a:schemeClr val="accent6"/>
        </a:buClr>
        <a:buFont typeface="Wingdings" panose="05000000000000000000" pitchFamily="2" charset="2"/>
        <a:buChar char="§"/>
        <a:defRPr sz="1800" b="0" i="0" kern="0" baseline="0">
          <a:solidFill>
            <a:schemeClr val="accent6"/>
          </a:solidFill>
          <a:latin typeface="Rubik Light" pitchFamily="2" charset="-79"/>
          <a:ea typeface="+mn-ea"/>
          <a:cs typeface="Rubik Light" pitchFamily="2" charset="-79"/>
        </a:defRPr>
      </a:lvl4pPr>
      <a:lvl5pPr marL="1371600" indent="-274320" algn="l" defTabSz="914400" rtl="0" eaLnBrk="1" latinLnBrk="0" hangingPunct="1">
        <a:lnSpc>
          <a:spcPct val="90000"/>
        </a:lnSpc>
        <a:spcBef>
          <a:spcPts val="200"/>
        </a:spcBef>
        <a:spcAft>
          <a:spcPts val="400"/>
        </a:spcAft>
        <a:buClr>
          <a:schemeClr val="accent4"/>
        </a:buClr>
        <a:buSzPct val="60000"/>
        <a:buFont typeface="Wingdings" panose="05000000000000000000" pitchFamily="2" charset="2"/>
        <a:buChar char="n"/>
        <a:defRPr sz="1600" b="0" i="0" kern="0" baseline="0">
          <a:solidFill>
            <a:schemeClr val="accent6"/>
          </a:solidFill>
          <a:latin typeface="Rubik Light" pitchFamily="2" charset="-79"/>
          <a:ea typeface="+mn-ea"/>
          <a:cs typeface="Rubik Light" pitchFamily="2" charset="-79"/>
        </a:defRPr>
      </a:lvl5pPr>
      <a:lvl6pPr marL="1645920" indent="-274320" algn="l" defTabSz="914400" rtl="0" eaLnBrk="1" latinLnBrk="0" hangingPunct="1">
        <a:lnSpc>
          <a:spcPct val="90000"/>
        </a:lnSpc>
        <a:spcBef>
          <a:spcPts val="200"/>
        </a:spcBef>
        <a:spcAft>
          <a:spcPts val="400"/>
        </a:spcAft>
        <a:buClr>
          <a:schemeClr val="accent5"/>
        </a:buClr>
        <a:buSzPct val="60000"/>
        <a:buFont typeface="Wingdings" panose="05000000000000000000" pitchFamily="2" charset="2"/>
        <a:buChar char=""/>
        <a:defRPr sz="1600" kern="1200">
          <a:solidFill>
            <a:schemeClr val="accent6"/>
          </a:solidFill>
          <a:latin typeface="Rubik Light" panose="00000400000000000000" pitchFamily="2" charset="-79"/>
          <a:ea typeface="+mn-ea"/>
          <a:cs typeface="Rubik Light" panose="00000400000000000000" pitchFamily="2" charset="-79"/>
        </a:defRPr>
      </a:lvl6pPr>
      <a:lvl7pPr marL="1920240" indent="-274320" algn="l" defTabSz="914400" rtl="0" eaLnBrk="1" latinLnBrk="0" hangingPunct="1">
        <a:lnSpc>
          <a:spcPct val="90000"/>
        </a:lnSpc>
        <a:spcBef>
          <a:spcPts val="200"/>
        </a:spcBef>
        <a:spcAft>
          <a:spcPts val="400"/>
        </a:spcAft>
        <a:buClr>
          <a:schemeClr val="accent2"/>
        </a:buClr>
        <a:buSzPct val="60000"/>
        <a:buFont typeface="Wingdings" panose="05000000000000000000" pitchFamily="2" charset="2"/>
        <a:buChar char=""/>
        <a:defRPr sz="1600" kern="1200">
          <a:solidFill>
            <a:schemeClr val="accent6"/>
          </a:solidFill>
          <a:latin typeface="Rubik Light" panose="00000400000000000000" pitchFamily="2" charset="-79"/>
          <a:ea typeface="+mn-ea"/>
          <a:cs typeface="Rubik Light" panose="00000400000000000000" pitchFamily="2" charset="-79"/>
        </a:defRPr>
      </a:lvl7pPr>
      <a:lvl8pPr marL="2194560" indent="-274320" algn="l" defTabSz="914400" rtl="0" eaLnBrk="1" latinLnBrk="0" hangingPunct="1">
        <a:lnSpc>
          <a:spcPct val="90000"/>
        </a:lnSpc>
        <a:spcBef>
          <a:spcPts val="200"/>
        </a:spcBef>
        <a:spcAft>
          <a:spcPts val="400"/>
        </a:spcAft>
        <a:buClr>
          <a:schemeClr val="accent4"/>
        </a:buClr>
        <a:buSzPct val="80000"/>
        <a:buFont typeface="Calibri" panose="020F0502020204030204" pitchFamily="34" charset="0"/>
        <a:buChar char="□"/>
        <a:defRPr sz="1600" kern="1200" baseline="0">
          <a:solidFill>
            <a:schemeClr val="accent6"/>
          </a:solidFill>
          <a:latin typeface="Rubik Light" panose="00000400000000000000" pitchFamily="2" charset="-79"/>
          <a:ea typeface="+mn-ea"/>
          <a:cs typeface="Rubik Light" panose="00000400000000000000" pitchFamily="2" charset="-79"/>
        </a:defRPr>
      </a:lvl8pPr>
      <a:lvl9pPr marL="2468880" indent="-274320" algn="l" defTabSz="914400" rtl="0" eaLnBrk="1" latinLnBrk="0" hangingPunct="1">
        <a:lnSpc>
          <a:spcPct val="90000"/>
        </a:lnSpc>
        <a:spcBef>
          <a:spcPts val="200"/>
        </a:spcBef>
        <a:spcAft>
          <a:spcPts val="400"/>
        </a:spcAft>
        <a:buClr>
          <a:schemeClr val="accent5"/>
        </a:buClr>
        <a:buSzPct val="80000"/>
        <a:buFont typeface="Calibri" panose="020F0502020204030204" pitchFamily="34" charset="0"/>
        <a:buChar char="□"/>
        <a:defRPr sz="1600" kern="1200">
          <a:solidFill>
            <a:schemeClr val="accent6"/>
          </a:solidFill>
          <a:latin typeface="Rubik Light" panose="00000400000000000000" pitchFamily="2" charset="-79"/>
          <a:ea typeface="+mn-ea"/>
          <a:cs typeface="Rubik Light" panose="00000400000000000000" pitchFamily="2" charset="-79"/>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8">
            <a:alphaModFix amt="90000"/>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B4A9CF-D482-F176-ED1D-5E3348AF77FC}"/>
              </a:ext>
            </a:extLst>
          </p:cNvPr>
          <p:cNvPicPr>
            <a:picLocks noChangeAspect="1"/>
          </p:cNvPicPr>
          <p:nvPr userDrawn="1"/>
        </p:nvPicPr>
        <p:blipFill>
          <a:blip r:embed="rId49">
            <a:alphaModFix amt="35000"/>
          </a:blip>
          <a:stretch>
            <a:fillRect/>
          </a:stretch>
        </p:blipFill>
        <p:spPr>
          <a:xfrm>
            <a:off x="0" y="0"/>
            <a:ext cx="12192000" cy="6858000"/>
          </a:xfrm>
          <a:prstGeom prst="rect">
            <a:avLst/>
          </a:prstGeom>
        </p:spPr>
      </p:pic>
      <p:sp>
        <p:nvSpPr>
          <p:cNvPr id="16" name="Slide Number Placeholder 2">
            <a:extLst>
              <a:ext uri="{FF2B5EF4-FFF2-40B4-BE49-F238E27FC236}">
                <a16:creationId xmlns:a16="http://schemas.microsoft.com/office/drawing/2014/main" id="{D776A752-1F40-FA4A-AC54-0538945259A4}"/>
              </a:ext>
            </a:extLst>
          </p:cNvPr>
          <p:cNvSpPr>
            <a:spLocks noGrp="1"/>
          </p:cNvSpPr>
          <p:nvPr userDrawn="1">
            <p:ph type="sldNum" sz="quarter" idx="4"/>
          </p:nvPr>
        </p:nvSpPr>
        <p:spPr>
          <a:xfrm>
            <a:off x="8842248" y="338328"/>
            <a:ext cx="2743200" cy="277603"/>
          </a:xfrm>
          <a:prstGeom prst="rect">
            <a:avLst/>
          </a:prstGeom>
        </p:spPr>
        <p:txBody>
          <a:bodyPr rIns="274320"/>
          <a:lstStyle>
            <a:lvl1pPr algn="r">
              <a:defRPr sz="1200">
                <a:solidFill>
                  <a:schemeClr val="accent5"/>
                </a:solidFill>
              </a:defRPr>
            </a:lvl1pPr>
          </a:lstStyle>
          <a:p>
            <a:r>
              <a:rPr lang="en-US" dirty="0"/>
              <a:t>Page - </a:t>
            </a:r>
            <a:fld id="{BBD225E5-B2D7-4C40-BC99-5386A3007F2A}" type="slidenum">
              <a:rPr lang="en-US" smtClean="0"/>
              <a:pPr/>
              <a:t>‹#›</a:t>
            </a:fld>
            <a:endParaRPr lang="en-US" dirty="0"/>
          </a:p>
        </p:txBody>
      </p:sp>
      <p:grpSp>
        <p:nvGrpSpPr>
          <p:cNvPr id="2" name="Group 1"/>
          <p:cNvGrpSpPr/>
          <p:nvPr userDrawn="1"/>
        </p:nvGrpSpPr>
        <p:grpSpPr>
          <a:xfrm>
            <a:off x="618771" y="-2454"/>
            <a:ext cx="11068304" cy="6860454"/>
            <a:chOff x="609600" y="0"/>
            <a:chExt cx="10972800" cy="6860455"/>
          </a:xfrm>
        </p:grpSpPr>
        <p:pic>
          <p:nvPicPr>
            <p:cNvPr id="7" name="FiercelyLoyal 3">
              <a:extLst>
                <a:ext uri="{FF2B5EF4-FFF2-40B4-BE49-F238E27FC236}">
                  <a16:creationId xmlns:a16="http://schemas.microsoft.com/office/drawing/2014/main" id="{5AC9BAF8-C7CD-4544-A6F3-526B684B535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9537391" y="6428655"/>
              <a:ext cx="1463839" cy="220514"/>
            </a:xfrm>
            <a:prstGeom prst="rect">
              <a:avLst/>
            </a:prstGeom>
            <a:effectLst>
              <a:outerShdw blurRad="38100" dist="16510" dir="8400000" algn="ctr" rotWithShape="0">
                <a:srgbClr val="000000">
                  <a:alpha val="45000"/>
                </a:srgbClr>
              </a:outerShdw>
            </a:effectLst>
          </p:spPr>
        </p:pic>
        <p:pic>
          <p:nvPicPr>
            <p:cNvPr id="19" name="Chambliss 4">
              <a:extLst>
                <a:ext uri="{FF2B5EF4-FFF2-40B4-BE49-F238E27FC236}">
                  <a16:creationId xmlns:a16="http://schemas.microsoft.com/office/drawing/2014/main" id="{1F269B3C-7A01-7D40-B2D8-7E634B0B3245}"/>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612648" y="274320"/>
              <a:ext cx="2167128" cy="367309"/>
            </a:xfrm>
            <a:prstGeom prst="rect">
              <a:avLst/>
            </a:prstGeom>
            <a:effectLst>
              <a:outerShdw blurRad="38100" dist="12700" dir="8400000" algn="ctr" rotWithShape="0">
                <a:srgbClr val="000000">
                  <a:alpha val="45000"/>
                </a:srgbClr>
              </a:outerShdw>
            </a:effectLst>
          </p:spPr>
        </p:pic>
        <p:sp>
          <p:nvSpPr>
            <p:cNvPr id="9" name="Rectangle 8">
              <a:extLst>
                <a:ext uri="{FF2B5EF4-FFF2-40B4-BE49-F238E27FC236}">
                  <a16:creationId xmlns:a16="http://schemas.microsoft.com/office/drawing/2014/main" id="{142DAD95-8AD3-6646-9E57-1C016AF05FEE}"/>
                </a:ext>
              </a:extLst>
            </p:cNvPr>
            <p:cNvSpPr/>
            <p:nvPr userDrawn="1"/>
          </p:nvSpPr>
          <p:spPr>
            <a:xfrm>
              <a:off x="8839200" y="0"/>
              <a:ext cx="2743200" cy="181329"/>
            </a:xfrm>
            <a:prstGeom prst="rect">
              <a:avLst/>
            </a:prstGeom>
            <a:gradFill>
              <a:gsLst>
                <a:gs pos="80000">
                  <a:schemeClr val="accent5">
                    <a:alpha val="80000"/>
                    <a:lumMod val="99000"/>
                    <a:lumOff val="1000"/>
                  </a:schemeClr>
                </a:gs>
                <a:gs pos="36000">
                  <a:schemeClr val="accent5">
                    <a:alpha val="80000"/>
                    <a:lumMod val="80000"/>
                    <a:lumOff val="20000"/>
                  </a:schemeClr>
                </a:gs>
                <a:gs pos="0">
                  <a:schemeClr val="accent5">
                    <a:alpha val="70000"/>
                    <a:lumMod val="75000"/>
                    <a:lumOff val="25000"/>
                  </a:schemeClr>
                </a:gs>
                <a:gs pos="12000">
                  <a:schemeClr val="accent5">
                    <a:alpha val="85000"/>
                    <a:lumMod val="35000"/>
                    <a:lumOff val="65000"/>
                  </a:schemeClr>
                </a:gs>
                <a:gs pos="100000">
                  <a:schemeClr val="accent5"/>
                </a:gs>
              </a:gsLst>
              <a:lin ang="5400000" scaled="1"/>
            </a:gradFill>
            <a:ln>
              <a:noFill/>
            </a:ln>
            <a:effectLst>
              <a:outerShdw blurRad="38100" dist="12700" dir="8400000" algn="ctr" rotWithShape="0">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sp>
          <p:nvSpPr>
            <p:cNvPr id="10" name="Rectangle 9">
              <a:extLst>
                <a:ext uri="{FF2B5EF4-FFF2-40B4-BE49-F238E27FC236}">
                  <a16:creationId xmlns:a16="http://schemas.microsoft.com/office/drawing/2014/main" id="{7EFC0383-8788-AC4B-B0EB-5A87E03E2100}"/>
                </a:ext>
              </a:extLst>
            </p:cNvPr>
            <p:cNvSpPr/>
            <p:nvPr userDrawn="1"/>
          </p:nvSpPr>
          <p:spPr>
            <a:xfrm>
              <a:off x="6096000" y="6677575"/>
              <a:ext cx="2743200" cy="182880"/>
            </a:xfrm>
            <a:prstGeom prst="rect">
              <a:avLst/>
            </a:prstGeom>
            <a:gradFill>
              <a:gsLst>
                <a:gs pos="80000">
                  <a:schemeClr val="accent4">
                    <a:alpha val="80000"/>
                    <a:lumMod val="99000"/>
                    <a:lumOff val="1000"/>
                  </a:schemeClr>
                </a:gs>
                <a:gs pos="36000">
                  <a:schemeClr val="accent4">
                    <a:alpha val="80000"/>
                    <a:lumMod val="80000"/>
                    <a:lumOff val="20000"/>
                  </a:schemeClr>
                </a:gs>
                <a:gs pos="0">
                  <a:schemeClr val="accent4">
                    <a:alpha val="70000"/>
                    <a:lumMod val="75000"/>
                    <a:lumOff val="25000"/>
                  </a:schemeClr>
                </a:gs>
                <a:gs pos="12000">
                  <a:schemeClr val="accent4">
                    <a:alpha val="85000"/>
                    <a:lumMod val="35000"/>
                    <a:lumOff val="65000"/>
                  </a:schemeClr>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1" name="Rectangle 10">
              <a:extLst>
                <a:ext uri="{FF2B5EF4-FFF2-40B4-BE49-F238E27FC236}">
                  <a16:creationId xmlns:a16="http://schemas.microsoft.com/office/drawing/2014/main" id="{D4F2716F-993D-DB4B-BB9D-7D8A3F9FC893}"/>
                </a:ext>
              </a:extLst>
            </p:cNvPr>
            <p:cNvSpPr/>
            <p:nvPr userDrawn="1"/>
          </p:nvSpPr>
          <p:spPr>
            <a:xfrm>
              <a:off x="609600" y="6677575"/>
              <a:ext cx="2743200" cy="182880"/>
            </a:xfrm>
            <a:prstGeom prst="rect">
              <a:avLst/>
            </a:prstGeom>
            <a:gradFill>
              <a:gsLst>
                <a:gs pos="82000">
                  <a:schemeClr val="accent2">
                    <a:alpha val="80000"/>
                    <a:lumMod val="99000"/>
                    <a:lumOff val="1000"/>
                  </a:schemeClr>
                </a:gs>
                <a:gs pos="36000">
                  <a:srgbClr val="56C6EE">
                    <a:lumMod val="80000"/>
                    <a:lumOff val="20000"/>
                    <a:alpha val="80000"/>
                  </a:srgbClr>
                </a:gs>
                <a:gs pos="0">
                  <a:schemeClr val="accent2">
                    <a:lumMod val="85000"/>
                    <a:lumOff val="15000"/>
                    <a:alpha val="70000"/>
                  </a:schemeClr>
                </a:gs>
                <a:gs pos="12000">
                  <a:schemeClr val="accent2">
                    <a:alpha val="85000"/>
                    <a:lumMod val="35000"/>
                    <a:lumOff val="65000"/>
                  </a:schemeClr>
                </a:gs>
                <a:gs pos="100000">
                  <a:schemeClr val="accent2"/>
                </a:gs>
              </a:gsLst>
              <a:lin ang="5400000" scaled="1"/>
            </a:gradFill>
            <a:ln w="6350" cap="rnd">
              <a:solidFill>
                <a:schemeClr val="accent2">
                  <a:alpha val="82000"/>
                </a:schemeClr>
              </a:solidFill>
              <a:round/>
            </a:ln>
            <a:effectLst>
              <a:glow rad="12700">
                <a:schemeClr val="accent1">
                  <a:alpha val="40000"/>
                </a:scheme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2" name="Rectangle 11">
              <a:extLst>
                <a:ext uri="{FF2B5EF4-FFF2-40B4-BE49-F238E27FC236}">
                  <a16:creationId xmlns:a16="http://schemas.microsoft.com/office/drawing/2014/main" id="{6E1E3D1D-05A7-B348-B0B4-70D162F1D88F}"/>
                </a:ext>
              </a:extLst>
            </p:cNvPr>
            <p:cNvSpPr/>
            <p:nvPr userDrawn="1"/>
          </p:nvSpPr>
          <p:spPr>
            <a:xfrm>
              <a:off x="3352800" y="6677575"/>
              <a:ext cx="2743200" cy="182880"/>
            </a:xfrm>
            <a:prstGeom prst="rect">
              <a:avLst/>
            </a:prstGeom>
            <a:gradFill>
              <a:gsLst>
                <a:gs pos="80000">
                  <a:schemeClr val="accent3"/>
                </a:gs>
                <a:gs pos="36000">
                  <a:schemeClr val="accent3">
                    <a:lumMod val="80000"/>
                    <a:lumOff val="20000"/>
                    <a:alpha val="80000"/>
                  </a:schemeClr>
                </a:gs>
                <a:gs pos="0">
                  <a:schemeClr val="accent3">
                    <a:lumMod val="80000"/>
                    <a:lumOff val="20000"/>
                    <a:alpha val="70000"/>
                  </a:schemeClr>
                </a:gs>
                <a:gs pos="12000">
                  <a:schemeClr val="accent3">
                    <a:alpha val="85000"/>
                    <a:lumMod val="35000"/>
                    <a:lumOff val="65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13" name="Rectangle 12">
              <a:extLst>
                <a:ext uri="{FF2B5EF4-FFF2-40B4-BE49-F238E27FC236}">
                  <a16:creationId xmlns:a16="http://schemas.microsoft.com/office/drawing/2014/main" id="{89ABE59B-8E87-C248-8FBE-7B989106F42C}"/>
                </a:ext>
              </a:extLst>
            </p:cNvPr>
            <p:cNvSpPr/>
            <p:nvPr userDrawn="1"/>
          </p:nvSpPr>
          <p:spPr>
            <a:xfrm>
              <a:off x="8839200" y="6677575"/>
              <a:ext cx="2743200" cy="182880"/>
            </a:xfrm>
            <a:prstGeom prst="rect">
              <a:avLst/>
            </a:prstGeom>
            <a:gradFill>
              <a:gsLst>
                <a:gs pos="80000">
                  <a:schemeClr val="accent5">
                    <a:alpha val="80000"/>
                    <a:lumMod val="99000"/>
                    <a:lumOff val="1000"/>
                  </a:schemeClr>
                </a:gs>
                <a:gs pos="36000">
                  <a:schemeClr val="accent5">
                    <a:alpha val="80000"/>
                    <a:lumMod val="80000"/>
                    <a:lumOff val="20000"/>
                  </a:schemeClr>
                </a:gs>
                <a:gs pos="0">
                  <a:schemeClr val="accent5">
                    <a:alpha val="70000"/>
                    <a:lumMod val="85000"/>
                    <a:lumOff val="15000"/>
                  </a:schemeClr>
                </a:gs>
                <a:gs pos="15000">
                  <a:schemeClr val="accent5">
                    <a:alpha val="85000"/>
                    <a:lumMod val="55000"/>
                    <a:lumOff val="45000"/>
                  </a:schemeClr>
                </a:gs>
                <a:gs pos="100000">
                  <a:schemeClr val="accent5"/>
                </a:gs>
              </a:gsLst>
              <a:lin ang="5400000" scaled="1"/>
            </a:gradFill>
            <a:ln w="6350" cap="rnd">
              <a:solidFill>
                <a:schemeClr val="accent5">
                  <a:alpha val="80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solidFill>
                  <a:schemeClr val="accent5"/>
                </a:solidFill>
              </a:endParaRPr>
            </a:p>
          </p:txBody>
        </p:sp>
      </p:grpSp>
      <p:sp>
        <p:nvSpPr>
          <p:cNvPr id="21" name="Text Placeholder 20"/>
          <p:cNvSpPr>
            <a:spLocks noGrp="1"/>
          </p:cNvSpPr>
          <p:nvPr userDrawn="1">
            <p:ph type="body" idx="1"/>
          </p:nvPr>
        </p:nvSpPr>
        <p:spPr>
          <a:xfrm>
            <a:off x="612648" y="2103120"/>
            <a:ext cx="10972800" cy="4114800"/>
          </a:xfrm>
          <a:prstGeom prst="rect">
            <a:avLst/>
          </a:prstGeom>
        </p:spPr>
        <p:txBody>
          <a:bodyPr vert="horz" lIns="91440" tIns="45720" rIns="91440" bIns="45720" rtlCol="0">
            <a:normAutofit/>
          </a:bodyPr>
          <a:lstStyle/>
          <a:p>
            <a:pPr lvl="0"/>
            <a:r>
              <a:rPr lang="en-US" dirty="0"/>
              <a:t>Bullet</a:t>
            </a:r>
          </a:p>
          <a:p>
            <a:pPr lvl="1"/>
            <a:r>
              <a:rPr lang="en-US" dirty="0"/>
              <a:t>Sub bullet</a:t>
            </a:r>
          </a:p>
          <a:p>
            <a:pPr lvl="2"/>
            <a:r>
              <a:rPr lang="en-US" dirty="0"/>
              <a:t>Dash</a:t>
            </a:r>
          </a:p>
          <a:p>
            <a:pPr lvl="3"/>
            <a:r>
              <a:rPr lang="en-US" dirty="0"/>
              <a:t>Square bullet</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2" name="Title Placeholder 21"/>
          <p:cNvSpPr>
            <a:spLocks noGrp="1"/>
          </p:cNvSpPr>
          <p:nvPr userDrawn="1">
            <p:ph type="title"/>
          </p:nvPr>
        </p:nvSpPr>
        <p:spPr>
          <a:xfrm>
            <a:off x="612648" y="1005840"/>
            <a:ext cx="10972800" cy="1005840"/>
          </a:xfrm>
          <a:prstGeom prst="rect">
            <a:avLst/>
          </a:prstGeom>
        </p:spPr>
        <p:txBody>
          <a:bodyPr vert="horz" lIns="91440" tIns="45720" rIns="91440" bIns="45720" rtlCol="0" anchor="t" anchorCtr="0">
            <a:normAutofit/>
          </a:bodyPr>
          <a:lstStyle/>
          <a:p>
            <a:r>
              <a:rPr lang="en-US" dirty="0"/>
              <a:t>Click to Add Title</a:t>
            </a:r>
          </a:p>
        </p:txBody>
      </p:sp>
      <p:sp>
        <p:nvSpPr>
          <p:cNvPr id="3" name="TextBox 2"/>
          <p:cNvSpPr txBox="1"/>
          <p:nvPr userDrawn="1"/>
        </p:nvSpPr>
        <p:spPr>
          <a:xfrm>
            <a:off x="609600" y="6381384"/>
            <a:ext cx="2743200" cy="338554"/>
          </a:xfrm>
          <a:prstGeom prst="rect">
            <a:avLst/>
          </a:prstGeom>
          <a:noFill/>
        </p:spPr>
        <p:txBody>
          <a:bodyPr wrap="square" rtlCol="0" anchor="ctr" anchorCtr="1">
            <a:spAutoFit/>
          </a:bodyPr>
          <a:lstStyle/>
          <a:p>
            <a:r>
              <a:rPr lang="en-US" sz="1600" baseline="0" dirty="0">
                <a:solidFill>
                  <a:schemeClr val="accent2"/>
                </a:solidFill>
                <a:latin typeface="Rubik Light" panose="00000400000000000000" pitchFamily="2" charset="-79"/>
                <a:cs typeface="Rubik Light" panose="00000400000000000000" pitchFamily="2" charset="-79"/>
              </a:rPr>
              <a:t>chamblisslaw.com</a:t>
            </a:r>
          </a:p>
        </p:txBody>
      </p:sp>
    </p:spTree>
    <p:extLst>
      <p:ext uri="{BB962C8B-B14F-4D97-AF65-F5344CB8AC3E}">
        <p14:creationId xmlns:p14="http://schemas.microsoft.com/office/powerpoint/2010/main" val="2699300413"/>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 id="2147483936" r:id="rId18"/>
    <p:sldLayoutId id="2147483937" r:id="rId19"/>
    <p:sldLayoutId id="2147483938" r:id="rId20"/>
    <p:sldLayoutId id="2147483939" r:id="rId21"/>
    <p:sldLayoutId id="2147483940" r:id="rId22"/>
    <p:sldLayoutId id="2147483941" r:id="rId23"/>
    <p:sldLayoutId id="2147483942" r:id="rId24"/>
    <p:sldLayoutId id="2147483943" r:id="rId25"/>
    <p:sldLayoutId id="2147483944" r:id="rId26"/>
    <p:sldLayoutId id="2147483945" r:id="rId27"/>
    <p:sldLayoutId id="2147483946" r:id="rId28"/>
    <p:sldLayoutId id="2147483947" r:id="rId29"/>
    <p:sldLayoutId id="2147483948" r:id="rId30"/>
    <p:sldLayoutId id="2147483949" r:id="rId31"/>
    <p:sldLayoutId id="2147483950" r:id="rId32"/>
    <p:sldLayoutId id="2147483951" r:id="rId33"/>
    <p:sldLayoutId id="2147483952" r:id="rId34"/>
    <p:sldLayoutId id="2147483953" r:id="rId35"/>
    <p:sldLayoutId id="2147483954" r:id="rId36"/>
    <p:sldLayoutId id="2147483955" r:id="rId37"/>
    <p:sldLayoutId id="2147483956" r:id="rId38"/>
    <p:sldLayoutId id="2147483957" r:id="rId39"/>
    <p:sldLayoutId id="2147483958" r:id="rId40"/>
    <p:sldLayoutId id="2147483959" r:id="rId41"/>
    <p:sldLayoutId id="2147483960" r:id="rId42"/>
    <p:sldLayoutId id="2147483961" r:id="rId43"/>
    <p:sldLayoutId id="2147483962" r:id="rId44"/>
    <p:sldLayoutId id="2147483963" r:id="rId45"/>
    <p:sldLayoutId id="2147483964" r:id="rId46"/>
  </p:sldLayoutIdLst>
  <p:hf hdr="0" dt="0"/>
  <p:txStyles>
    <p:titleStyle>
      <a:lvl1pPr algn="l" defTabSz="914400" rtl="0" eaLnBrk="1" latinLnBrk="0" hangingPunct="1">
        <a:lnSpc>
          <a:spcPct val="90000"/>
        </a:lnSpc>
        <a:spcBef>
          <a:spcPct val="0"/>
        </a:spcBef>
        <a:buNone/>
        <a:defRPr lang="en-US" sz="3600" b="0" i="0" kern="1200" baseline="0" dirty="0">
          <a:ln w="127">
            <a:solidFill>
              <a:schemeClr val="accent2">
                <a:lumMod val="75000"/>
                <a:alpha val="50000"/>
              </a:schemeClr>
            </a:solidFill>
          </a:ln>
          <a:solidFill>
            <a:schemeClr val="accent2">
              <a:alpha val="80000"/>
            </a:schemeClr>
          </a:solidFill>
          <a:effectLst>
            <a:outerShdw blurRad="25400" dist="12700" dir="8400000" algn="ctr" rotWithShape="0">
              <a:srgbClr val="000000">
                <a:alpha val="45000"/>
              </a:srgbClr>
            </a:outerShdw>
          </a:effectLst>
          <a:latin typeface="Rubik Medium" pitchFamily="2" charset="-79"/>
          <a:ea typeface="+mj-ea"/>
          <a:cs typeface="Rubik Medium" pitchFamily="2" charset="-79"/>
        </a:defRPr>
      </a:lvl1pPr>
    </p:titleStyle>
    <p:bodyStyle>
      <a:lvl1pPr marL="274320" indent="-274320" algn="l" defTabSz="914400" rtl="0" eaLnBrk="1" latinLnBrk="0" hangingPunct="1">
        <a:lnSpc>
          <a:spcPct val="90000"/>
        </a:lnSpc>
        <a:spcBef>
          <a:spcPts val="200"/>
        </a:spcBef>
        <a:spcAft>
          <a:spcPts val="400"/>
        </a:spcAft>
        <a:buClr>
          <a:schemeClr val="accent2"/>
        </a:buClr>
        <a:buFont typeface="Arial" panose="020B0604020202020204" pitchFamily="34" charset="0"/>
        <a:buChar char="•"/>
        <a:defRPr sz="2000" b="0" i="0" kern="1200" baseline="0">
          <a:solidFill>
            <a:schemeClr val="accent6"/>
          </a:solidFill>
          <a:latin typeface="Rubik Light" panose="00000400000000000000" pitchFamily="2" charset="-79"/>
          <a:ea typeface="+mn-ea"/>
          <a:cs typeface="Rubik" pitchFamily="2" charset="-79"/>
        </a:defRPr>
      </a:lvl1pPr>
      <a:lvl2pPr marL="548640" indent="-274320" algn="l" defTabSz="914400" rtl="0" eaLnBrk="1" latinLnBrk="0" hangingPunct="1">
        <a:lnSpc>
          <a:spcPct val="90000"/>
        </a:lnSpc>
        <a:spcBef>
          <a:spcPts val="200"/>
        </a:spcBef>
        <a:spcAft>
          <a:spcPts val="400"/>
        </a:spcAft>
        <a:buClr>
          <a:schemeClr val="accent5"/>
        </a:buClr>
        <a:buFont typeface="Calibri" panose="020F0502020204030204" pitchFamily="34" charset="0"/>
        <a:buChar char="◦"/>
        <a:defRPr sz="2000" b="0" i="0" kern="0" baseline="0">
          <a:solidFill>
            <a:schemeClr val="accent6"/>
          </a:solidFill>
          <a:latin typeface="Rubik Light" pitchFamily="2" charset="-79"/>
          <a:ea typeface="+mn-ea"/>
          <a:cs typeface="Rubik Light" pitchFamily="2" charset="-79"/>
        </a:defRPr>
      </a:lvl2pPr>
      <a:lvl3pPr marL="822960" indent="-274320" algn="l" defTabSz="914400" rtl="0" eaLnBrk="1" latinLnBrk="0" hangingPunct="1">
        <a:lnSpc>
          <a:spcPct val="90000"/>
        </a:lnSpc>
        <a:spcBef>
          <a:spcPts val="200"/>
        </a:spcBef>
        <a:spcAft>
          <a:spcPts val="400"/>
        </a:spcAft>
        <a:buClr>
          <a:schemeClr val="accent6"/>
        </a:buClr>
        <a:buFont typeface="Rubik Light" panose="00000400000000000000" pitchFamily="2" charset="-79"/>
        <a:buChar char="−"/>
        <a:defRPr sz="1800" b="0" i="0" kern="0" baseline="0">
          <a:solidFill>
            <a:schemeClr val="accent6"/>
          </a:solidFill>
          <a:latin typeface="Rubik Light" pitchFamily="2" charset="-79"/>
          <a:ea typeface="+mn-ea"/>
          <a:cs typeface="Rubik Light" pitchFamily="2" charset="-79"/>
        </a:defRPr>
      </a:lvl3pPr>
      <a:lvl4pPr marL="1097280" indent="-274320" algn="l" defTabSz="914400" rtl="0" eaLnBrk="1" latinLnBrk="0" hangingPunct="1">
        <a:lnSpc>
          <a:spcPct val="90000"/>
        </a:lnSpc>
        <a:spcBef>
          <a:spcPts val="200"/>
        </a:spcBef>
        <a:spcAft>
          <a:spcPts val="400"/>
        </a:spcAft>
        <a:buClr>
          <a:schemeClr val="accent6"/>
        </a:buClr>
        <a:buFont typeface="Wingdings" panose="05000000000000000000" pitchFamily="2" charset="2"/>
        <a:buChar char="§"/>
        <a:defRPr sz="1800" b="0" i="0" kern="0" baseline="0">
          <a:solidFill>
            <a:schemeClr val="accent6"/>
          </a:solidFill>
          <a:latin typeface="Rubik Light" pitchFamily="2" charset="-79"/>
          <a:ea typeface="+mn-ea"/>
          <a:cs typeface="Rubik Light" pitchFamily="2" charset="-79"/>
        </a:defRPr>
      </a:lvl4pPr>
      <a:lvl5pPr marL="1371600" indent="-274320" algn="l" defTabSz="914400" rtl="0" eaLnBrk="1" latinLnBrk="0" hangingPunct="1">
        <a:lnSpc>
          <a:spcPct val="90000"/>
        </a:lnSpc>
        <a:spcBef>
          <a:spcPts val="200"/>
        </a:spcBef>
        <a:spcAft>
          <a:spcPts val="400"/>
        </a:spcAft>
        <a:buClr>
          <a:schemeClr val="accent4"/>
        </a:buClr>
        <a:buSzPct val="60000"/>
        <a:buFont typeface="Wingdings" panose="05000000000000000000" pitchFamily="2" charset="2"/>
        <a:buChar char="n"/>
        <a:defRPr sz="1600" b="0" i="0" kern="0" baseline="0">
          <a:solidFill>
            <a:schemeClr val="accent6"/>
          </a:solidFill>
          <a:latin typeface="Rubik Light" pitchFamily="2" charset="-79"/>
          <a:ea typeface="+mn-ea"/>
          <a:cs typeface="Rubik Light" pitchFamily="2" charset="-79"/>
        </a:defRPr>
      </a:lvl5pPr>
      <a:lvl6pPr marL="1645920" indent="-274320" algn="l" defTabSz="914400" rtl="0" eaLnBrk="1" latinLnBrk="0" hangingPunct="1">
        <a:lnSpc>
          <a:spcPct val="90000"/>
        </a:lnSpc>
        <a:spcBef>
          <a:spcPts val="200"/>
        </a:spcBef>
        <a:spcAft>
          <a:spcPts val="400"/>
        </a:spcAft>
        <a:buClr>
          <a:schemeClr val="accent5"/>
        </a:buClr>
        <a:buSzPct val="60000"/>
        <a:buFont typeface="Wingdings" panose="05000000000000000000" pitchFamily="2" charset="2"/>
        <a:buChar char=""/>
        <a:defRPr sz="1600" kern="1200">
          <a:solidFill>
            <a:schemeClr val="accent6"/>
          </a:solidFill>
          <a:latin typeface="Rubik Light" panose="00000400000000000000" pitchFamily="2" charset="-79"/>
          <a:ea typeface="+mn-ea"/>
          <a:cs typeface="Rubik Light" panose="00000400000000000000" pitchFamily="2" charset="-79"/>
        </a:defRPr>
      </a:lvl6pPr>
      <a:lvl7pPr marL="1920240" indent="-274320" algn="l" defTabSz="914400" rtl="0" eaLnBrk="1" latinLnBrk="0" hangingPunct="1">
        <a:lnSpc>
          <a:spcPct val="90000"/>
        </a:lnSpc>
        <a:spcBef>
          <a:spcPts val="200"/>
        </a:spcBef>
        <a:spcAft>
          <a:spcPts val="400"/>
        </a:spcAft>
        <a:buClr>
          <a:schemeClr val="accent2"/>
        </a:buClr>
        <a:buSzPct val="60000"/>
        <a:buFont typeface="Wingdings" panose="05000000000000000000" pitchFamily="2" charset="2"/>
        <a:buChar char=""/>
        <a:defRPr sz="1600" kern="1200">
          <a:solidFill>
            <a:schemeClr val="accent6"/>
          </a:solidFill>
          <a:latin typeface="Rubik Light" panose="00000400000000000000" pitchFamily="2" charset="-79"/>
          <a:ea typeface="+mn-ea"/>
          <a:cs typeface="Rubik Light" panose="00000400000000000000" pitchFamily="2" charset="-79"/>
        </a:defRPr>
      </a:lvl7pPr>
      <a:lvl8pPr marL="2194560" indent="-274320" algn="l" defTabSz="914400" rtl="0" eaLnBrk="1" latinLnBrk="0" hangingPunct="1">
        <a:lnSpc>
          <a:spcPct val="90000"/>
        </a:lnSpc>
        <a:spcBef>
          <a:spcPts val="200"/>
        </a:spcBef>
        <a:spcAft>
          <a:spcPts val="400"/>
        </a:spcAft>
        <a:buClr>
          <a:schemeClr val="accent4"/>
        </a:buClr>
        <a:buSzPct val="80000"/>
        <a:buFont typeface="Calibri" panose="020F0502020204030204" pitchFamily="34" charset="0"/>
        <a:buChar char="□"/>
        <a:defRPr sz="1600" kern="1200" baseline="0">
          <a:solidFill>
            <a:schemeClr val="accent6"/>
          </a:solidFill>
          <a:latin typeface="Rubik Light" panose="00000400000000000000" pitchFamily="2" charset="-79"/>
          <a:ea typeface="+mn-ea"/>
          <a:cs typeface="Rubik Light" panose="00000400000000000000" pitchFamily="2" charset="-79"/>
        </a:defRPr>
      </a:lvl8pPr>
      <a:lvl9pPr marL="2468880" indent="-274320" algn="l" defTabSz="914400" rtl="0" eaLnBrk="1" latinLnBrk="0" hangingPunct="1">
        <a:lnSpc>
          <a:spcPct val="90000"/>
        </a:lnSpc>
        <a:spcBef>
          <a:spcPts val="200"/>
        </a:spcBef>
        <a:spcAft>
          <a:spcPts val="400"/>
        </a:spcAft>
        <a:buClr>
          <a:schemeClr val="accent5"/>
        </a:buClr>
        <a:buSzPct val="80000"/>
        <a:buFont typeface="Calibri" panose="020F0502020204030204" pitchFamily="34" charset="0"/>
        <a:buChar char="□"/>
        <a:defRPr sz="1600" kern="1200">
          <a:solidFill>
            <a:schemeClr val="accent6"/>
          </a:solidFill>
          <a:latin typeface="Rubik Light" panose="00000400000000000000" pitchFamily="2" charset="-79"/>
          <a:ea typeface="+mn-ea"/>
          <a:cs typeface="Rubik Light" panose="00000400000000000000" pitchFamily="2" charset="-79"/>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s/_rels/slide2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slideLayout" Target="../slideLayouts/slideLayout13.xml"/><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3300413"/>
            <a:ext cx="7727950" cy="2376487"/>
          </a:xfrm>
        </p:spPr>
        <p:txBody>
          <a:bodyPr>
            <a:noAutofit/>
          </a:bodyPr>
          <a:lstStyle/>
          <a:p>
            <a:r>
              <a:rPr lang="en-US" sz="6000" dirty="0">
                <a:solidFill>
                  <a:srgbClr val="0070C0"/>
                </a:solidFill>
              </a:rPr>
              <a:t>AI at Work</a:t>
            </a:r>
            <a:br>
              <a:rPr lang="en-US" sz="6000" dirty="0">
                <a:solidFill>
                  <a:srgbClr val="0070C0"/>
                </a:solidFill>
              </a:rPr>
            </a:br>
            <a:r>
              <a:rPr lang="en-US" sz="4400" dirty="0">
                <a:solidFill>
                  <a:srgbClr val="0070C0"/>
                </a:solidFill>
              </a:rPr>
              <a:t>Hype, Hazards, and Reality </a:t>
            </a:r>
            <a:endParaRPr lang="en-US" dirty="0">
              <a:solidFill>
                <a:srgbClr val="0070C0"/>
              </a:solidFill>
            </a:endParaRPr>
          </a:p>
        </p:txBody>
      </p:sp>
      <p:sp>
        <p:nvSpPr>
          <p:cNvPr id="3" name="Subtitle 2"/>
          <p:cNvSpPr>
            <a:spLocks noGrp="1"/>
          </p:cNvSpPr>
          <p:nvPr>
            <p:ph type="subTitle" idx="4294967295"/>
          </p:nvPr>
        </p:nvSpPr>
        <p:spPr>
          <a:xfrm>
            <a:off x="0" y="5676900"/>
            <a:ext cx="6581775" cy="1006475"/>
          </a:xfrm>
        </p:spPr>
        <p:txBody>
          <a:bodyPr>
            <a:normAutofit/>
          </a:bodyPr>
          <a:lstStyle/>
          <a:p>
            <a:pPr marL="0" indent="0">
              <a:buNone/>
            </a:pPr>
            <a:r>
              <a:rPr lang="en-US" sz="2800" b="1" dirty="0">
                <a:solidFill>
                  <a:srgbClr val="7030A0"/>
                </a:solidFill>
              </a:rPr>
              <a:t>Brad Davis</a:t>
            </a:r>
          </a:p>
        </p:txBody>
      </p:sp>
    </p:spTree>
    <p:extLst>
      <p:ext uri="{BB962C8B-B14F-4D97-AF65-F5344CB8AC3E}">
        <p14:creationId xmlns:p14="http://schemas.microsoft.com/office/powerpoint/2010/main" val="1258410681"/>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76375-4A4F-A0AE-6BAD-093A264D0D0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6E77F40-AF31-2094-FE4D-74B5AD17FEF6}"/>
              </a:ext>
            </a:extLst>
          </p:cNvPr>
          <p:cNvSpPr/>
          <p:nvPr/>
        </p:nvSpPr>
        <p:spPr>
          <a:xfrm>
            <a:off x="600290" y="1594022"/>
            <a:ext cx="11060369" cy="4730396"/>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endParaRPr lang="en-US" dirty="0"/>
          </a:p>
        </p:txBody>
      </p:sp>
      <p:sp>
        <p:nvSpPr>
          <p:cNvPr id="2" name="Title 1">
            <a:extLst>
              <a:ext uri="{FF2B5EF4-FFF2-40B4-BE49-F238E27FC236}">
                <a16:creationId xmlns:a16="http://schemas.microsoft.com/office/drawing/2014/main" id="{F3B52EFA-9141-DAB8-0283-2EC02DFB0034}"/>
              </a:ext>
            </a:extLst>
          </p:cNvPr>
          <p:cNvSpPr>
            <a:spLocks noGrp="1"/>
          </p:cNvSpPr>
          <p:nvPr>
            <p:ph type="title"/>
          </p:nvPr>
        </p:nvSpPr>
        <p:spPr>
          <a:xfrm>
            <a:off x="525079" y="894626"/>
            <a:ext cx="10972800" cy="1005840"/>
          </a:xfrm>
        </p:spPr>
        <p:txBody>
          <a:bodyPr anchor="t">
            <a:normAutofit/>
          </a:bodyPr>
          <a:lstStyle/>
          <a:p>
            <a:r>
              <a:rPr lang="en-US" sz="4400" kern="100" dirty="0">
                <a:latin typeface="+mj-lt"/>
              </a:rPr>
              <a:t>New AI Vocabulary</a:t>
            </a:r>
            <a:endParaRPr lang="en-US" sz="4400" dirty="0">
              <a:latin typeface="+mj-lt"/>
            </a:endParaRPr>
          </a:p>
        </p:txBody>
      </p:sp>
      <p:grpSp>
        <p:nvGrpSpPr>
          <p:cNvPr id="3" name="Group 2">
            <a:extLst>
              <a:ext uri="{FF2B5EF4-FFF2-40B4-BE49-F238E27FC236}">
                <a16:creationId xmlns:a16="http://schemas.microsoft.com/office/drawing/2014/main" id="{9703FA68-9F0F-E1DC-90A2-EE0975792763}"/>
              </a:ext>
            </a:extLst>
          </p:cNvPr>
          <p:cNvGrpSpPr/>
          <p:nvPr/>
        </p:nvGrpSpPr>
        <p:grpSpPr>
          <a:xfrm>
            <a:off x="2831644" y="3046151"/>
            <a:ext cx="6610183" cy="1850851"/>
            <a:chOff x="2831644" y="3046151"/>
            <a:chExt cx="6610183" cy="1850851"/>
          </a:xfrm>
        </p:grpSpPr>
        <p:sp>
          <p:nvSpPr>
            <p:cNvPr id="5" name="Oval 4">
              <a:extLst>
                <a:ext uri="{FF2B5EF4-FFF2-40B4-BE49-F238E27FC236}">
                  <a16:creationId xmlns:a16="http://schemas.microsoft.com/office/drawing/2014/main" id="{332B129F-E471-5E1D-AF2D-E4D301700626}"/>
                </a:ext>
              </a:extLst>
            </p:cNvPr>
            <p:cNvSpPr/>
            <p:nvPr/>
          </p:nvSpPr>
          <p:spPr>
            <a:xfrm>
              <a:off x="2831644" y="3046151"/>
              <a:ext cx="1850851" cy="1850851"/>
            </a:xfrm>
            <a:prstGeom prst="ellipse">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8" name="Freeform: Shape 7">
              <a:extLst>
                <a:ext uri="{FF2B5EF4-FFF2-40B4-BE49-F238E27FC236}">
                  <a16:creationId xmlns:a16="http://schemas.microsoft.com/office/drawing/2014/main" id="{FFAEA5F1-E975-D9BC-20DD-2256C8499960}"/>
                </a:ext>
              </a:extLst>
            </p:cNvPr>
            <p:cNvSpPr/>
            <p:nvPr/>
          </p:nvSpPr>
          <p:spPr>
            <a:xfrm>
              <a:off x="5079106" y="3046151"/>
              <a:ext cx="4362721" cy="1850851"/>
            </a:xfrm>
            <a:custGeom>
              <a:avLst/>
              <a:gdLst>
                <a:gd name="csX0" fmla="*/ 0 w 4362721"/>
                <a:gd name="csY0" fmla="*/ 0 h 1850851"/>
                <a:gd name="csX1" fmla="*/ 4362721 w 4362721"/>
                <a:gd name="csY1" fmla="*/ 0 h 1850851"/>
                <a:gd name="csX2" fmla="*/ 4362721 w 4362721"/>
                <a:gd name="csY2" fmla="*/ 1850851 h 1850851"/>
                <a:gd name="csX3" fmla="*/ 0 w 4362721"/>
                <a:gd name="csY3" fmla="*/ 1850851 h 1850851"/>
                <a:gd name="csX4" fmla="*/ 0 w 4362721"/>
                <a:gd name="csY4" fmla="*/ 0 h 1850851"/>
              </a:gdLst>
              <a:ahLst/>
              <a:cxnLst>
                <a:cxn ang="0">
                  <a:pos x="csX0" y="csY0"/>
                </a:cxn>
                <a:cxn ang="0">
                  <a:pos x="csX1" y="csY1"/>
                </a:cxn>
                <a:cxn ang="0">
                  <a:pos x="csX2" y="csY2"/>
                </a:cxn>
                <a:cxn ang="0">
                  <a:pos x="csX3" y="csY3"/>
                </a:cxn>
                <a:cxn ang="0">
                  <a:pos x="csX4" y="csY4"/>
                </a:cxn>
              </a:cxnLst>
              <a:rect l="l" t="t" r="r" b="b"/>
              <a:pathLst>
                <a:path w="4362721" h="1850851">
                  <a:moveTo>
                    <a:pt x="0" y="0"/>
                  </a:moveTo>
                  <a:lnTo>
                    <a:pt x="4362721" y="0"/>
                  </a:lnTo>
                  <a:lnTo>
                    <a:pt x="4362721" y="1850851"/>
                  </a:lnTo>
                  <a:lnTo>
                    <a:pt x="0" y="18508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b="1" i="0" u="none" strike="noStrike" kern="1200" baseline="0" dirty="0">
                  <a:latin typeface="+mn-lt"/>
                </a:rPr>
                <a:t>Shadow AI</a:t>
              </a:r>
            </a:p>
            <a:p>
              <a:pPr marL="0" lvl="0" indent="0" algn="l" defTabSz="1244600">
                <a:lnSpc>
                  <a:spcPct val="100000"/>
                </a:lnSpc>
                <a:spcBef>
                  <a:spcPct val="0"/>
                </a:spcBef>
                <a:spcAft>
                  <a:spcPct val="35000"/>
                </a:spcAft>
                <a:buNone/>
              </a:pPr>
              <a:r>
                <a:rPr lang="en-US" sz="2400" b="0" kern="1200" dirty="0">
                  <a:latin typeface="+mn-lt"/>
                </a:rPr>
                <a:t>AI tools used “off the books” by employees for work purposes</a:t>
              </a:r>
            </a:p>
          </p:txBody>
        </p:sp>
      </p:grpSp>
      <p:pic>
        <p:nvPicPr>
          <p:cNvPr id="7" name="Graphic 6" descr="Binary with solid fill">
            <a:extLst>
              <a:ext uri="{FF2B5EF4-FFF2-40B4-BE49-F238E27FC236}">
                <a16:creationId xmlns:a16="http://schemas.microsoft.com/office/drawing/2014/main" id="{ACA2BBA8-C190-A9E1-F91D-AB02844DEE7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99869" y="3482436"/>
            <a:ext cx="967836" cy="967836"/>
          </a:xfrm>
          <a:prstGeom prst="rect">
            <a:avLst/>
          </a:prstGeom>
          <a:effectLst>
            <a:outerShdw blurRad="63500" dist="25400" dir="8400000" algn="tl" rotWithShape="0">
              <a:prstClr val="black">
                <a:alpha val="40000"/>
              </a:prstClr>
            </a:outerShdw>
          </a:effectLst>
        </p:spPr>
      </p:pic>
    </p:spTree>
    <p:extLst>
      <p:ext uri="{BB962C8B-B14F-4D97-AF65-F5344CB8AC3E}">
        <p14:creationId xmlns:p14="http://schemas.microsoft.com/office/powerpoint/2010/main" val="22640314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par>
                                <p:cTn id="8" presetID="1" presetClass="entr" presetSubtype="0"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par>
                                <p:cTn id="10" presetID="1" presetClass="entr" presetSubtype="0" fill="hold" nodeType="withEffect">
                                  <p:stCondLst>
                                    <p:cond delay="50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1542B-D3CC-140C-D95B-E0CD135516D1}"/>
            </a:ext>
          </a:extLst>
        </p:cNvPr>
        <p:cNvGrpSpPr/>
        <p:nvPr/>
      </p:nvGrpSpPr>
      <p:grpSpPr>
        <a:xfrm>
          <a:off x="0" y="0"/>
          <a:ext cx="0" cy="0"/>
          <a:chOff x="0" y="0"/>
          <a:chExt cx="0" cy="0"/>
        </a:xfrm>
      </p:grpSpPr>
      <p:sp>
        <p:nvSpPr>
          <p:cNvPr id="3" name="Rectangle 9">
            <a:extLst>
              <a:ext uri="{FF2B5EF4-FFF2-40B4-BE49-F238E27FC236}">
                <a16:creationId xmlns:a16="http://schemas.microsoft.com/office/drawing/2014/main" id="{11B605ED-EC1B-9EB8-0DE8-ED25897D734B}"/>
              </a:ext>
            </a:extLst>
          </p:cNvPr>
          <p:cNvSpPr/>
          <p:nvPr/>
        </p:nvSpPr>
        <p:spPr>
          <a:xfrm>
            <a:off x="612649" y="2524123"/>
            <a:ext cx="10972800" cy="3712464"/>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pPr marL="285750" lvl="1" indent="-285750" defTabSz="1289050">
              <a:spcBef>
                <a:spcPts val="600"/>
              </a:spcBef>
              <a:spcAft>
                <a:spcPts val="600"/>
              </a:spcAft>
              <a:defRPr/>
            </a:pPr>
            <a:endParaRPr lang="en-US" sz="2900" dirty="0">
              <a:solidFill>
                <a:srgbClr val="000000">
                  <a:hueOff val="0"/>
                  <a:satOff val="0"/>
                  <a:lumOff val="0"/>
                  <a:alphaOff val="0"/>
                </a:srgbClr>
              </a:solidFill>
            </a:endParaRPr>
          </a:p>
        </p:txBody>
      </p:sp>
      <p:sp>
        <p:nvSpPr>
          <p:cNvPr id="2" name="Title 1">
            <a:extLst>
              <a:ext uri="{FF2B5EF4-FFF2-40B4-BE49-F238E27FC236}">
                <a16:creationId xmlns:a16="http://schemas.microsoft.com/office/drawing/2014/main" id="{2D5E75A2-05C8-C238-7E2B-7F681B1EAD71}"/>
              </a:ext>
            </a:extLst>
          </p:cNvPr>
          <p:cNvSpPr>
            <a:spLocks noGrp="1"/>
          </p:cNvSpPr>
          <p:nvPr>
            <p:ph type="title"/>
          </p:nvPr>
        </p:nvSpPr>
        <p:spPr/>
        <p:txBody>
          <a:bodyPr anchor="t">
            <a:normAutofit/>
          </a:bodyPr>
          <a:lstStyle/>
          <a:p>
            <a:pPr marR="0" rtl="0"/>
            <a:r>
              <a:rPr lang="en-US" sz="4400" b="0" i="0" u="none" strike="noStrike" kern="100" baseline="0" dirty="0"/>
              <a:t>Traps for the Unwary</a:t>
            </a:r>
          </a:p>
        </p:txBody>
      </p:sp>
      <p:sp>
        <p:nvSpPr>
          <p:cNvPr id="18" name="Text Placeholder 17">
            <a:extLst>
              <a:ext uri="{FF2B5EF4-FFF2-40B4-BE49-F238E27FC236}">
                <a16:creationId xmlns:a16="http://schemas.microsoft.com/office/drawing/2014/main" id="{DF76DB09-8AC1-8328-7A4F-F14B33F8FD95}"/>
              </a:ext>
            </a:extLst>
          </p:cNvPr>
          <p:cNvSpPr>
            <a:spLocks noGrp="1"/>
          </p:cNvSpPr>
          <p:nvPr>
            <p:ph type="body" sz="quarter" idx="15"/>
          </p:nvPr>
        </p:nvSpPr>
        <p:spPr>
          <a:xfrm>
            <a:off x="377997" y="1990109"/>
            <a:ext cx="5394325" cy="411480"/>
          </a:xfrm>
        </p:spPr>
        <p:txBody>
          <a:bodyPr/>
          <a:lstStyle/>
          <a:p>
            <a:pPr algn="ctr">
              <a:spcBef>
                <a:spcPts val="600"/>
              </a:spcBef>
              <a:spcAft>
                <a:spcPts val="200"/>
              </a:spcAft>
              <a:buClrTx/>
              <a:tabLst/>
              <a:defRPr/>
            </a:pPr>
            <a:r>
              <a:rPr lang="en-US" sz="3600" dirty="0">
                <a:effectLst>
                  <a:outerShdw dist="12700" dir="8400000" algn="ctr" rotWithShape="0">
                    <a:srgbClr val="000000">
                      <a:alpha val="45000"/>
                    </a:srgbClr>
                  </a:outerShdw>
                </a:effectLst>
              </a:rPr>
              <a:t>Data Confidentiality</a:t>
            </a:r>
          </a:p>
        </p:txBody>
      </p:sp>
      <p:sp>
        <p:nvSpPr>
          <p:cNvPr id="11" name="Rectangle 10">
            <a:extLst>
              <a:ext uri="{FF2B5EF4-FFF2-40B4-BE49-F238E27FC236}">
                <a16:creationId xmlns:a16="http://schemas.microsoft.com/office/drawing/2014/main" id="{93492C5C-D981-BA45-FFA0-5D9C8862A0F6}"/>
              </a:ext>
            </a:extLst>
          </p:cNvPr>
          <p:cNvSpPr/>
          <p:nvPr/>
        </p:nvSpPr>
        <p:spPr>
          <a:xfrm>
            <a:off x="2212918" y="2807829"/>
            <a:ext cx="3519460" cy="18444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Trap</a:t>
            </a:r>
          </a:p>
          <a:p>
            <a:pPr indent="-457200" defTabSz="1555750">
              <a:spcBef>
                <a:spcPts val="600"/>
              </a:spcBef>
              <a:spcAft>
                <a:spcPts val="600"/>
              </a:spcAft>
              <a:defRPr/>
            </a:pPr>
            <a:r>
              <a:rPr lang="en-US" sz="2400" dirty="0">
                <a:solidFill>
                  <a:srgbClr val="000000">
                    <a:hueOff val="0"/>
                    <a:satOff val="0"/>
                    <a:lumOff val="0"/>
                    <a:alphaOff val="0"/>
                  </a:srgbClr>
                </a:solidFill>
              </a:rPr>
              <a:t>Employee uploads confidential company info into free AI tool</a:t>
            </a:r>
          </a:p>
        </p:txBody>
      </p:sp>
      <p:sp>
        <p:nvSpPr>
          <p:cNvPr id="12" name="Oval 10">
            <a:extLst>
              <a:ext uri="{FF2B5EF4-FFF2-40B4-BE49-F238E27FC236}">
                <a16:creationId xmlns:a16="http://schemas.microsoft.com/office/drawing/2014/main" id="{76C0E3C6-2842-4477-AB1D-5069EA0C4B97}"/>
              </a:ext>
            </a:extLst>
          </p:cNvPr>
          <p:cNvSpPr/>
          <p:nvPr/>
        </p:nvSpPr>
        <p:spPr>
          <a:xfrm>
            <a:off x="902645" y="3687051"/>
            <a:ext cx="1108642" cy="1108642"/>
          </a:xfrm>
          <a:prstGeom prst="roundRect">
            <a:avLst/>
          </a:prstGeom>
          <a:ln>
            <a:noFill/>
          </a:ln>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3" name="Graphic 12" descr="Close with solid fill">
            <a:extLst>
              <a:ext uri="{FF2B5EF4-FFF2-40B4-BE49-F238E27FC236}">
                <a16:creationId xmlns:a16="http://schemas.microsoft.com/office/drawing/2014/main" id="{6838AEF8-A40D-3B04-B06A-7C8AB1A9D7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2582" y="3789825"/>
            <a:ext cx="914400" cy="914400"/>
          </a:xfrm>
          <a:prstGeom prst="rect">
            <a:avLst/>
          </a:prstGeom>
          <a:effectLst>
            <a:outerShdw blurRad="50800" dist="38100" dir="8400000" algn="tl" rotWithShape="0">
              <a:prstClr val="black">
                <a:alpha val="40000"/>
              </a:prstClr>
            </a:outerShdw>
          </a:effectLst>
        </p:spPr>
      </p:pic>
      <p:sp>
        <p:nvSpPr>
          <p:cNvPr id="9" name="Rectangle 8">
            <a:extLst>
              <a:ext uri="{FF2B5EF4-FFF2-40B4-BE49-F238E27FC236}">
                <a16:creationId xmlns:a16="http://schemas.microsoft.com/office/drawing/2014/main" id="{FFED5B5F-CDBF-BE52-0295-A140BD5CDD70}"/>
              </a:ext>
            </a:extLst>
          </p:cNvPr>
          <p:cNvSpPr/>
          <p:nvPr/>
        </p:nvSpPr>
        <p:spPr>
          <a:xfrm>
            <a:off x="7538245" y="2807829"/>
            <a:ext cx="3805254" cy="10111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Fix</a:t>
            </a:r>
          </a:p>
          <a:p>
            <a:pPr marL="228600" lvl="1" indent="-228600" defTabSz="1200150">
              <a:spcBef>
                <a:spcPts val="600"/>
              </a:spcBef>
              <a:spcAft>
                <a:spcPts val="600"/>
              </a:spcAft>
              <a:defRPr/>
            </a:pPr>
            <a:r>
              <a:rPr lang="en-US" sz="2400" dirty="0">
                <a:solidFill>
                  <a:srgbClr val="000000">
                    <a:hueOff val="0"/>
                    <a:satOff val="0"/>
                    <a:lumOff val="0"/>
                    <a:alphaOff val="0"/>
                  </a:srgbClr>
                </a:solidFill>
              </a:rPr>
              <a:t>Build a sandbox</a:t>
            </a:r>
          </a:p>
        </p:txBody>
      </p:sp>
      <p:sp>
        <p:nvSpPr>
          <p:cNvPr id="14" name="Oval 10">
            <a:extLst>
              <a:ext uri="{FF2B5EF4-FFF2-40B4-BE49-F238E27FC236}">
                <a16:creationId xmlns:a16="http://schemas.microsoft.com/office/drawing/2014/main" id="{F76D6867-1CD4-7215-B77F-2B9723166A11}"/>
              </a:ext>
            </a:extLst>
          </p:cNvPr>
          <p:cNvSpPr/>
          <p:nvPr/>
        </p:nvSpPr>
        <p:spPr>
          <a:xfrm>
            <a:off x="6324484" y="3692704"/>
            <a:ext cx="1108642" cy="1108642"/>
          </a:xfrm>
          <a:prstGeom prst="roundRect">
            <a:avLst/>
          </a:prstGeom>
          <a:ln>
            <a:noFill/>
          </a:ln>
          <a:effectLst/>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6" name="Graphic 15" descr="Checkmark with solid fill">
            <a:extLst>
              <a:ext uri="{FF2B5EF4-FFF2-40B4-BE49-F238E27FC236}">
                <a16:creationId xmlns:a16="http://schemas.microsoft.com/office/drawing/2014/main" id="{49508104-A72A-B05B-30CE-A1CC4EBDC5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6068" y="3789825"/>
            <a:ext cx="914400" cy="914400"/>
          </a:xfrm>
          <a:prstGeom prst="rect">
            <a:avLst/>
          </a:prstGeom>
          <a:effectLst>
            <a:outerShdw blurRad="50800" dist="50800" dir="8400000" algn="ctr" rotWithShape="0">
              <a:srgbClr val="000000">
                <a:alpha val="43137"/>
              </a:srgbClr>
            </a:outerShdw>
          </a:effectLst>
        </p:spPr>
      </p:pic>
      <p:cxnSp>
        <p:nvCxnSpPr>
          <p:cNvPr id="19" name="Straight Connector 18">
            <a:extLst>
              <a:ext uri="{FF2B5EF4-FFF2-40B4-BE49-F238E27FC236}">
                <a16:creationId xmlns:a16="http://schemas.microsoft.com/office/drawing/2014/main" id="{F120D866-BEF9-9980-FF2B-0347F442B91D}"/>
              </a:ext>
            </a:extLst>
          </p:cNvPr>
          <p:cNvCxnSpPr/>
          <p:nvPr/>
        </p:nvCxnSpPr>
        <p:spPr>
          <a:xfrm>
            <a:off x="5929746" y="2909455"/>
            <a:ext cx="0" cy="2818935"/>
          </a:xfrm>
          <a:prstGeom prst="line">
            <a:avLst/>
          </a:prstGeom>
          <a:ln w="25400">
            <a:solidFill>
              <a:schemeClr val="accent6">
                <a:alpha val="70000"/>
              </a:schemeClr>
            </a:solidFill>
          </a:ln>
          <a:effectLst/>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CC4C2889-80F7-C64D-A0E3-74563BA0B42C}"/>
              </a:ext>
            </a:extLst>
          </p:cNvPr>
          <p:cNvSpPr txBox="1"/>
          <p:nvPr/>
        </p:nvSpPr>
        <p:spPr>
          <a:xfrm>
            <a:off x="2212918" y="4652310"/>
            <a:ext cx="6096000" cy="461665"/>
          </a:xfrm>
          <a:prstGeom prst="rect">
            <a:avLst/>
          </a:prstGeom>
          <a:noFill/>
        </p:spPr>
        <p:txBody>
          <a:bodyPr wrap="square">
            <a:spAutoFit/>
          </a:bodyPr>
          <a:lstStyle/>
          <a:p>
            <a:pPr marL="285750" lvl="1" indent="-285750" defTabSz="1289050">
              <a:spcBef>
                <a:spcPts val="600"/>
              </a:spcBef>
              <a:spcAft>
                <a:spcPts val="600"/>
              </a:spcAft>
              <a:defRPr/>
            </a:pPr>
            <a:r>
              <a:rPr lang="en-US" sz="2400" dirty="0">
                <a:solidFill>
                  <a:srgbClr val="000000">
                    <a:hueOff val="0"/>
                    <a:satOff val="0"/>
                    <a:lumOff val="0"/>
                    <a:alphaOff val="0"/>
                  </a:srgbClr>
                </a:solidFill>
              </a:rPr>
              <a:t>No contract</a:t>
            </a:r>
          </a:p>
        </p:txBody>
      </p:sp>
      <p:sp>
        <p:nvSpPr>
          <p:cNvPr id="23" name="TextBox 22">
            <a:extLst>
              <a:ext uri="{FF2B5EF4-FFF2-40B4-BE49-F238E27FC236}">
                <a16:creationId xmlns:a16="http://schemas.microsoft.com/office/drawing/2014/main" id="{E3595790-DF2E-6158-32FA-CBE68F72CF49}"/>
              </a:ext>
            </a:extLst>
          </p:cNvPr>
          <p:cNvSpPr txBox="1"/>
          <p:nvPr/>
        </p:nvSpPr>
        <p:spPr>
          <a:xfrm>
            <a:off x="2212918" y="5172284"/>
            <a:ext cx="6733308" cy="461665"/>
          </a:xfrm>
          <a:prstGeom prst="rect">
            <a:avLst/>
          </a:prstGeom>
          <a:noFill/>
        </p:spPr>
        <p:txBody>
          <a:bodyPr wrap="square">
            <a:spAutoFit/>
          </a:bodyPr>
          <a:lstStyle/>
          <a:p>
            <a:pPr marL="285750" lvl="1" indent="-285750" defTabSz="1289050">
              <a:spcBef>
                <a:spcPts val="600"/>
              </a:spcBef>
              <a:spcAft>
                <a:spcPts val="600"/>
              </a:spcAft>
              <a:defRPr/>
            </a:pPr>
            <a:r>
              <a:rPr lang="en-US" sz="2400" dirty="0">
                <a:solidFill>
                  <a:srgbClr val="000000">
                    <a:hueOff val="0"/>
                    <a:satOff val="0"/>
                    <a:lumOff val="0"/>
                    <a:alphaOff val="0"/>
                  </a:srgbClr>
                </a:solidFill>
              </a:rPr>
              <a:t>No oversight</a:t>
            </a:r>
          </a:p>
        </p:txBody>
      </p:sp>
      <p:sp>
        <p:nvSpPr>
          <p:cNvPr id="5" name="TextBox 4">
            <a:extLst>
              <a:ext uri="{FF2B5EF4-FFF2-40B4-BE49-F238E27FC236}">
                <a16:creationId xmlns:a16="http://schemas.microsoft.com/office/drawing/2014/main" id="{C862BF79-D428-5113-AE5F-0D2683AB1F4F}"/>
              </a:ext>
            </a:extLst>
          </p:cNvPr>
          <p:cNvSpPr txBox="1"/>
          <p:nvPr/>
        </p:nvSpPr>
        <p:spPr>
          <a:xfrm>
            <a:off x="7538245" y="4942045"/>
            <a:ext cx="3628518" cy="461665"/>
          </a:xfrm>
          <a:prstGeom prst="rect">
            <a:avLst/>
          </a:prstGeom>
          <a:noFill/>
        </p:spPr>
        <p:txBody>
          <a:bodyPr wrap="square">
            <a:spAutoFit/>
          </a:bodyPr>
          <a:lstStyle/>
          <a:p>
            <a:pPr marL="228600" lvl="1" indent="-228600" defTabSz="1200150">
              <a:spcBef>
                <a:spcPts val="600"/>
              </a:spcBef>
              <a:spcAft>
                <a:spcPts val="600"/>
              </a:spcAft>
              <a:defRPr/>
            </a:pPr>
            <a:r>
              <a:rPr lang="en-US" sz="2400" dirty="0">
                <a:solidFill>
                  <a:srgbClr val="000000">
                    <a:hueOff val="0"/>
                    <a:satOff val="0"/>
                    <a:lumOff val="0"/>
                    <a:alphaOff val="0"/>
                  </a:srgbClr>
                </a:solidFill>
              </a:rPr>
              <a:t>Written AI-use policy</a:t>
            </a:r>
          </a:p>
        </p:txBody>
      </p:sp>
      <p:sp>
        <p:nvSpPr>
          <p:cNvPr id="7" name="TextBox 6">
            <a:extLst>
              <a:ext uri="{FF2B5EF4-FFF2-40B4-BE49-F238E27FC236}">
                <a16:creationId xmlns:a16="http://schemas.microsoft.com/office/drawing/2014/main" id="{8EBF6870-B45A-0651-0057-17BBE5894F17}"/>
              </a:ext>
            </a:extLst>
          </p:cNvPr>
          <p:cNvSpPr txBox="1"/>
          <p:nvPr/>
        </p:nvSpPr>
        <p:spPr>
          <a:xfrm>
            <a:off x="7564710" y="3983184"/>
            <a:ext cx="3933883" cy="830997"/>
          </a:xfrm>
          <a:prstGeom prst="rect">
            <a:avLst/>
          </a:prstGeom>
          <a:noFill/>
        </p:spPr>
        <p:txBody>
          <a:bodyPr wrap="square">
            <a:spAutoFit/>
          </a:bodyPr>
          <a:lstStyle/>
          <a:p>
            <a:pPr indent="-457200" defTabSz="1200150">
              <a:spcBef>
                <a:spcPts val="600"/>
              </a:spcBef>
              <a:spcAft>
                <a:spcPts val="600"/>
              </a:spcAft>
              <a:defRPr/>
            </a:pPr>
            <a:r>
              <a:rPr lang="en-US" sz="2400" dirty="0">
                <a:solidFill>
                  <a:srgbClr val="000000">
                    <a:hueOff val="0"/>
                    <a:satOff val="0"/>
                    <a:lumOff val="0"/>
                    <a:alphaOff val="0"/>
                  </a:srgbClr>
                </a:solidFill>
              </a:rPr>
              <a:t>Enterprise account under contract</a:t>
            </a:r>
          </a:p>
        </p:txBody>
      </p:sp>
    </p:spTree>
    <p:extLst>
      <p:ext uri="{BB962C8B-B14F-4D97-AF65-F5344CB8AC3E}">
        <p14:creationId xmlns:p14="http://schemas.microsoft.com/office/powerpoint/2010/main" val="13811592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500"/>
                                        <p:tgtEl>
                                          <p:spTgt spid="3"/>
                                        </p:tgtEl>
                                      </p:cBhvr>
                                    </p:animEffect>
                                  </p:childTnLst>
                                </p:cTn>
                              </p:par>
                              <p:par>
                                <p:cTn id="12" presetID="16" presetClass="entr" presetSubtype="42"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outHorizontal)">
                                      <p:cBhvr>
                                        <p:cTn id="14" dur="500"/>
                                        <p:tgtEl>
                                          <p:spTgt spid="19"/>
                                        </p:tgtEl>
                                      </p:cBhvr>
                                    </p:animEffect>
                                  </p:childTnLst>
                                </p:cTn>
                              </p:par>
                              <p:par>
                                <p:cTn id="15" presetID="1" presetClass="entr" presetSubtype="0" fill="hold" grpId="0" nodeType="withEffect">
                                  <p:stCondLst>
                                    <p:cond delay="50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build="p"/>
      <p:bldP spid="11" grpId="0"/>
      <p:bldP spid="12" grpId="0" animBg="1"/>
      <p:bldP spid="9" grpId="0"/>
      <p:bldP spid="14" grpId="0" animBg="1"/>
      <p:bldP spid="21" grpId="0"/>
      <p:bldP spid="23" grpId="0"/>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
            <a:extLst>
              <a:ext uri="{FF2B5EF4-FFF2-40B4-BE49-F238E27FC236}">
                <a16:creationId xmlns:a16="http://schemas.microsoft.com/office/drawing/2014/main" id="{691B4461-3671-DD0F-C6D1-1204C8DD3885}"/>
              </a:ext>
            </a:extLst>
          </p:cNvPr>
          <p:cNvSpPr/>
          <p:nvPr/>
        </p:nvSpPr>
        <p:spPr>
          <a:xfrm>
            <a:off x="612649" y="2524123"/>
            <a:ext cx="10972800" cy="3712464"/>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pPr marL="285750" lvl="1" indent="-285750" defTabSz="1289050">
              <a:spcBef>
                <a:spcPts val="600"/>
              </a:spcBef>
              <a:spcAft>
                <a:spcPts val="600"/>
              </a:spcAft>
              <a:defRPr/>
            </a:pPr>
            <a:endParaRPr lang="en-US" sz="2900" dirty="0">
              <a:solidFill>
                <a:srgbClr val="000000">
                  <a:hueOff val="0"/>
                  <a:satOff val="0"/>
                  <a:lumOff val="0"/>
                  <a:alphaOff val="0"/>
                </a:srgbClr>
              </a:solidFill>
            </a:endParaRPr>
          </a:p>
        </p:txBody>
      </p:sp>
      <p:sp>
        <p:nvSpPr>
          <p:cNvPr id="2" name="Title 1">
            <a:extLst>
              <a:ext uri="{FF2B5EF4-FFF2-40B4-BE49-F238E27FC236}">
                <a16:creationId xmlns:a16="http://schemas.microsoft.com/office/drawing/2014/main" id="{FEB8CF11-B975-C9C5-44B8-6E6ED30716DB}"/>
              </a:ext>
            </a:extLst>
          </p:cNvPr>
          <p:cNvSpPr>
            <a:spLocks noGrp="1"/>
          </p:cNvSpPr>
          <p:nvPr>
            <p:ph type="title"/>
          </p:nvPr>
        </p:nvSpPr>
        <p:spPr/>
        <p:txBody>
          <a:bodyPr anchor="t">
            <a:normAutofit/>
          </a:bodyPr>
          <a:lstStyle/>
          <a:p>
            <a:pPr marR="0" rtl="0"/>
            <a:r>
              <a:rPr lang="en-US" sz="4400" b="0" i="0" u="none" strike="noStrike" kern="100" baseline="0" dirty="0"/>
              <a:t>Traps for the Unwary</a:t>
            </a:r>
          </a:p>
        </p:txBody>
      </p:sp>
      <p:sp>
        <p:nvSpPr>
          <p:cNvPr id="18" name="Text Placeholder 17">
            <a:extLst>
              <a:ext uri="{FF2B5EF4-FFF2-40B4-BE49-F238E27FC236}">
                <a16:creationId xmlns:a16="http://schemas.microsoft.com/office/drawing/2014/main" id="{6C3A4119-3D99-5DD1-8826-FF6E1D9BCC11}"/>
              </a:ext>
            </a:extLst>
          </p:cNvPr>
          <p:cNvSpPr>
            <a:spLocks noGrp="1"/>
          </p:cNvSpPr>
          <p:nvPr>
            <p:ph type="body" sz="quarter" idx="15"/>
          </p:nvPr>
        </p:nvSpPr>
        <p:spPr>
          <a:xfrm>
            <a:off x="377998" y="1819564"/>
            <a:ext cx="4175530" cy="582025"/>
          </a:xfrm>
        </p:spPr>
        <p:txBody>
          <a:bodyPr/>
          <a:lstStyle/>
          <a:p>
            <a:pPr algn="ctr">
              <a:spcBef>
                <a:spcPts val="600"/>
              </a:spcBef>
              <a:spcAft>
                <a:spcPts val="200"/>
              </a:spcAft>
              <a:buClrTx/>
              <a:tabLst/>
              <a:defRPr/>
            </a:pPr>
            <a:r>
              <a:rPr lang="en-US" sz="3600" dirty="0">
                <a:effectLst>
                  <a:outerShdw dist="12700" dir="8400000" algn="ctr" rotWithShape="0">
                    <a:srgbClr val="000000">
                      <a:alpha val="45000"/>
                    </a:srgbClr>
                  </a:outerShdw>
                </a:effectLst>
              </a:rPr>
              <a:t>Hallucinations</a:t>
            </a:r>
          </a:p>
        </p:txBody>
      </p:sp>
      <p:sp>
        <p:nvSpPr>
          <p:cNvPr id="11" name="Rectangle 10">
            <a:extLst>
              <a:ext uri="{FF2B5EF4-FFF2-40B4-BE49-F238E27FC236}">
                <a16:creationId xmlns:a16="http://schemas.microsoft.com/office/drawing/2014/main" id="{C8C36F9F-DCD5-A10B-8830-F0EE5E932151}"/>
              </a:ext>
            </a:extLst>
          </p:cNvPr>
          <p:cNvSpPr/>
          <p:nvPr/>
        </p:nvSpPr>
        <p:spPr>
          <a:xfrm>
            <a:off x="2212918" y="2891948"/>
            <a:ext cx="3519460" cy="5006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Trap</a:t>
            </a:r>
          </a:p>
        </p:txBody>
      </p:sp>
      <p:sp>
        <p:nvSpPr>
          <p:cNvPr id="12" name="Oval 10">
            <a:extLst>
              <a:ext uri="{FF2B5EF4-FFF2-40B4-BE49-F238E27FC236}">
                <a16:creationId xmlns:a16="http://schemas.microsoft.com/office/drawing/2014/main" id="{31D0CE8A-92E3-5F52-BE7B-44F9CB671382}"/>
              </a:ext>
            </a:extLst>
          </p:cNvPr>
          <p:cNvSpPr/>
          <p:nvPr/>
        </p:nvSpPr>
        <p:spPr>
          <a:xfrm>
            <a:off x="902645" y="3687051"/>
            <a:ext cx="1108642" cy="1108642"/>
          </a:xfrm>
          <a:prstGeom prst="roundRect">
            <a:avLst/>
          </a:prstGeom>
          <a:ln>
            <a:noFill/>
          </a:ln>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3" name="Graphic 12" descr="Close with solid fill">
            <a:extLst>
              <a:ext uri="{FF2B5EF4-FFF2-40B4-BE49-F238E27FC236}">
                <a16:creationId xmlns:a16="http://schemas.microsoft.com/office/drawing/2014/main" id="{CCD8D266-19AD-5A40-23B3-4F1941555D1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2582" y="3789825"/>
            <a:ext cx="914400" cy="914400"/>
          </a:xfrm>
          <a:prstGeom prst="rect">
            <a:avLst/>
          </a:prstGeom>
          <a:effectLst>
            <a:outerShdw blurRad="50800" dist="38100" dir="8400000" algn="tl" rotWithShape="0">
              <a:prstClr val="black">
                <a:alpha val="40000"/>
              </a:prstClr>
            </a:outerShdw>
          </a:effectLst>
        </p:spPr>
      </p:pic>
      <p:sp>
        <p:nvSpPr>
          <p:cNvPr id="9" name="Rectangle 8">
            <a:extLst>
              <a:ext uri="{FF2B5EF4-FFF2-40B4-BE49-F238E27FC236}">
                <a16:creationId xmlns:a16="http://schemas.microsoft.com/office/drawing/2014/main" id="{B5E202D2-8847-270F-A536-FE699A4779C5}"/>
              </a:ext>
            </a:extLst>
          </p:cNvPr>
          <p:cNvSpPr/>
          <p:nvPr/>
        </p:nvSpPr>
        <p:spPr>
          <a:xfrm>
            <a:off x="7606660" y="2904531"/>
            <a:ext cx="3805254" cy="4636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Fix</a:t>
            </a:r>
          </a:p>
        </p:txBody>
      </p:sp>
      <p:sp>
        <p:nvSpPr>
          <p:cNvPr id="14" name="Oval 10">
            <a:extLst>
              <a:ext uri="{FF2B5EF4-FFF2-40B4-BE49-F238E27FC236}">
                <a16:creationId xmlns:a16="http://schemas.microsoft.com/office/drawing/2014/main" id="{D88405E8-374A-B82F-07C2-846DA2E77682}"/>
              </a:ext>
            </a:extLst>
          </p:cNvPr>
          <p:cNvSpPr/>
          <p:nvPr/>
        </p:nvSpPr>
        <p:spPr>
          <a:xfrm>
            <a:off x="6324484" y="3692704"/>
            <a:ext cx="1108642" cy="1108642"/>
          </a:xfrm>
          <a:prstGeom prst="roundRect">
            <a:avLst/>
          </a:prstGeom>
          <a:ln>
            <a:noFill/>
          </a:ln>
          <a:effectLst/>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6" name="Graphic 15" descr="Checkmark with solid fill">
            <a:extLst>
              <a:ext uri="{FF2B5EF4-FFF2-40B4-BE49-F238E27FC236}">
                <a16:creationId xmlns:a16="http://schemas.microsoft.com/office/drawing/2014/main" id="{A7AE631C-3F66-C92F-1408-C47706717C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6068" y="3789825"/>
            <a:ext cx="914400" cy="914400"/>
          </a:xfrm>
          <a:prstGeom prst="rect">
            <a:avLst/>
          </a:prstGeom>
          <a:effectLst>
            <a:outerShdw blurRad="50800" dist="50800" dir="8400000" algn="ctr" rotWithShape="0">
              <a:srgbClr val="000000">
                <a:alpha val="43137"/>
              </a:srgbClr>
            </a:outerShdw>
          </a:effectLst>
        </p:spPr>
      </p:pic>
      <p:cxnSp>
        <p:nvCxnSpPr>
          <p:cNvPr id="19" name="Straight Connector 18">
            <a:extLst>
              <a:ext uri="{FF2B5EF4-FFF2-40B4-BE49-F238E27FC236}">
                <a16:creationId xmlns:a16="http://schemas.microsoft.com/office/drawing/2014/main" id="{7B7D4D24-03ED-8A54-A63D-A174ECFAB535}"/>
              </a:ext>
            </a:extLst>
          </p:cNvPr>
          <p:cNvCxnSpPr/>
          <p:nvPr/>
        </p:nvCxnSpPr>
        <p:spPr>
          <a:xfrm>
            <a:off x="5929746" y="2909455"/>
            <a:ext cx="0" cy="2818935"/>
          </a:xfrm>
          <a:prstGeom prst="line">
            <a:avLst/>
          </a:prstGeom>
          <a:ln w="25400">
            <a:solidFill>
              <a:schemeClr val="accent6">
                <a:alpha val="70000"/>
              </a:schemeClr>
            </a:solidFill>
          </a:ln>
          <a:effectLst/>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FC564133-6B83-A0B6-6428-9037A5F9DD05}"/>
              </a:ext>
            </a:extLst>
          </p:cNvPr>
          <p:cNvSpPr txBox="1"/>
          <p:nvPr/>
        </p:nvSpPr>
        <p:spPr>
          <a:xfrm>
            <a:off x="2208655" y="3429000"/>
            <a:ext cx="2340608" cy="461665"/>
          </a:xfrm>
          <a:prstGeom prst="rect">
            <a:avLst/>
          </a:prstGeom>
          <a:noFill/>
        </p:spPr>
        <p:txBody>
          <a:bodyPr wrap="square">
            <a:spAutoFit/>
          </a:bodyPr>
          <a:lstStyle/>
          <a:p>
            <a:pPr marL="285750" lvl="1" indent="-285750" defTabSz="1555750">
              <a:spcBef>
                <a:spcPts val="600"/>
              </a:spcBef>
              <a:spcAft>
                <a:spcPts val="600"/>
              </a:spcAft>
              <a:defRPr/>
            </a:pPr>
            <a:r>
              <a:rPr lang="en-US" sz="2400" dirty="0">
                <a:solidFill>
                  <a:srgbClr val="000000">
                    <a:hueOff val="0"/>
                    <a:satOff val="0"/>
                    <a:lumOff val="0"/>
                    <a:alphaOff val="0"/>
                  </a:srgbClr>
                </a:solidFill>
              </a:rPr>
              <a:t>AI is an intern</a:t>
            </a:r>
          </a:p>
        </p:txBody>
      </p:sp>
      <p:sp>
        <p:nvSpPr>
          <p:cNvPr id="23" name="TextBox 22">
            <a:extLst>
              <a:ext uri="{FF2B5EF4-FFF2-40B4-BE49-F238E27FC236}">
                <a16:creationId xmlns:a16="http://schemas.microsoft.com/office/drawing/2014/main" id="{79015C2B-1E20-5D78-6EA0-1836E26A56FD}"/>
              </a:ext>
            </a:extLst>
          </p:cNvPr>
          <p:cNvSpPr txBox="1"/>
          <p:nvPr/>
        </p:nvSpPr>
        <p:spPr>
          <a:xfrm>
            <a:off x="2212918" y="3981361"/>
            <a:ext cx="3134931" cy="830997"/>
          </a:xfrm>
          <a:prstGeom prst="rect">
            <a:avLst/>
          </a:prstGeom>
          <a:noFill/>
        </p:spPr>
        <p:txBody>
          <a:bodyPr wrap="square">
            <a:spAutoFit/>
          </a:bodyPr>
          <a:lstStyle/>
          <a:p>
            <a:pPr indent="-457200" defTabSz="1555750">
              <a:spcBef>
                <a:spcPts val="600"/>
              </a:spcBef>
              <a:spcAft>
                <a:spcPts val="600"/>
              </a:spcAft>
              <a:defRPr/>
            </a:pPr>
            <a:r>
              <a:rPr lang="en-US" sz="2400" dirty="0">
                <a:solidFill>
                  <a:srgbClr val="000000">
                    <a:hueOff val="0"/>
                    <a:satOff val="0"/>
                    <a:lumOff val="0"/>
                    <a:alphaOff val="0"/>
                  </a:srgbClr>
                </a:solidFill>
              </a:rPr>
              <a:t>Wrong, but confident it’s right</a:t>
            </a:r>
          </a:p>
        </p:txBody>
      </p:sp>
      <p:sp>
        <p:nvSpPr>
          <p:cNvPr id="25" name="TextBox 24">
            <a:extLst>
              <a:ext uri="{FF2B5EF4-FFF2-40B4-BE49-F238E27FC236}">
                <a16:creationId xmlns:a16="http://schemas.microsoft.com/office/drawing/2014/main" id="{63DA2D3A-140B-F381-B969-D2397F8AFD6F}"/>
              </a:ext>
            </a:extLst>
          </p:cNvPr>
          <p:cNvSpPr txBox="1"/>
          <p:nvPr/>
        </p:nvSpPr>
        <p:spPr>
          <a:xfrm>
            <a:off x="7606660" y="4430326"/>
            <a:ext cx="3440030" cy="830997"/>
          </a:xfrm>
          <a:prstGeom prst="rect">
            <a:avLst/>
          </a:prstGeom>
          <a:noFill/>
        </p:spPr>
        <p:txBody>
          <a:bodyPr wrap="square">
            <a:spAutoFit/>
          </a:bodyPr>
          <a:lstStyle/>
          <a:p>
            <a:pPr indent="-457200" defTabSz="1200150">
              <a:spcBef>
                <a:spcPts val="600"/>
              </a:spcBef>
              <a:spcAft>
                <a:spcPts val="600"/>
              </a:spcAft>
              <a:defRPr/>
            </a:pPr>
            <a:r>
              <a:rPr lang="en-US" sz="2400" dirty="0">
                <a:solidFill>
                  <a:srgbClr val="000000">
                    <a:hueOff val="0"/>
                    <a:satOff val="0"/>
                    <a:lumOff val="0"/>
                    <a:alphaOff val="0"/>
                  </a:srgbClr>
                </a:solidFill>
              </a:rPr>
              <a:t>You are the human in the loop</a:t>
            </a:r>
          </a:p>
        </p:txBody>
      </p:sp>
      <p:sp>
        <p:nvSpPr>
          <p:cNvPr id="5" name="TextBox 4">
            <a:extLst>
              <a:ext uri="{FF2B5EF4-FFF2-40B4-BE49-F238E27FC236}">
                <a16:creationId xmlns:a16="http://schemas.microsoft.com/office/drawing/2014/main" id="{677F2436-931E-9202-6BDE-B5239CD4BED1}"/>
              </a:ext>
            </a:extLst>
          </p:cNvPr>
          <p:cNvSpPr txBox="1"/>
          <p:nvPr/>
        </p:nvSpPr>
        <p:spPr>
          <a:xfrm>
            <a:off x="7606660" y="3502385"/>
            <a:ext cx="2971798" cy="830997"/>
          </a:xfrm>
          <a:prstGeom prst="rect">
            <a:avLst/>
          </a:prstGeom>
          <a:noFill/>
        </p:spPr>
        <p:txBody>
          <a:bodyPr wrap="square">
            <a:spAutoFit/>
          </a:bodyPr>
          <a:lstStyle/>
          <a:p>
            <a:pPr indent="-457200" defTabSz="1200150">
              <a:spcBef>
                <a:spcPts val="600"/>
              </a:spcBef>
              <a:spcAft>
                <a:spcPts val="600"/>
              </a:spcAft>
              <a:defRPr/>
            </a:pPr>
            <a:r>
              <a:rPr lang="en-US" sz="2400" dirty="0">
                <a:solidFill>
                  <a:srgbClr val="000000">
                    <a:hueOff val="0"/>
                    <a:satOff val="0"/>
                    <a:lumOff val="0"/>
                    <a:alphaOff val="0"/>
                  </a:srgbClr>
                </a:solidFill>
              </a:rPr>
              <a:t>Double check your intern</a:t>
            </a:r>
          </a:p>
        </p:txBody>
      </p:sp>
    </p:spTree>
    <p:extLst>
      <p:ext uri="{BB962C8B-B14F-4D97-AF65-F5344CB8AC3E}">
        <p14:creationId xmlns:p14="http://schemas.microsoft.com/office/powerpoint/2010/main" val="37213921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500"/>
                                        <p:tgtEl>
                                          <p:spTgt spid="3"/>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nodeType="withEffect">
                                  <p:stCondLst>
                                    <p:cond delay="500"/>
                                  </p:stCondLst>
                                  <p:childTnLst>
                                    <p:set>
                                      <p:cBhvr>
                                        <p:cTn id="15" dur="1" fill="hold">
                                          <p:stCondLst>
                                            <p:cond delay="0"/>
                                          </p:stCondLst>
                                        </p:cTn>
                                        <p:tgtEl>
                                          <p:spTgt spid="13"/>
                                        </p:tgtEl>
                                        <p:attrNameLst>
                                          <p:attrName>style.visibility</p:attrName>
                                        </p:attrNameLst>
                                      </p:cBhvr>
                                      <p:to>
                                        <p:strVal val="visible"/>
                                      </p:to>
                                    </p:set>
                                  </p:childTnLst>
                                </p:cTn>
                              </p:par>
                              <p:par>
                                <p:cTn id="16" presetID="1" presetClass="entr" presetSubtype="0" fill="hold" grpId="0" nodeType="withEffect">
                                  <p:stCondLst>
                                    <p:cond delay="500"/>
                                  </p:stCondLst>
                                  <p:childTnLst>
                                    <p:set>
                                      <p:cBhvr>
                                        <p:cTn id="17" dur="1" fill="hold">
                                          <p:stCondLst>
                                            <p:cond delay="0"/>
                                          </p:stCondLst>
                                        </p:cTn>
                                        <p:tgtEl>
                                          <p:spTgt spid="11"/>
                                        </p:tgtEl>
                                        <p:attrNameLst>
                                          <p:attrName>style.visibility</p:attrName>
                                        </p:attrNameLst>
                                      </p:cBhvr>
                                      <p:to>
                                        <p:strVal val="visible"/>
                                      </p:to>
                                    </p:set>
                                  </p:childTnLst>
                                </p:cTn>
                              </p:par>
                              <p:par>
                                <p:cTn id="18" presetID="16" presetClass="entr" presetSubtype="42"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outHorizont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build="p"/>
      <p:bldP spid="11" grpId="0"/>
      <p:bldP spid="12" grpId="0" animBg="1"/>
      <p:bldP spid="9" grpId="0"/>
      <p:bldP spid="14" grpId="0" animBg="1"/>
      <p:bldP spid="21" grpId="0"/>
      <p:bldP spid="23" grpId="0"/>
      <p:bldP spid="25"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72FC4-01CC-EE94-E03E-5ED13CF041B8}"/>
            </a:ext>
          </a:extLst>
        </p:cNvPr>
        <p:cNvGrpSpPr/>
        <p:nvPr/>
      </p:nvGrpSpPr>
      <p:grpSpPr>
        <a:xfrm>
          <a:off x="0" y="0"/>
          <a:ext cx="0" cy="0"/>
          <a:chOff x="0" y="0"/>
          <a:chExt cx="0" cy="0"/>
        </a:xfrm>
      </p:grpSpPr>
      <p:sp>
        <p:nvSpPr>
          <p:cNvPr id="3" name="Rectangle 9">
            <a:extLst>
              <a:ext uri="{FF2B5EF4-FFF2-40B4-BE49-F238E27FC236}">
                <a16:creationId xmlns:a16="http://schemas.microsoft.com/office/drawing/2014/main" id="{A0299947-25E7-732F-D95C-B26F9134AA4E}"/>
              </a:ext>
            </a:extLst>
          </p:cNvPr>
          <p:cNvSpPr/>
          <p:nvPr/>
        </p:nvSpPr>
        <p:spPr>
          <a:xfrm>
            <a:off x="612649" y="2524123"/>
            <a:ext cx="10972800" cy="3712464"/>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pPr marL="285750" lvl="1" indent="-285750" defTabSz="1289050">
              <a:spcBef>
                <a:spcPts val="600"/>
              </a:spcBef>
              <a:spcAft>
                <a:spcPts val="600"/>
              </a:spcAft>
              <a:defRPr/>
            </a:pPr>
            <a:endParaRPr lang="en-US" sz="2900" dirty="0">
              <a:solidFill>
                <a:srgbClr val="000000">
                  <a:hueOff val="0"/>
                  <a:satOff val="0"/>
                  <a:lumOff val="0"/>
                  <a:alphaOff val="0"/>
                </a:srgbClr>
              </a:solidFill>
            </a:endParaRPr>
          </a:p>
        </p:txBody>
      </p:sp>
      <p:sp>
        <p:nvSpPr>
          <p:cNvPr id="2" name="Title 1">
            <a:extLst>
              <a:ext uri="{FF2B5EF4-FFF2-40B4-BE49-F238E27FC236}">
                <a16:creationId xmlns:a16="http://schemas.microsoft.com/office/drawing/2014/main" id="{426D2126-A025-4FCD-3AF3-3F85FF5E1769}"/>
              </a:ext>
            </a:extLst>
          </p:cNvPr>
          <p:cNvSpPr>
            <a:spLocks noGrp="1"/>
          </p:cNvSpPr>
          <p:nvPr>
            <p:ph type="title"/>
          </p:nvPr>
        </p:nvSpPr>
        <p:spPr/>
        <p:txBody>
          <a:bodyPr anchor="t">
            <a:normAutofit/>
          </a:bodyPr>
          <a:lstStyle/>
          <a:p>
            <a:pPr marR="0" rtl="0"/>
            <a:r>
              <a:rPr lang="en-US" sz="4400" b="0" i="0" u="none" strike="noStrike" kern="100" baseline="0" dirty="0"/>
              <a:t>Traps for the Unwary</a:t>
            </a:r>
          </a:p>
        </p:txBody>
      </p:sp>
      <p:sp>
        <p:nvSpPr>
          <p:cNvPr id="18" name="Text Placeholder 17">
            <a:extLst>
              <a:ext uri="{FF2B5EF4-FFF2-40B4-BE49-F238E27FC236}">
                <a16:creationId xmlns:a16="http://schemas.microsoft.com/office/drawing/2014/main" id="{13FD9C1C-0D54-C53B-347E-0E6D2F0D1042}"/>
              </a:ext>
            </a:extLst>
          </p:cNvPr>
          <p:cNvSpPr>
            <a:spLocks noGrp="1"/>
          </p:cNvSpPr>
          <p:nvPr>
            <p:ph type="body" sz="quarter" idx="15"/>
          </p:nvPr>
        </p:nvSpPr>
        <p:spPr>
          <a:xfrm>
            <a:off x="377998" y="1819564"/>
            <a:ext cx="3362729" cy="582025"/>
          </a:xfrm>
        </p:spPr>
        <p:txBody>
          <a:bodyPr/>
          <a:lstStyle/>
          <a:p>
            <a:pPr algn="ctr">
              <a:spcBef>
                <a:spcPts val="600"/>
              </a:spcBef>
              <a:spcAft>
                <a:spcPts val="200"/>
              </a:spcAft>
              <a:buClrTx/>
              <a:tabLst/>
              <a:defRPr/>
            </a:pPr>
            <a:r>
              <a:rPr lang="en-US" sz="3600" dirty="0">
                <a:effectLst>
                  <a:outerShdw dist="12700" dir="8400000" algn="ctr" rotWithShape="0">
                    <a:srgbClr val="000000">
                      <a:alpha val="45000"/>
                    </a:srgbClr>
                  </a:outerShdw>
                </a:effectLst>
              </a:rPr>
              <a:t>Discovery</a:t>
            </a:r>
          </a:p>
        </p:txBody>
      </p:sp>
      <p:sp>
        <p:nvSpPr>
          <p:cNvPr id="11" name="Rectangle 10">
            <a:extLst>
              <a:ext uri="{FF2B5EF4-FFF2-40B4-BE49-F238E27FC236}">
                <a16:creationId xmlns:a16="http://schemas.microsoft.com/office/drawing/2014/main" id="{F01A70CD-689A-48B7-0D48-918534BB2D3B}"/>
              </a:ext>
            </a:extLst>
          </p:cNvPr>
          <p:cNvSpPr/>
          <p:nvPr/>
        </p:nvSpPr>
        <p:spPr>
          <a:xfrm>
            <a:off x="2208653" y="2904531"/>
            <a:ext cx="3519460" cy="5006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Trap</a:t>
            </a:r>
          </a:p>
        </p:txBody>
      </p:sp>
      <p:sp>
        <p:nvSpPr>
          <p:cNvPr id="12" name="Oval 10">
            <a:extLst>
              <a:ext uri="{FF2B5EF4-FFF2-40B4-BE49-F238E27FC236}">
                <a16:creationId xmlns:a16="http://schemas.microsoft.com/office/drawing/2014/main" id="{78A1B11A-C88D-2DFE-2B27-2526BDEF8985}"/>
              </a:ext>
            </a:extLst>
          </p:cNvPr>
          <p:cNvSpPr/>
          <p:nvPr/>
        </p:nvSpPr>
        <p:spPr>
          <a:xfrm>
            <a:off x="902645" y="3687051"/>
            <a:ext cx="1108642" cy="1108642"/>
          </a:xfrm>
          <a:prstGeom prst="roundRect">
            <a:avLst/>
          </a:prstGeom>
          <a:ln>
            <a:noFill/>
          </a:ln>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3" name="Graphic 12" descr="Close with solid fill">
            <a:extLst>
              <a:ext uri="{FF2B5EF4-FFF2-40B4-BE49-F238E27FC236}">
                <a16:creationId xmlns:a16="http://schemas.microsoft.com/office/drawing/2014/main" id="{C11A5F84-C50D-07B3-8D4B-622C4A6B4E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2582" y="3789825"/>
            <a:ext cx="914400" cy="914400"/>
          </a:xfrm>
          <a:prstGeom prst="rect">
            <a:avLst/>
          </a:prstGeom>
          <a:effectLst>
            <a:outerShdw blurRad="50800" dist="38100" dir="8400000" algn="tl" rotWithShape="0">
              <a:prstClr val="black">
                <a:alpha val="40000"/>
              </a:prstClr>
            </a:outerShdw>
          </a:effectLst>
        </p:spPr>
      </p:pic>
      <p:sp>
        <p:nvSpPr>
          <p:cNvPr id="9" name="Rectangle 8">
            <a:extLst>
              <a:ext uri="{FF2B5EF4-FFF2-40B4-BE49-F238E27FC236}">
                <a16:creationId xmlns:a16="http://schemas.microsoft.com/office/drawing/2014/main" id="{A7590F1E-47AA-7490-1DCE-CA2A866146D1}"/>
              </a:ext>
            </a:extLst>
          </p:cNvPr>
          <p:cNvSpPr/>
          <p:nvPr/>
        </p:nvSpPr>
        <p:spPr>
          <a:xfrm>
            <a:off x="7606660" y="2904531"/>
            <a:ext cx="3805254" cy="4575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Fix</a:t>
            </a:r>
          </a:p>
        </p:txBody>
      </p:sp>
      <p:sp>
        <p:nvSpPr>
          <p:cNvPr id="14" name="Oval 10">
            <a:extLst>
              <a:ext uri="{FF2B5EF4-FFF2-40B4-BE49-F238E27FC236}">
                <a16:creationId xmlns:a16="http://schemas.microsoft.com/office/drawing/2014/main" id="{8A21F837-917F-D036-37D9-458DF258B19D}"/>
              </a:ext>
            </a:extLst>
          </p:cNvPr>
          <p:cNvSpPr/>
          <p:nvPr/>
        </p:nvSpPr>
        <p:spPr>
          <a:xfrm>
            <a:off x="6324484" y="3692704"/>
            <a:ext cx="1108642" cy="1108642"/>
          </a:xfrm>
          <a:prstGeom prst="roundRect">
            <a:avLst/>
          </a:prstGeom>
          <a:ln>
            <a:noFill/>
          </a:ln>
          <a:effectLst/>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6" name="Graphic 15" descr="Checkmark with solid fill">
            <a:extLst>
              <a:ext uri="{FF2B5EF4-FFF2-40B4-BE49-F238E27FC236}">
                <a16:creationId xmlns:a16="http://schemas.microsoft.com/office/drawing/2014/main" id="{82573098-A0CB-7610-264A-6D6B478E15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6068" y="3789825"/>
            <a:ext cx="914400" cy="914400"/>
          </a:xfrm>
          <a:prstGeom prst="rect">
            <a:avLst/>
          </a:prstGeom>
          <a:effectLst>
            <a:outerShdw blurRad="50800" dist="50800" dir="8400000" algn="ctr" rotWithShape="0">
              <a:srgbClr val="000000">
                <a:alpha val="43137"/>
              </a:srgbClr>
            </a:outerShdw>
          </a:effectLst>
        </p:spPr>
      </p:pic>
      <p:cxnSp>
        <p:nvCxnSpPr>
          <p:cNvPr id="19" name="Straight Connector 18">
            <a:extLst>
              <a:ext uri="{FF2B5EF4-FFF2-40B4-BE49-F238E27FC236}">
                <a16:creationId xmlns:a16="http://schemas.microsoft.com/office/drawing/2014/main" id="{9176B436-4047-FC00-E89C-5048487F0918}"/>
              </a:ext>
            </a:extLst>
          </p:cNvPr>
          <p:cNvCxnSpPr/>
          <p:nvPr/>
        </p:nvCxnSpPr>
        <p:spPr>
          <a:xfrm>
            <a:off x="5929746" y="2909455"/>
            <a:ext cx="0" cy="2818935"/>
          </a:xfrm>
          <a:prstGeom prst="line">
            <a:avLst/>
          </a:prstGeom>
          <a:ln w="25400">
            <a:solidFill>
              <a:schemeClr val="accent6">
                <a:alpha val="70000"/>
              </a:schemeClr>
            </a:solidFill>
          </a:ln>
          <a:effectLst/>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81DA3158-0158-D9E7-4D30-18C85D4AFA71}"/>
              </a:ext>
            </a:extLst>
          </p:cNvPr>
          <p:cNvSpPr txBox="1"/>
          <p:nvPr/>
        </p:nvSpPr>
        <p:spPr>
          <a:xfrm>
            <a:off x="2208654" y="3789825"/>
            <a:ext cx="3519459" cy="830997"/>
          </a:xfrm>
          <a:prstGeom prst="rect">
            <a:avLst/>
          </a:prstGeom>
          <a:noFill/>
        </p:spPr>
        <p:txBody>
          <a:bodyPr wrap="square">
            <a:spAutoFit/>
          </a:bodyPr>
          <a:lstStyle/>
          <a:p>
            <a:pPr indent="-457200" defTabSz="1555750">
              <a:spcBef>
                <a:spcPts val="600"/>
              </a:spcBef>
              <a:spcAft>
                <a:spcPts val="600"/>
              </a:spcAft>
              <a:defRPr/>
            </a:pPr>
            <a:r>
              <a:rPr lang="en-US" sz="2400" dirty="0">
                <a:solidFill>
                  <a:srgbClr val="000000">
                    <a:hueOff val="0"/>
                    <a:satOff val="0"/>
                    <a:lumOff val="0"/>
                    <a:alphaOff val="0"/>
                  </a:srgbClr>
                </a:solidFill>
              </a:rPr>
              <a:t>Are AI chat histories discoverable?</a:t>
            </a:r>
          </a:p>
        </p:txBody>
      </p:sp>
      <p:sp>
        <p:nvSpPr>
          <p:cNvPr id="25" name="TextBox 24">
            <a:extLst>
              <a:ext uri="{FF2B5EF4-FFF2-40B4-BE49-F238E27FC236}">
                <a16:creationId xmlns:a16="http://schemas.microsoft.com/office/drawing/2014/main" id="{1A5C24B0-D347-8662-0D2B-96EDB12352F8}"/>
              </a:ext>
            </a:extLst>
          </p:cNvPr>
          <p:cNvSpPr txBox="1"/>
          <p:nvPr/>
        </p:nvSpPr>
        <p:spPr>
          <a:xfrm>
            <a:off x="7605179" y="4312408"/>
            <a:ext cx="3805249" cy="830997"/>
          </a:xfrm>
          <a:prstGeom prst="rect">
            <a:avLst/>
          </a:prstGeom>
          <a:noFill/>
        </p:spPr>
        <p:txBody>
          <a:bodyPr wrap="square">
            <a:spAutoFit/>
          </a:bodyPr>
          <a:lstStyle/>
          <a:p>
            <a:pPr indent="-457200" defTabSz="1200150">
              <a:spcBef>
                <a:spcPts val="600"/>
              </a:spcBef>
              <a:spcAft>
                <a:spcPts val="600"/>
              </a:spcAft>
              <a:defRPr/>
            </a:pPr>
            <a:r>
              <a:rPr lang="en-US" sz="2400" dirty="0">
                <a:solidFill>
                  <a:srgbClr val="000000">
                    <a:hueOff val="0"/>
                    <a:satOff val="0"/>
                    <a:lumOff val="0"/>
                    <a:alphaOff val="0"/>
                  </a:srgbClr>
                </a:solidFill>
              </a:rPr>
              <a:t>Consistent implementation</a:t>
            </a:r>
          </a:p>
        </p:txBody>
      </p:sp>
      <p:sp>
        <p:nvSpPr>
          <p:cNvPr id="5" name="TextBox 4">
            <a:extLst>
              <a:ext uri="{FF2B5EF4-FFF2-40B4-BE49-F238E27FC236}">
                <a16:creationId xmlns:a16="http://schemas.microsoft.com/office/drawing/2014/main" id="{8657243E-6BEB-2306-16EC-B0CBA9BE7C4D}"/>
              </a:ext>
            </a:extLst>
          </p:cNvPr>
          <p:cNvSpPr txBox="1"/>
          <p:nvPr/>
        </p:nvSpPr>
        <p:spPr>
          <a:xfrm>
            <a:off x="7610891" y="3407625"/>
            <a:ext cx="3578525" cy="830997"/>
          </a:xfrm>
          <a:prstGeom prst="rect">
            <a:avLst/>
          </a:prstGeom>
          <a:noFill/>
        </p:spPr>
        <p:txBody>
          <a:bodyPr wrap="square">
            <a:spAutoFit/>
          </a:bodyPr>
          <a:lstStyle/>
          <a:p>
            <a:r>
              <a:rPr lang="en-US" sz="2400" dirty="0"/>
              <a:t>AI-specific data retention policy</a:t>
            </a:r>
          </a:p>
        </p:txBody>
      </p:sp>
      <p:sp>
        <p:nvSpPr>
          <p:cNvPr id="7" name="TextBox 6">
            <a:extLst>
              <a:ext uri="{FF2B5EF4-FFF2-40B4-BE49-F238E27FC236}">
                <a16:creationId xmlns:a16="http://schemas.microsoft.com/office/drawing/2014/main" id="{59D94F71-DBD5-E072-31DC-007DA1F57E4E}"/>
              </a:ext>
            </a:extLst>
          </p:cNvPr>
          <p:cNvSpPr txBox="1"/>
          <p:nvPr/>
        </p:nvSpPr>
        <p:spPr>
          <a:xfrm>
            <a:off x="7610891" y="5168855"/>
            <a:ext cx="3347215" cy="461665"/>
          </a:xfrm>
          <a:prstGeom prst="rect">
            <a:avLst/>
          </a:prstGeom>
          <a:noFill/>
        </p:spPr>
        <p:txBody>
          <a:bodyPr wrap="square">
            <a:spAutoFit/>
          </a:bodyPr>
          <a:lstStyle/>
          <a:p>
            <a:r>
              <a:rPr lang="en-US" sz="2400" dirty="0"/>
              <a:t>Message discipline</a:t>
            </a:r>
          </a:p>
        </p:txBody>
      </p:sp>
    </p:spTree>
    <p:extLst>
      <p:ext uri="{BB962C8B-B14F-4D97-AF65-F5344CB8AC3E}">
        <p14:creationId xmlns:p14="http://schemas.microsoft.com/office/powerpoint/2010/main" val="37210474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500"/>
                                        <p:tgtEl>
                                          <p:spTgt spid="3"/>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nodeType="withEffect">
                                  <p:stCondLst>
                                    <p:cond delay="500"/>
                                  </p:stCondLst>
                                  <p:childTnLst>
                                    <p:set>
                                      <p:cBhvr>
                                        <p:cTn id="15" dur="1" fill="hold">
                                          <p:stCondLst>
                                            <p:cond delay="0"/>
                                          </p:stCondLst>
                                        </p:cTn>
                                        <p:tgtEl>
                                          <p:spTgt spid="13"/>
                                        </p:tgtEl>
                                        <p:attrNameLst>
                                          <p:attrName>style.visibility</p:attrName>
                                        </p:attrNameLst>
                                      </p:cBhvr>
                                      <p:to>
                                        <p:strVal val="visible"/>
                                      </p:to>
                                    </p:set>
                                  </p:childTnLst>
                                </p:cTn>
                              </p:par>
                              <p:par>
                                <p:cTn id="16" presetID="16" presetClass="entr" presetSubtype="42"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outHorizontal)">
                                      <p:cBhvr>
                                        <p:cTn id="18" dur="500"/>
                                        <p:tgtEl>
                                          <p:spTgt spid="19"/>
                                        </p:tgtEl>
                                      </p:cBhvr>
                                    </p:animEffect>
                                  </p:childTnLst>
                                </p:cTn>
                              </p:par>
                              <p:par>
                                <p:cTn id="19" presetID="1"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build="p"/>
      <p:bldP spid="11" grpId="0"/>
      <p:bldP spid="12" grpId="0" animBg="1"/>
      <p:bldP spid="9" grpId="0"/>
      <p:bldP spid="14" grpId="0" animBg="1"/>
      <p:bldP spid="21" grpId="0"/>
      <p:bldP spid="25" grpId="0"/>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07AFE-DCF0-0763-C9E7-DEA71199085E}"/>
            </a:ext>
          </a:extLst>
        </p:cNvPr>
        <p:cNvGrpSpPr/>
        <p:nvPr/>
      </p:nvGrpSpPr>
      <p:grpSpPr>
        <a:xfrm>
          <a:off x="0" y="0"/>
          <a:ext cx="0" cy="0"/>
          <a:chOff x="0" y="0"/>
          <a:chExt cx="0" cy="0"/>
        </a:xfrm>
      </p:grpSpPr>
      <p:sp>
        <p:nvSpPr>
          <p:cNvPr id="3" name="Rectangle 9">
            <a:extLst>
              <a:ext uri="{FF2B5EF4-FFF2-40B4-BE49-F238E27FC236}">
                <a16:creationId xmlns:a16="http://schemas.microsoft.com/office/drawing/2014/main" id="{CF636A5A-4AD4-EFEB-9A7F-530A7C45DA3C}"/>
              </a:ext>
            </a:extLst>
          </p:cNvPr>
          <p:cNvSpPr/>
          <p:nvPr/>
        </p:nvSpPr>
        <p:spPr>
          <a:xfrm>
            <a:off x="612649" y="2524123"/>
            <a:ext cx="10972800" cy="3712464"/>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pPr marL="285750" lvl="1" indent="-285750" defTabSz="1289050">
              <a:spcBef>
                <a:spcPts val="600"/>
              </a:spcBef>
              <a:spcAft>
                <a:spcPts val="600"/>
              </a:spcAft>
              <a:defRPr/>
            </a:pPr>
            <a:endParaRPr lang="en-US" sz="2900" dirty="0">
              <a:solidFill>
                <a:srgbClr val="000000">
                  <a:hueOff val="0"/>
                  <a:satOff val="0"/>
                  <a:lumOff val="0"/>
                  <a:alphaOff val="0"/>
                </a:srgbClr>
              </a:solidFill>
            </a:endParaRPr>
          </a:p>
        </p:txBody>
      </p:sp>
      <p:sp>
        <p:nvSpPr>
          <p:cNvPr id="2" name="Title 1">
            <a:extLst>
              <a:ext uri="{FF2B5EF4-FFF2-40B4-BE49-F238E27FC236}">
                <a16:creationId xmlns:a16="http://schemas.microsoft.com/office/drawing/2014/main" id="{C37261C9-1DB9-8550-4CC2-0DD10BE1E88B}"/>
              </a:ext>
            </a:extLst>
          </p:cNvPr>
          <p:cNvSpPr>
            <a:spLocks noGrp="1"/>
          </p:cNvSpPr>
          <p:nvPr>
            <p:ph type="title"/>
          </p:nvPr>
        </p:nvSpPr>
        <p:spPr/>
        <p:txBody>
          <a:bodyPr anchor="t">
            <a:normAutofit/>
          </a:bodyPr>
          <a:lstStyle/>
          <a:p>
            <a:pPr marR="0" rtl="0"/>
            <a:r>
              <a:rPr lang="en-US" sz="4400" b="0" i="0" u="none" strike="noStrike" kern="100" baseline="0" dirty="0"/>
              <a:t>Traps for the Unwary</a:t>
            </a:r>
          </a:p>
        </p:txBody>
      </p:sp>
      <p:sp>
        <p:nvSpPr>
          <p:cNvPr id="18" name="Text Placeholder 17">
            <a:extLst>
              <a:ext uri="{FF2B5EF4-FFF2-40B4-BE49-F238E27FC236}">
                <a16:creationId xmlns:a16="http://schemas.microsoft.com/office/drawing/2014/main" id="{F3AC1DEB-9A67-E33D-9542-C1012273FF86}"/>
              </a:ext>
            </a:extLst>
          </p:cNvPr>
          <p:cNvSpPr>
            <a:spLocks noGrp="1"/>
          </p:cNvSpPr>
          <p:nvPr>
            <p:ph type="body" sz="quarter" idx="15"/>
          </p:nvPr>
        </p:nvSpPr>
        <p:spPr>
          <a:xfrm>
            <a:off x="902645" y="1819564"/>
            <a:ext cx="5551748" cy="582025"/>
          </a:xfrm>
        </p:spPr>
        <p:txBody>
          <a:bodyPr/>
          <a:lstStyle/>
          <a:p>
            <a:pPr algn="ctr">
              <a:spcBef>
                <a:spcPts val="600"/>
              </a:spcBef>
              <a:spcAft>
                <a:spcPts val="200"/>
              </a:spcAft>
              <a:buClrTx/>
              <a:tabLst/>
              <a:defRPr/>
            </a:pPr>
            <a:r>
              <a:rPr lang="en-US" sz="3600" dirty="0">
                <a:effectLst>
                  <a:outerShdw dist="12700" dir="8400000" algn="ctr" rotWithShape="0">
                    <a:srgbClr val="000000">
                      <a:alpha val="45000"/>
                    </a:srgbClr>
                  </a:outerShdw>
                </a:effectLst>
              </a:rPr>
              <a:t>Attorney-Client Privilege</a:t>
            </a:r>
          </a:p>
        </p:txBody>
      </p:sp>
      <p:sp>
        <p:nvSpPr>
          <p:cNvPr id="11" name="Rectangle 10">
            <a:extLst>
              <a:ext uri="{FF2B5EF4-FFF2-40B4-BE49-F238E27FC236}">
                <a16:creationId xmlns:a16="http://schemas.microsoft.com/office/drawing/2014/main" id="{8756ED7A-6CB6-ACA4-9A4F-EF30AADCF628}"/>
              </a:ext>
            </a:extLst>
          </p:cNvPr>
          <p:cNvSpPr/>
          <p:nvPr/>
        </p:nvSpPr>
        <p:spPr>
          <a:xfrm>
            <a:off x="2236751" y="2904531"/>
            <a:ext cx="3519460" cy="5006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Trap</a:t>
            </a:r>
          </a:p>
        </p:txBody>
      </p:sp>
      <p:sp>
        <p:nvSpPr>
          <p:cNvPr id="12" name="Oval 10">
            <a:extLst>
              <a:ext uri="{FF2B5EF4-FFF2-40B4-BE49-F238E27FC236}">
                <a16:creationId xmlns:a16="http://schemas.microsoft.com/office/drawing/2014/main" id="{2283C0B9-8DCF-4432-9497-50D25CCE59A2}"/>
              </a:ext>
            </a:extLst>
          </p:cNvPr>
          <p:cNvSpPr/>
          <p:nvPr/>
        </p:nvSpPr>
        <p:spPr>
          <a:xfrm>
            <a:off x="902645" y="3687051"/>
            <a:ext cx="1108642" cy="1108642"/>
          </a:xfrm>
          <a:prstGeom prst="roundRect">
            <a:avLst/>
          </a:prstGeom>
          <a:ln>
            <a:noFill/>
          </a:ln>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3" name="Graphic 12" descr="Close with solid fill">
            <a:extLst>
              <a:ext uri="{FF2B5EF4-FFF2-40B4-BE49-F238E27FC236}">
                <a16:creationId xmlns:a16="http://schemas.microsoft.com/office/drawing/2014/main" id="{262B768C-6992-88E8-C154-0397918DFD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2582" y="3789825"/>
            <a:ext cx="914400" cy="914400"/>
          </a:xfrm>
          <a:prstGeom prst="rect">
            <a:avLst/>
          </a:prstGeom>
          <a:effectLst>
            <a:outerShdw blurRad="50800" dist="38100" dir="8400000" algn="tl" rotWithShape="0">
              <a:prstClr val="black">
                <a:alpha val="40000"/>
              </a:prstClr>
            </a:outerShdw>
          </a:effectLst>
        </p:spPr>
      </p:pic>
      <p:sp>
        <p:nvSpPr>
          <p:cNvPr id="9" name="Rectangle 8">
            <a:extLst>
              <a:ext uri="{FF2B5EF4-FFF2-40B4-BE49-F238E27FC236}">
                <a16:creationId xmlns:a16="http://schemas.microsoft.com/office/drawing/2014/main" id="{8C0D5062-B48F-9603-9F3F-675C9FACC671}"/>
              </a:ext>
            </a:extLst>
          </p:cNvPr>
          <p:cNvSpPr/>
          <p:nvPr/>
        </p:nvSpPr>
        <p:spPr>
          <a:xfrm>
            <a:off x="7606660" y="2904531"/>
            <a:ext cx="3805254" cy="4575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defTabSz="1289050">
              <a:spcBef>
                <a:spcPts val="600"/>
              </a:spcBef>
              <a:spcAft>
                <a:spcPts val="600"/>
              </a:spcAft>
              <a:defRPr/>
            </a:pPr>
            <a:r>
              <a:rPr lang="en-US" sz="2400" b="1" dirty="0">
                <a:solidFill>
                  <a:srgbClr val="000000">
                    <a:hueOff val="0"/>
                    <a:satOff val="0"/>
                    <a:lumOff val="0"/>
                    <a:alphaOff val="0"/>
                  </a:srgbClr>
                </a:solidFill>
              </a:rPr>
              <a:t>The Fix</a:t>
            </a:r>
          </a:p>
        </p:txBody>
      </p:sp>
      <p:sp>
        <p:nvSpPr>
          <p:cNvPr id="14" name="Oval 10">
            <a:extLst>
              <a:ext uri="{FF2B5EF4-FFF2-40B4-BE49-F238E27FC236}">
                <a16:creationId xmlns:a16="http://schemas.microsoft.com/office/drawing/2014/main" id="{D3C95057-6C35-521F-C8C6-16B701843C38}"/>
              </a:ext>
            </a:extLst>
          </p:cNvPr>
          <p:cNvSpPr/>
          <p:nvPr/>
        </p:nvSpPr>
        <p:spPr>
          <a:xfrm>
            <a:off x="6324484" y="3692704"/>
            <a:ext cx="1108642" cy="1108642"/>
          </a:xfrm>
          <a:prstGeom prst="roundRect">
            <a:avLst/>
          </a:prstGeom>
          <a:ln>
            <a:noFill/>
          </a:ln>
          <a:effectLst/>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pic>
        <p:nvPicPr>
          <p:cNvPr id="16" name="Graphic 15" descr="Checkmark with solid fill">
            <a:extLst>
              <a:ext uri="{FF2B5EF4-FFF2-40B4-BE49-F238E27FC236}">
                <a16:creationId xmlns:a16="http://schemas.microsoft.com/office/drawing/2014/main" id="{A39208B7-5522-1944-CC24-148FFC0931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6068" y="3789825"/>
            <a:ext cx="914400" cy="914400"/>
          </a:xfrm>
          <a:prstGeom prst="rect">
            <a:avLst/>
          </a:prstGeom>
          <a:effectLst>
            <a:outerShdw blurRad="50800" dist="50800" dir="8400000" algn="ctr" rotWithShape="0">
              <a:srgbClr val="000000">
                <a:alpha val="43137"/>
              </a:srgbClr>
            </a:outerShdw>
          </a:effectLst>
        </p:spPr>
      </p:pic>
      <p:cxnSp>
        <p:nvCxnSpPr>
          <p:cNvPr id="19" name="Straight Connector 18">
            <a:extLst>
              <a:ext uri="{FF2B5EF4-FFF2-40B4-BE49-F238E27FC236}">
                <a16:creationId xmlns:a16="http://schemas.microsoft.com/office/drawing/2014/main" id="{5A729EC0-1659-57E9-5727-2383A6C2894F}"/>
              </a:ext>
            </a:extLst>
          </p:cNvPr>
          <p:cNvCxnSpPr/>
          <p:nvPr/>
        </p:nvCxnSpPr>
        <p:spPr>
          <a:xfrm>
            <a:off x="5929746" y="2909455"/>
            <a:ext cx="0" cy="2818935"/>
          </a:xfrm>
          <a:prstGeom prst="line">
            <a:avLst/>
          </a:prstGeom>
          <a:ln w="25400">
            <a:solidFill>
              <a:schemeClr val="accent6">
                <a:alpha val="70000"/>
              </a:schemeClr>
            </a:solidFill>
          </a:ln>
          <a:effectLst/>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E5E60CC3-21F0-7961-A106-A99DF7115907}"/>
              </a:ext>
            </a:extLst>
          </p:cNvPr>
          <p:cNvSpPr txBox="1"/>
          <p:nvPr/>
        </p:nvSpPr>
        <p:spPr>
          <a:xfrm>
            <a:off x="2208654" y="3631399"/>
            <a:ext cx="3519459" cy="461665"/>
          </a:xfrm>
          <a:prstGeom prst="rect">
            <a:avLst/>
          </a:prstGeom>
          <a:noFill/>
        </p:spPr>
        <p:txBody>
          <a:bodyPr wrap="square">
            <a:spAutoFit/>
          </a:bodyPr>
          <a:lstStyle/>
          <a:p>
            <a:pPr indent="-457200" defTabSz="1555750">
              <a:spcBef>
                <a:spcPts val="600"/>
              </a:spcBef>
              <a:spcAft>
                <a:spcPts val="600"/>
              </a:spcAft>
              <a:defRPr/>
            </a:pPr>
            <a:r>
              <a:rPr lang="en-US" sz="2400" dirty="0">
                <a:solidFill>
                  <a:srgbClr val="000000">
                    <a:hueOff val="0"/>
                    <a:satOff val="0"/>
                    <a:lumOff val="0"/>
                    <a:alphaOff val="0"/>
                  </a:srgbClr>
                </a:solidFill>
              </a:rPr>
              <a:t>Using AI for legal advice</a:t>
            </a:r>
          </a:p>
        </p:txBody>
      </p:sp>
      <p:sp>
        <p:nvSpPr>
          <p:cNvPr id="5" name="TextBox 4">
            <a:extLst>
              <a:ext uri="{FF2B5EF4-FFF2-40B4-BE49-F238E27FC236}">
                <a16:creationId xmlns:a16="http://schemas.microsoft.com/office/drawing/2014/main" id="{336FDD29-AF60-E9C5-4AEF-5CB85D4AA023}"/>
              </a:ext>
            </a:extLst>
          </p:cNvPr>
          <p:cNvSpPr txBox="1"/>
          <p:nvPr/>
        </p:nvSpPr>
        <p:spPr>
          <a:xfrm>
            <a:off x="7610893" y="3558992"/>
            <a:ext cx="3578525" cy="461665"/>
          </a:xfrm>
          <a:prstGeom prst="rect">
            <a:avLst/>
          </a:prstGeom>
          <a:noFill/>
        </p:spPr>
        <p:txBody>
          <a:bodyPr wrap="square">
            <a:spAutoFit/>
          </a:bodyPr>
          <a:lstStyle/>
          <a:p>
            <a:r>
              <a:rPr lang="en-US" sz="2400" dirty="0"/>
              <a:t>Enterprise accounts</a:t>
            </a:r>
          </a:p>
        </p:txBody>
      </p:sp>
      <p:sp>
        <p:nvSpPr>
          <p:cNvPr id="7" name="TextBox 6">
            <a:extLst>
              <a:ext uri="{FF2B5EF4-FFF2-40B4-BE49-F238E27FC236}">
                <a16:creationId xmlns:a16="http://schemas.microsoft.com/office/drawing/2014/main" id="{4119C601-A869-3240-8E4F-3910666E506D}"/>
              </a:ext>
            </a:extLst>
          </p:cNvPr>
          <p:cNvSpPr txBox="1"/>
          <p:nvPr/>
        </p:nvSpPr>
        <p:spPr>
          <a:xfrm>
            <a:off x="7610891" y="4149522"/>
            <a:ext cx="3347215" cy="461665"/>
          </a:xfrm>
          <a:prstGeom prst="rect">
            <a:avLst/>
          </a:prstGeom>
          <a:noFill/>
        </p:spPr>
        <p:txBody>
          <a:bodyPr wrap="square">
            <a:spAutoFit/>
          </a:bodyPr>
          <a:lstStyle/>
          <a:p>
            <a:r>
              <a:rPr lang="en-US" sz="2400" dirty="0"/>
              <a:t>Lawyer in the loop</a:t>
            </a:r>
          </a:p>
        </p:txBody>
      </p:sp>
      <p:sp>
        <p:nvSpPr>
          <p:cNvPr id="4" name="TextBox 3">
            <a:extLst>
              <a:ext uri="{FF2B5EF4-FFF2-40B4-BE49-F238E27FC236}">
                <a16:creationId xmlns:a16="http://schemas.microsoft.com/office/drawing/2014/main" id="{525406E3-8B43-FDD8-0592-A83D9CBE1582}"/>
              </a:ext>
            </a:extLst>
          </p:cNvPr>
          <p:cNvSpPr txBox="1"/>
          <p:nvPr/>
        </p:nvSpPr>
        <p:spPr>
          <a:xfrm>
            <a:off x="2208653" y="4456076"/>
            <a:ext cx="3519459" cy="830997"/>
          </a:xfrm>
          <a:prstGeom prst="rect">
            <a:avLst/>
          </a:prstGeom>
          <a:noFill/>
        </p:spPr>
        <p:txBody>
          <a:bodyPr wrap="square">
            <a:spAutoFit/>
          </a:bodyPr>
          <a:lstStyle/>
          <a:p>
            <a:pPr indent="-457200" defTabSz="1555750">
              <a:spcBef>
                <a:spcPts val="600"/>
              </a:spcBef>
              <a:spcAft>
                <a:spcPts val="600"/>
              </a:spcAft>
              <a:defRPr/>
            </a:pPr>
            <a:r>
              <a:rPr lang="en-US" sz="2400" dirty="0">
                <a:solidFill>
                  <a:srgbClr val="000000">
                    <a:hueOff val="0"/>
                    <a:satOff val="0"/>
                    <a:lumOff val="0"/>
                    <a:alphaOff val="0"/>
                  </a:srgbClr>
                </a:solidFill>
              </a:rPr>
              <a:t>Uploading privileged info</a:t>
            </a:r>
          </a:p>
        </p:txBody>
      </p:sp>
    </p:spTree>
    <p:extLst>
      <p:ext uri="{BB962C8B-B14F-4D97-AF65-F5344CB8AC3E}">
        <p14:creationId xmlns:p14="http://schemas.microsoft.com/office/powerpoint/2010/main" val="27813563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500"/>
                                        <p:tgtEl>
                                          <p:spTgt spid="3"/>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nodeType="withEffect">
                                  <p:stCondLst>
                                    <p:cond delay="500"/>
                                  </p:stCondLst>
                                  <p:childTnLst>
                                    <p:set>
                                      <p:cBhvr>
                                        <p:cTn id="15" dur="1" fill="hold">
                                          <p:stCondLst>
                                            <p:cond delay="0"/>
                                          </p:stCondLst>
                                        </p:cTn>
                                        <p:tgtEl>
                                          <p:spTgt spid="13"/>
                                        </p:tgtEl>
                                        <p:attrNameLst>
                                          <p:attrName>style.visibility</p:attrName>
                                        </p:attrNameLst>
                                      </p:cBhvr>
                                      <p:to>
                                        <p:strVal val="visible"/>
                                      </p:to>
                                    </p:set>
                                  </p:childTnLst>
                                </p:cTn>
                              </p:par>
                              <p:par>
                                <p:cTn id="16" presetID="1" presetClass="entr" presetSubtype="0" fill="hold" grpId="0" nodeType="withEffect">
                                  <p:stCondLst>
                                    <p:cond delay="500"/>
                                  </p:stCondLst>
                                  <p:childTnLst>
                                    <p:set>
                                      <p:cBhvr>
                                        <p:cTn id="17" dur="1" fill="hold">
                                          <p:stCondLst>
                                            <p:cond delay="0"/>
                                          </p:stCondLst>
                                        </p:cTn>
                                        <p:tgtEl>
                                          <p:spTgt spid="11"/>
                                        </p:tgtEl>
                                        <p:attrNameLst>
                                          <p:attrName>style.visibility</p:attrName>
                                        </p:attrNameLst>
                                      </p:cBhvr>
                                      <p:to>
                                        <p:strVal val="visible"/>
                                      </p:to>
                                    </p:set>
                                  </p:childTnLst>
                                </p:cTn>
                              </p:par>
                              <p:par>
                                <p:cTn id="18" presetID="16" presetClass="entr" presetSubtype="42"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outHorizont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build="p"/>
      <p:bldP spid="11" grpId="0"/>
      <p:bldP spid="12" grpId="0" animBg="1"/>
      <p:bldP spid="9" grpId="0"/>
      <p:bldP spid="14" grpId="0" animBg="1"/>
      <p:bldP spid="21" grpId="0"/>
      <p:bldP spid="5" grpId="0"/>
      <p:bldP spid="7"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373916A-880A-4395-8692-7D41A5F9D39F}"/>
              </a:ext>
            </a:extLst>
          </p:cNvPr>
          <p:cNvSpPr>
            <a:spLocks noGrp="1"/>
          </p:cNvSpPr>
          <p:nvPr>
            <p:ph type="title"/>
          </p:nvPr>
        </p:nvSpPr>
        <p:spPr/>
        <p:txBody>
          <a:bodyPr>
            <a:normAutofit/>
          </a:bodyPr>
          <a:lstStyle/>
          <a:p>
            <a:r>
              <a:rPr lang="en-US" sz="4400" dirty="0"/>
              <a:t>AI Laws in Tennessee</a:t>
            </a:r>
          </a:p>
        </p:txBody>
      </p:sp>
      <p:sp>
        <p:nvSpPr>
          <p:cNvPr id="9" name="Content Placeholder 8">
            <a:extLst>
              <a:ext uri="{FF2B5EF4-FFF2-40B4-BE49-F238E27FC236}">
                <a16:creationId xmlns:a16="http://schemas.microsoft.com/office/drawing/2014/main" id="{364878D5-059F-F7CE-9AB4-BC2F3957EAA0}"/>
              </a:ext>
            </a:extLst>
          </p:cNvPr>
          <p:cNvSpPr>
            <a:spLocks noGrp="1"/>
          </p:cNvSpPr>
          <p:nvPr>
            <p:ph sz="quarter" idx="11"/>
          </p:nvPr>
        </p:nvSpPr>
        <p:spPr/>
        <p:txBody>
          <a:bodyPr lIns="1828800" tIns="0" rIns="45720" bIns="457200" anchor="t">
            <a:normAutofit/>
          </a:bodyPr>
          <a:lstStyle/>
          <a:p>
            <a:pPr>
              <a:lnSpc>
                <a:spcPct val="250000"/>
              </a:lnSpc>
            </a:pPr>
            <a:r>
              <a:rPr lang="en-US" sz="3600" dirty="0">
                <a:solidFill>
                  <a:schemeClr val="tx1"/>
                </a:solidFill>
              </a:rPr>
              <a:t>Niche, Not Comprehensive</a:t>
            </a:r>
          </a:p>
          <a:p>
            <a:pPr>
              <a:lnSpc>
                <a:spcPct val="250000"/>
              </a:lnSpc>
            </a:pPr>
            <a:r>
              <a:rPr lang="en-US" sz="3600" dirty="0">
                <a:solidFill>
                  <a:schemeClr val="tx1"/>
                </a:solidFill>
              </a:rPr>
              <a:t>Guardrails, Not Anti-AI</a:t>
            </a:r>
          </a:p>
        </p:txBody>
      </p:sp>
    </p:spTree>
    <p:extLst>
      <p:ext uri="{BB962C8B-B14F-4D97-AF65-F5344CB8AC3E}">
        <p14:creationId xmlns:p14="http://schemas.microsoft.com/office/powerpoint/2010/main" val="403171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1FD1-E9CA-6855-AC2C-21CB372B7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7BD21-BF93-CA5B-EF40-1EE0C2E49D9F}"/>
              </a:ext>
            </a:extLst>
          </p:cNvPr>
          <p:cNvSpPr>
            <a:spLocks noGrp="1"/>
          </p:cNvSpPr>
          <p:nvPr>
            <p:ph type="title"/>
          </p:nvPr>
        </p:nvSpPr>
        <p:spPr>
          <a:xfrm>
            <a:off x="597243" y="1078744"/>
            <a:ext cx="10972800" cy="1005840"/>
          </a:xfrm>
        </p:spPr>
        <p:txBody>
          <a:bodyPr>
            <a:normAutofit/>
          </a:bodyPr>
          <a:lstStyle/>
          <a:p>
            <a:pPr marR="0" algn="ctr" rtl="0"/>
            <a:r>
              <a:rPr lang="en-US" sz="4400" i="0" u="none" strike="noStrike" kern="100" baseline="0" dirty="0">
                <a:latin typeface="+mj-lt"/>
              </a:rPr>
              <a:t>How I'm Using AI At Work </a:t>
            </a:r>
          </a:p>
        </p:txBody>
      </p:sp>
      <p:sp>
        <p:nvSpPr>
          <p:cNvPr id="11" name="Rectangle: Rounded Corners 10">
            <a:extLst>
              <a:ext uri="{FF2B5EF4-FFF2-40B4-BE49-F238E27FC236}">
                <a16:creationId xmlns:a16="http://schemas.microsoft.com/office/drawing/2014/main" id="{E71A73BB-3520-FD18-F493-E36E07467523}"/>
              </a:ext>
            </a:extLst>
          </p:cNvPr>
          <p:cNvSpPr/>
          <p:nvPr/>
        </p:nvSpPr>
        <p:spPr>
          <a:xfrm>
            <a:off x="1966273" y="2008179"/>
            <a:ext cx="3594272" cy="4114800"/>
          </a:xfrm>
          <a:prstGeom prst="roundRect">
            <a:avLst>
              <a:gd name="adj" fmla="val 10000"/>
            </a:avLst>
          </a:prstGeom>
          <a:gradFill>
            <a:gsLst>
              <a:gs pos="66000">
                <a:schemeClr val="accent5">
                  <a:lumMod val="95000"/>
                  <a:alpha val="45000"/>
                </a:schemeClr>
              </a:gs>
              <a:gs pos="93000">
                <a:schemeClr val="accent5">
                  <a:lumMod val="75000"/>
                  <a:alpha val="63000"/>
                </a:schemeClr>
              </a:gs>
              <a:gs pos="6000">
                <a:schemeClr val="accent5">
                  <a:alpha val="60000"/>
                  <a:lumMod val="75000"/>
                  <a:lumOff val="25000"/>
                </a:schemeClr>
              </a:gs>
              <a:gs pos="100000">
                <a:schemeClr val="accent5">
                  <a:lumMod val="75000"/>
                  <a:alpha val="65000"/>
                </a:schemeClr>
              </a:gs>
            </a:gsLst>
            <a:lin ang="5400000" scaled="1"/>
          </a:gradFill>
          <a:ln w="12700">
            <a:solidFill>
              <a:schemeClr val="accent5"/>
            </a:solidFill>
          </a:ln>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Rubik Light"/>
              <a:ea typeface="+mn-ea"/>
              <a:cs typeface="+mn-cs"/>
            </a:endParaRPr>
          </a:p>
        </p:txBody>
      </p:sp>
      <p:sp>
        <p:nvSpPr>
          <p:cNvPr id="12" name="Rectangle: Rounded Corners 4">
            <a:extLst>
              <a:ext uri="{FF2B5EF4-FFF2-40B4-BE49-F238E27FC236}">
                <a16:creationId xmlns:a16="http://schemas.microsoft.com/office/drawing/2014/main" id="{C99D0867-0FA1-391C-CF14-E1CEC809927C}"/>
              </a:ext>
            </a:extLst>
          </p:cNvPr>
          <p:cNvSpPr txBox="1"/>
          <p:nvPr/>
        </p:nvSpPr>
        <p:spPr>
          <a:xfrm>
            <a:off x="1966273" y="1967401"/>
            <a:ext cx="3594272" cy="1511643"/>
          </a:xfrm>
          <a:prstGeom prst="rect">
            <a:avLst/>
          </a:prstGeom>
          <a:noFill/>
          <a:ln w="12700">
            <a:noFill/>
          </a:ln>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4000" i="0" u="none" strike="noStrike" kern="1200" cap="none" spc="0" normalizeH="0" baseline="0" noProof="0" dirty="0">
                <a:ln>
                  <a:noFill/>
                </a:ln>
                <a:solidFill>
                  <a:srgbClr val="FFFFFF"/>
                </a:solidFill>
                <a:effectLst/>
                <a:uLnTx/>
                <a:uFillTx/>
                <a:latin typeface="+mj-lt"/>
                <a:cs typeface="Rubik" panose="00000500000000000000" pitchFamily="2" charset="-79"/>
              </a:rPr>
              <a:t>Junior Associate</a:t>
            </a:r>
          </a:p>
        </p:txBody>
      </p:sp>
      <p:sp>
        <p:nvSpPr>
          <p:cNvPr id="23" name="Rectangle: Rounded Corners 22">
            <a:extLst>
              <a:ext uri="{FF2B5EF4-FFF2-40B4-BE49-F238E27FC236}">
                <a16:creationId xmlns:a16="http://schemas.microsoft.com/office/drawing/2014/main" id="{715DCC5A-E3EA-3A75-9486-8DD6C844CB56}"/>
              </a:ext>
            </a:extLst>
          </p:cNvPr>
          <p:cNvSpPr/>
          <p:nvPr/>
        </p:nvSpPr>
        <p:spPr>
          <a:xfrm>
            <a:off x="6497835" y="1967401"/>
            <a:ext cx="3797640" cy="4114800"/>
          </a:xfrm>
          <a:prstGeom prst="roundRect">
            <a:avLst>
              <a:gd name="adj" fmla="val 10000"/>
            </a:avLst>
          </a:prstGeom>
          <a:gradFill>
            <a:gsLst>
              <a:gs pos="66000">
                <a:schemeClr val="accent2">
                  <a:alpha val="45000"/>
                  <a:lumMod val="80000"/>
                  <a:lumOff val="20000"/>
                </a:schemeClr>
              </a:gs>
              <a:gs pos="93000">
                <a:schemeClr val="accent2">
                  <a:lumMod val="94000"/>
                  <a:lumOff val="6000"/>
                  <a:alpha val="63000"/>
                </a:schemeClr>
              </a:gs>
              <a:gs pos="6000">
                <a:schemeClr val="accent2">
                  <a:alpha val="60000"/>
                  <a:lumMod val="44000"/>
                  <a:lumOff val="56000"/>
                </a:schemeClr>
              </a:gs>
              <a:gs pos="100000">
                <a:schemeClr val="accent2">
                  <a:lumMod val="94000"/>
                  <a:lumOff val="6000"/>
                  <a:alpha val="65000"/>
                </a:schemeClr>
              </a:gs>
            </a:gsLst>
            <a:lin ang="5400000" scaled="1"/>
          </a:gradFill>
          <a:ln w="12700">
            <a:solidFill>
              <a:srgbClr val="03AFEE">
                <a:alpha val="50000"/>
              </a:srgbClr>
            </a:solidFill>
          </a:ln>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Rubik Light"/>
              <a:ea typeface="+mn-ea"/>
              <a:cs typeface="+mn-cs"/>
            </a:endParaRPr>
          </a:p>
        </p:txBody>
      </p:sp>
      <p:sp>
        <p:nvSpPr>
          <p:cNvPr id="24" name="Rectangle: Rounded Corners 4">
            <a:extLst>
              <a:ext uri="{FF2B5EF4-FFF2-40B4-BE49-F238E27FC236}">
                <a16:creationId xmlns:a16="http://schemas.microsoft.com/office/drawing/2014/main" id="{D75B08A6-3246-DA24-37BE-93B6B4423B63}"/>
              </a:ext>
            </a:extLst>
          </p:cNvPr>
          <p:cNvSpPr txBox="1"/>
          <p:nvPr/>
        </p:nvSpPr>
        <p:spPr>
          <a:xfrm>
            <a:off x="6547256" y="1879622"/>
            <a:ext cx="3748219" cy="1168166"/>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4000" i="0" u="none" strike="noStrike" kern="1200" cap="none" spc="0" normalizeH="0" baseline="0" noProof="0" dirty="0">
                <a:ln>
                  <a:noFill/>
                </a:ln>
                <a:solidFill>
                  <a:srgbClr val="FFFFFF"/>
                </a:solidFill>
                <a:effectLst/>
                <a:uLnTx/>
                <a:uFillTx/>
                <a:latin typeface="+mj-lt"/>
                <a:cs typeface="Rubik" panose="00000500000000000000" pitchFamily="2" charset="-79"/>
              </a:rPr>
              <a:t>Co-Counsel</a:t>
            </a:r>
          </a:p>
        </p:txBody>
      </p:sp>
      <p:sp>
        <p:nvSpPr>
          <p:cNvPr id="25" name="Rectangle: Rounded Corners 4">
            <a:extLst>
              <a:ext uri="{FF2B5EF4-FFF2-40B4-BE49-F238E27FC236}">
                <a16:creationId xmlns:a16="http://schemas.microsoft.com/office/drawing/2014/main" id="{61B5C76A-CA7A-D273-FD3D-069AA97204FB}"/>
              </a:ext>
            </a:extLst>
          </p:cNvPr>
          <p:cNvSpPr txBox="1"/>
          <p:nvPr/>
        </p:nvSpPr>
        <p:spPr>
          <a:xfrm>
            <a:off x="6844237" y="3379994"/>
            <a:ext cx="3310563" cy="205245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marR="0" lvl="0" indent="0" algn="ctr" defTabSz="8890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ubik Light"/>
              </a:rPr>
              <a:t>Editing</a:t>
            </a:r>
          </a:p>
          <a:p>
            <a:pPr marL="0" marR="0" lvl="0" indent="0" algn="ctr" defTabSz="8890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ubik Light"/>
              </a:rPr>
              <a:t>Stress Testing</a:t>
            </a:r>
          </a:p>
          <a:p>
            <a:pPr marL="0" marR="0" lvl="0" indent="0" algn="ctr" defTabSz="8890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ubik Light"/>
              </a:rPr>
              <a:t>AI “Fight Club”</a:t>
            </a:r>
          </a:p>
          <a:p>
            <a:pPr marL="0" marR="0" lvl="0" indent="0" algn="ctr" defTabSz="889000" rtl="0" eaLnBrk="1" fontAlgn="auto" latinLnBrk="0" hangingPunct="1">
              <a:lnSpc>
                <a:spcPct val="100000"/>
              </a:lnSpc>
              <a:spcBef>
                <a:spcPts val="600"/>
              </a:spcBef>
              <a:spcAft>
                <a:spcPts val="600"/>
              </a:spcAft>
              <a:buClrTx/>
              <a:buSzTx/>
              <a:buFontTx/>
              <a:buNone/>
              <a:tabLst/>
              <a:defRPr/>
            </a:pPr>
            <a:r>
              <a:rPr lang="en-US" sz="3200" b="1" dirty="0">
                <a:solidFill>
                  <a:srgbClr val="FFFFFF"/>
                </a:solidFill>
                <a:latin typeface="Rubik Light"/>
              </a:rPr>
              <a:t>“Am I missing anything?”</a:t>
            </a:r>
            <a:endParaRPr kumimoji="0" lang="en-US" sz="3200" b="1" i="0" u="none" strike="noStrike" kern="1200" cap="none" spc="0" normalizeH="0" baseline="0" noProof="0" dirty="0">
              <a:ln>
                <a:noFill/>
              </a:ln>
              <a:solidFill>
                <a:srgbClr val="FFFFFF"/>
              </a:solidFill>
              <a:effectLst/>
              <a:uLnTx/>
              <a:uFillTx/>
              <a:latin typeface="Rubik Light"/>
            </a:endParaRPr>
          </a:p>
        </p:txBody>
      </p:sp>
      <p:sp>
        <p:nvSpPr>
          <p:cNvPr id="3" name="Rectangle: Rounded Corners 4">
            <a:extLst>
              <a:ext uri="{FF2B5EF4-FFF2-40B4-BE49-F238E27FC236}">
                <a16:creationId xmlns:a16="http://schemas.microsoft.com/office/drawing/2014/main" id="{BF87EBA3-00BC-2F95-2770-82C536386EB7}"/>
              </a:ext>
            </a:extLst>
          </p:cNvPr>
          <p:cNvSpPr txBox="1"/>
          <p:nvPr/>
        </p:nvSpPr>
        <p:spPr>
          <a:xfrm>
            <a:off x="2037200" y="3128682"/>
            <a:ext cx="3452418" cy="277681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marR="0" lvl="0" indent="0" algn="ctr" defTabSz="8890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ubik Light"/>
                <a:ea typeface="+mn-ea"/>
                <a:cs typeface="+mn-cs"/>
              </a:rPr>
              <a:t>Summaries</a:t>
            </a:r>
          </a:p>
          <a:p>
            <a:pPr marL="0" marR="0" lvl="0" indent="0" algn="ctr" defTabSz="8890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ubik Light"/>
                <a:ea typeface="+mn-ea"/>
                <a:cs typeface="+mn-cs"/>
              </a:rPr>
              <a:t>First Drafts</a:t>
            </a:r>
          </a:p>
          <a:p>
            <a:pPr marL="0" marR="0" lvl="0" indent="0" algn="ctr" defTabSz="889000" rtl="0" eaLnBrk="1" fontAlgn="auto" latinLnBrk="0" hangingPunct="1">
              <a:lnSpc>
                <a:spcPct val="100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ubik Light"/>
                <a:ea typeface="+mn-ea"/>
                <a:cs typeface="+mn-cs"/>
              </a:rPr>
              <a:t>Research Memos</a:t>
            </a:r>
            <a:endParaRPr kumimoji="0" lang="en-US" sz="2800" b="1" i="0" u="none" strike="noStrike" kern="1200" cap="none" spc="0" normalizeH="0" baseline="0" noProof="0" dirty="0">
              <a:ln>
                <a:noFill/>
              </a:ln>
              <a:solidFill>
                <a:srgbClr val="FFFFFF"/>
              </a:solidFill>
              <a:effectLst/>
              <a:uLnTx/>
              <a:uFillTx/>
              <a:latin typeface="Rubik Light"/>
              <a:ea typeface="+mn-ea"/>
              <a:cs typeface="+mn-cs"/>
            </a:endParaRPr>
          </a:p>
        </p:txBody>
      </p:sp>
    </p:spTree>
    <p:extLst>
      <p:ext uri="{BB962C8B-B14F-4D97-AF65-F5344CB8AC3E}">
        <p14:creationId xmlns:p14="http://schemas.microsoft.com/office/powerpoint/2010/main" val="3483750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par>
                                <p:cTn id="8" presetID="1"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barn(outVertical)">
                                      <p:cBhvr>
                                        <p:cTn id="14" dur="500"/>
                                        <p:tgtEl>
                                          <p:spTgt spid="23"/>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23" grpId="0" animBg="1"/>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16DF1-F30F-D13A-0A3D-3355D827D2B7}"/>
              </a:ext>
            </a:extLst>
          </p:cNvPr>
          <p:cNvSpPr>
            <a:spLocks noGrp="1"/>
          </p:cNvSpPr>
          <p:nvPr>
            <p:ph type="title"/>
          </p:nvPr>
        </p:nvSpPr>
        <p:spPr>
          <a:xfrm>
            <a:off x="670243" y="1267484"/>
            <a:ext cx="10854818" cy="1052125"/>
          </a:xfrm>
        </p:spPr>
        <p:txBody>
          <a:bodyPr anchor="t">
            <a:noAutofit/>
          </a:bodyPr>
          <a:lstStyle/>
          <a:p>
            <a:pPr marR="0" algn="ctr" rtl="0"/>
            <a:r>
              <a:rPr lang="en-US" sz="4400" i="0" u="none" strike="noStrike" kern="100" baseline="0" dirty="0"/>
              <a:t>How I'm Using AI Outside Work </a:t>
            </a:r>
            <a:br>
              <a:rPr lang="en-US" sz="4400" i="0" u="none" strike="noStrike" kern="100" baseline="0" dirty="0"/>
            </a:br>
            <a:endParaRPr lang="en-US" sz="4400" i="0" u="none" strike="noStrike" kern="100" baseline="0" dirty="0"/>
          </a:p>
        </p:txBody>
      </p:sp>
      <p:pic>
        <p:nvPicPr>
          <p:cNvPr id="6" name="Picture 5">
            <a:extLst>
              <a:ext uri="{FF2B5EF4-FFF2-40B4-BE49-F238E27FC236}">
                <a16:creationId xmlns:a16="http://schemas.microsoft.com/office/drawing/2014/main" id="{3C7072C6-6A78-A965-56E4-918A1169FEB3}"/>
              </a:ext>
            </a:extLst>
          </p:cNvPr>
          <p:cNvPicPr>
            <a:picLocks noChangeAspect="1"/>
          </p:cNvPicPr>
          <p:nvPr/>
        </p:nvPicPr>
        <p:blipFill>
          <a:blip r:embed="rId2">
            <a:extLst>
              <a:ext uri="{28A0092B-C50C-407E-A947-70E740481C1C}">
                <a14:useLocalDpi xmlns:a14="http://schemas.microsoft.com/office/drawing/2010/main" val="0"/>
              </a:ext>
            </a:extLst>
          </a:blip>
          <a:srcRect l="23931" r="15070" b="1"/>
          <a:stretch>
            <a:fillRect/>
          </a:stretch>
        </p:blipFill>
        <p:spPr bwMode="auto">
          <a:xfrm>
            <a:off x="1821701" y="2388850"/>
            <a:ext cx="2651760" cy="2651760"/>
          </a:xfrm>
          <a:custGeom>
            <a:avLst/>
            <a:gdLst>
              <a:gd name="connsiteX0" fmla="*/ 0 w 5545494"/>
              <a:gd name="connsiteY0" fmla="*/ 0 h 5962261"/>
              <a:gd name="connsiteX1" fmla="*/ 5545494 w 5545494"/>
              <a:gd name="connsiteY1" fmla="*/ 0 h 5962261"/>
              <a:gd name="connsiteX2" fmla="*/ 5545494 w 5545494"/>
              <a:gd name="connsiteY2" fmla="*/ 5962261 h 5962261"/>
              <a:gd name="connsiteX3" fmla="*/ 0 w 5545494"/>
              <a:gd name="connsiteY3" fmla="*/ 5962261 h 5962261"/>
            </a:gdLst>
            <a:ahLst/>
            <a:cxnLst>
              <a:cxn ang="0">
                <a:pos x="connsiteX0" y="connsiteY0"/>
              </a:cxn>
              <a:cxn ang="0">
                <a:pos x="connsiteX1" y="connsiteY1"/>
              </a:cxn>
              <a:cxn ang="0">
                <a:pos x="connsiteX2" y="connsiteY2"/>
              </a:cxn>
              <a:cxn ang="0">
                <a:pos x="connsiteX3" y="connsiteY3"/>
              </a:cxn>
            </a:cxnLst>
            <a:rect l="l" t="t" r="r" b="b"/>
            <a:pathLst>
              <a:path w="5545494" h="5962261">
                <a:moveTo>
                  <a:pt x="0" y="0"/>
                </a:moveTo>
                <a:lnTo>
                  <a:pt x="5545494" y="0"/>
                </a:lnTo>
                <a:lnTo>
                  <a:pt x="5545494" y="5962261"/>
                </a:lnTo>
                <a:lnTo>
                  <a:pt x="0" y="5962261"/>
                </a:lnTo>
                <a:close/>
              </a:path>
            </a:pathLst>
          </a:custGeom>
          <a:noFill/>
          <a:ln w="12700">
            <a:solidFill>
              <a:schemeClr val="accent4">
                <a:alpha val="50000"/>
              </a:schemeClr>
            </a:solidFill>
          </a:ln>
          <a:effectLst>
            <a:outerShdw blurRad="63500" dist="38100" dir="8400000" algn="t" rotWithShape="0">
              <a:prstClr val="black">
                <a:alpha val="40000"/>
              </a:prstClr>
            </a:outerShdw>
          </a:effectLst>
        </p:spPr>
      </p:pic>
      <p:pic>
        <p:nvPicPr>
          <p:cNvPr id="13" name="Picture 12" descr="2017 Ford Explorer: 203 Interior Photos | U.S. News">
            <a:extLst>
              <a:ext uri="{FF2B5EF4-FFF2-40B4-BE49-F238E27FC236}">
                <a16:creationId xmlns:a16="http://schemas.microsoft.com/office/drawing/2014/main" id="{C414E0C9-6450-52D9-BB21-84E304927DFE}"/>
              </a:ext>
            </a:extLst>
          </p:cNvPr>
          <p:cNvPicPr>
            <a:picLocks noChangeAspect="1"/>
          </p:cNvPicPr>
          <p:nvPr/>
        </p:nvPicPr>
        <p:blipFill>
          <a:blip r:embed="rId3">
            <a:extLst>
              <a:ext uri="{28A0092B-C50C-407E-A947-70E740481C1C}">
                <a14:useLocalDpi xmlns:a14="http://schemas.microsoft.com/office/drawing/2010/main" val="0"/>
              </a:ext>
            </a:extLst>
          </a:blip>
          <a:srcRect b="8093"/>
          <a:stretch>
            <a:fillRect/>
          </a:stretch>
        </p:blipFill>
        <p:spPr bwMode="auto">
          <a:xfrm>
            <a:off x="6371937" y="2298644"/>
            <a:ext cx="4107565" cy="2832171"/>
          </a:xfrm>
          <a:prstGeom prst="rect">
            <a:avLst/>
          </a:prstGeom>
          <a:noFill/>
          <a:ln w="12700">
            <a:solidFill>
              <a:schemeClr val="accent4">
                <a:alpha val="50000"/>
              </a:schemeClr>
            </a:solidFill>
          </a:ln>
          <a:effectLst>
            <a:outerShdw blurRad="63500" dist="38100" dir="8400000" algn="t" rotWithShape="0">
              <a:prstClr val="black">
                <a:alpha val="40000"/>
              </a:prstClr>
            </a:outerShdw>
          </a:effectLst>
        </p:spPr>
      </p:pic>
    </p:spTree>
    <p:extLst>
      <p:ext uri="{BB962C8B-B14F-4D97-AF65-F5344CB8AC3E}">
        <p14:creationId xmlns:p14="http://schemas.microsoft.com/office/powerpoint/2010/main" val="4248258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DA237-A3F5-A4D5-19A9-2B99430B55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859C4-0430-9B02-4030-72BA4677A4BD}"/>
              </a:ext>
            </a:extLst>
          </p:cNvPr>
          <p:cNvSpPr>
            <a:spLocks noGrp="1"/>
          </p:cNvSpPr>
          <p:nvPr>
            <p:ph type="title"/>
          </p:nvPr>
        </p:nvSpPr>
        <p:spPr>
          <a:xfrm>
            <a:off x="612648" y="1276744"/>
            <a:ext cx="10972800" cy="1119522"/>
          </a:xfrm>
        </p:spPr>
        <p:txBody>
          <a:bodyPr anchor="t">
            <a:normAutofit/>
          </a:bodyPr>
          <a:lstStyle/>
          <a:p>
            <a:pPr algn="ctr"/>
            <a:r>
              <a:rPr lang="en-US" sz="4400" i="0" u="none" strike="noStrike" kern="100" baseline="0" dirty="0"/>
              <a:t>How I'm Using AI Outside Work</a:t>
            </a:r>
          </a:p>
        </p:txBody>
      </p:sp>
      <p:pic>
        <p:nvPicPr>
          <p:cNvPr id="10" name="Picture 9">
            <a:extLst>
              <a:ext uri="{FF2B5EF4-FFF2-40B4-BE49-F238E27FC236}">
                <a16:creationId xmlns:a16="http://schemas.microsoft.com/office/drawing/2014/main" id="{A3E2037B-4429-4AC2-774F-8FDB09DBE558}"/>
              </a:ext>
            </a:extLst>
          </p:cNvPr>
          <p:cNvPicPr>
            <a:picLocks noChangeAspect="1"/>
          </p:cNvPicPr>
          <p:nvPr/>
        </p:nvPicPr>
        <p:blipFill>
          <a:blip r:embed="rId2">
            <a:extLst>
              <a:ext uri="{28A0092B-C50C-407E-A947-70E740481C1C}">
                <a14:useLocalDpi xmlns:a14="http://schemas.microsoft.com/office/drawing/2010/main" val="0"/>
              </a:ext>
            </a:extLst>
          </a:blip>
          <a:srcRect b="35657"/>
          <a:stretch>
            <a:fillRect/>
          </a:stretch>
        </p:blipFill>
        <p:spPr bwMode="auto">
          <a:xfrm>
            <a:off x="2058216" y="2396266"/>
            <a:ext cx="2932976" cy="2832171"/>
          </a:xfrm>
          <a:prstGeom prst="rect">
            <a:avLst/>
          </a:prstGeom>
          <a:noFill/>
          <a:ln w="12700">
            <a:solidFill>
              <a:schemeClr val="accent4">
                <a:alpha val="50000"/>
              </a:schemeClr>
            </a:solidFill>
          </a:ln>
          <a:effectLst>
            <a:outerShdw blurRad="76200" dist="38100" dir="8400000" algn="t" rotWithShape="0">
              <a:prstClr val="black">
                <a:alpha val="40000"/>
              </a:prstClr>
            </a:outerShdw>
          </a:effectLst>
        </p:spPr>
      </p:pic>
      <p:pic>
        <p:nvPicPr>
          <p:cNvPr id="3" name="Picture 2">
            <a:extLst>
              <a:ext uri="{FF2B5EF4-FFF2-40B4-BE49-F238E27FC236}">
                <a16:creationId xmlns:a16="http://schemas.microsoft.com/office/drawing/2014/main" id="{A8E0E94A-A2D0-9217-46E3-BA8C2E9B9610}"/>
              </a:ext>
            </a:extLst>
          </p:cNvPr>
          <p:cNvPicPr>
            <a:picLocks noChangeAspect="1"/>
          </p:cNvPicPr>
          <p:nvPr/>
        </p:nvPicPr>
        <p:blipFill>
          <a:blip r:embed="rId3" cstate="print">
            <a:extLst>
              <a:ext uri="{28A0092B-C50C-407E-A947-70E740481C1C}">
                <a14:useLocalDpi xmlns:a14="http://schemas.microsoft.com/office/drawing/2010/main" val="0"/>
              </a:ext>
            </a:extLst>
          </a:blip>
          <a:srcRect l="10190" r="27000"/>
          <a:stretch>
            <a:fillRect/>
          </a:stretch>
        </p:blipFill>
        <p:spPr bwMode="auto">
          <a:xfrm>
            <a:off x="7571429" y="2396263"/>
            <a:ext cx="2670048" cy="2832171"/>
          </a:xfrm>
          <a:prstGeom prst="rect">
            <a:avLst/>
          </a:prstGeom>
          <a:noFill/>
          <a:ln w="12700">
            <a:solidFill>
              <a:schemeClr val="accent4">
                <a:alpha val="50000"/>
              </a:schemeClr>
            </a:solidFill>
          </a:ln>
          <a:effectLst>
            <a:outerShdw blurRad="63500" dist="38100" dir="8400000" algn="tl" rotWithShape="0">
              <a:prstClr val="black">
                <a:alpha val="40000"/>
              </a:prstClr>
            </a:outerShdw>
          </a:effectLst>
        </p:spPr>
      </p:pic>
    </p:spTree>
    <p:extLst>
      <p:ext uri="{BB962C8B-B14F-4D97-AF65-F5344CB8AC3E}">
        <p14:creationId xmlns:p14="http://schemas.microsoft.com/office/powerpoint/2010/main" val="42682072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D30F-22B8-B6B4-5C81-8AB9D53E62DF}"/>
              </a:ext>
            </a:extLst>
          </p:cNvPr>
          <p:cNvSpPr>
            <a:spLocks noGrp="1"/>
          </p:cNvSpPr>
          <p:nvPr>
            <p:ph type="title"/>
          </p:nvPr>
        </p:nvSpPr>
        <p:spPr>
          <a:xfrm>
            <a:off x="501437" y="1952791"/>
            <a:ext cx="10972800" cy="2261287"/>
          </a:xfrm>
        </p:spPr>
        <p:txBody>
          <a:bodyPr anchor="t">
            <a:noAutofit/>
          </a:bodyPr>
          <a:lstStyle/>
          <a:p>
            <a:pPr marR="0" algn="ctr" rtl="0"/>
            <a:r>
              <a:rPr lang="en-US" sz="6000" i="0" u="none" strike="noStrike" kern="100" baseline="0" dirty="0"/>
              <a:t>Is AI Going to</a:t>
            </a:r>
            <a:br>
              <a:rPr lang="en-US" sz="6000" i="0" u="none" strike="noStrike" kern="100" baseline="0" dirty="0"/>
            </a:br>
            <a:r>
              <a:rPr lang="en-US" sz="6000" i="0" u="none" strike="noStrike" kern="100" baseline="0" dirty="0"/>
              <a:t>Take My Job?</a:t>
            </a:r>
          </a:p>
        </p:txBody>
      </p:sp>
    </p:spTree>
    <p:extLst>
      <p:ext uri="{BB962C8B-B14F-4D97-AF65-F5344CB8AC3E}">
        <p14:creationId xmlns:p14="http://schemas.microsoft.com/office/powerpoint/2010/main" val="63296419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155F0-5CAE-E8C7-01C8-CC07BF533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C46C74-5E57-D315-A512-C6B84B208EC5}"/>
              </a:ext>
            </a:extLst>
          </p:cNvPr>
          <p:cNvSpPr>
            <a:spLocks noGrp="1"/>
          </p:cNvSpPr>
          <p:nvPr>
            <p:ph type="title"/>
          </p:nvPr>
        </p:nvSpPr>
        <p:spPr/>
        <p:txBody>
          <a:bodyPr>
            <a:normAutofit/>
          </a:bodyPr>
          <a:lstStyle/>
          <a:p>
            <a:r>
              <a:rPr lang="en-US" sz="4400" dirty="0"/>
              <a:t>Roadmap</a:t>
            </a:r>
          </a:p>
        </p:txBody>
      </p:sp>
      <p:sp>
        <p:nvSpPr>
          <p:cNvPr id="5" name="Freeform: Shape 4">
            <a:extLst>
              <a:ext uri="{FF2B5EF4-FFF2-40B4-BE49-F238E27FC236}">
                <a16:creationId xmlns:a16="http://schemas.microsoft.com/office/drawing/2014/main" id="{446D18E0-7472-0E2B-DBE8-F6FD93282315}"/>
              </a:ext>
            </a:extLst>
          </p:cNvPr>
          <p:cNvSpPr/>
          <p:nvPr/>
        </p:nvSpPr>
        <p:spPr>
          <a:xfrm>
            <a:off x="612775" y="1868660"/>
            <a:ext cx="2143125" cy="4114800"/>
          </a:xfrm>
          <a:custGeom>
            <a:avLst/>
            <a:gdLst>
              <a:gd name="csX0" fmla="*/ 0 w 2143125"/>
              <a:gd name="csY0" fmla="*/ 214313 h 4114800"/>
              <a:gd name="csX1" fmla="*/ 214313 w 2143125"/>
              <a:gd name="csY1" fmla="*/ 0 h 4114800"/>
              <a:gd name="csX2" fmla="*/ 1928813 w 2143125"/>
              <a:gd name="csY2" fmla="*/ 0 h 4114800"/>
              <a:gd name="csX3" fmla="*/ 2143126 w 2143125"/>
              <a:gd name="csY3" fmla="*/ 214313 h 4114800"/>
              <a:gd name="csX4" fmla="*/ 2143125 w 2143125"/>
              <a:gd name="csY4" fmla="*/ 3900488 h 4114800"/>
              <a:gd name="csX5" fmla="*/ 1928812 w 2143125"/>
              <a:gd name="csY5" fmla="*/ 4114801 h 4114800"/>
              <a:gd name="csX6" fmla="*/ 214313 w 2143125"/>
              <a:gd name="csY6" fmla="*/ 4114800 h 4114800"/>
              <a:gd name="csX7" fmla="*/ 0 w 2143125"/>
              <a:gd name="csY7" fmla="*/ 3900487 h 4114800"/>
              <a:gd name="csX8" fmla="*/ 0 w 2143125"/>
              <a:gd name="csY8" fmla="*/ 214313 h 411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43125" h="4114800">
                <a:moveTo>
                  <a:pt x="0" y="214313"/>
                </a:moveTo>
                <a:cubicBezTo>
                  <a:pt x="0" y="95951"/>
                  <a:pt x="95951" y="0"/>
                  <a:pt x="214313" y="0"/>
                </a:cubicBezTo>
                <a:lnTo>
                  <a:pt x="1928813" y="0"/>
                </a:lnTo>
                <a:cubicBezTo>
                  <a:pt x="2047175" y="0"/>
                  <a:pt x="2143126" y="95951"/>
                  <a:pt x="2143126" y="214313"/>
                </a:cubicBezTo>
                <a:cubicBezTo>
                  <a:pt x="2143126" y="1443038"/>
                  <a:pt x="2143125" y="2671763"/>
                  <a:pt x="2143125" y="3900488"/>
                </a:cubicBezTo>
                <a:cubicBezTo>
                  <a:pt x="2143125" y="4018850"/>
                  <a:pt x="2047174" y="4114801"/>
                  <a:pt x="1928812" y="4114801"/>
                </a:cubicBezTo>
                <a:lnTo>
                  <a:pt x="214313" y="4114800"/>
                </a:lnTo>
                <a:cubicBezTo>
                  <a:pt x="95951" y="4114800"/>
                  <a:pt x="0" y="4018849"/>
                  <a:pt x="0" y="3900487"/>
                </a:cubicBezTo>
                <a:lnTo>
                  <a:pt x="0" y="214313"/>
                </a:lnTo>
                <a:close/>
              </a:path>
            </a:pathLst>
          </a:custGeom>
          <a:gradFill>
            <a:gsLst>
              <a:gs pos="66000">
                <a:schemeClr val="accent4">
                  <a:alpha val="45000"/>
                  <a:lumMod val="80000"/>
                  <a:lumOff val="20000"/>
                </a:schemeClr>
              </a:gs>
              <a:gs pos="93000">
                <a:schemeClr val="accent4">
                  <a:alpha val="63000"/>
                </a:schemeClr>
              </a:gs>
              <a:gs pos="6000">
                <a:schemeClr val="accent4">
                  <a:alpha val="60000"/>
                  <a:lumMod val="50000"/>
                  <a:lumOff val="50000"/>
                </a:schemeClr>
              </a:gs>
              <a:gs pos="100000">
                <a:schemeClr val="accent4"/>
              </a:gs>
            </a:gsLst>
            <a:lin ang="5400000" scaled="1"/>
          </a:gradFill>
          <a:ln>
            <a:solidFill>
              <a:schemeClr val="accent4"/>
            </a:solidFill>
          </a:ln>
          <a:effectLst>
            <a:outerShdw blurRad="76200" dist="12700" dir="8400000" algn="tl" rotWithShape="0">
              <a:prstClr val="black">
                <a:alpha val="25000"/>
              </a:prstClr>
            </a:outerShdw>
          </a:effectLst>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0688" tIns="1816608" rIns="170688" bIns="99364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Rubik Light"/>
                <a:ea typeface="+mn-ea"/>
                <a:cs typeface="+mn-cs"/>
              </a:rPr>
              <a:t>New AI Vocabulary</a:t>
            </a:r>
          </a:p>
        </p:txBody>
      </p:sp>
      <p:sp>
        <p:nvSpPr>
          <p:cNvPr id="6" name="Oval 5" descr="Closed book outline">
            <a:extLst>
              <a:ext uri="{FF2B5EF4-FFF2-40B4-BE49-F238E27FC236}">
                <a16:creationId xmlns:a16="http://schemas.microsoft.com/office/drawing/2014/main" id="{F9489DFC-F2B8-A93B-4CE7-CCE82D35F383}"/>
              </a:ext>
            </a:extLst>
          </p:cNvPr>
          <p:cNvSpPr/>
          <p:nvPr/>
        </p:nvSpPr>
        <p:spPr>
          <a:xfrm>
            <a:off x="999223" y="2115548"/>
            <a:ext cx="1370228" cy="1370228"/>
          </a:xfrm>
          <a:prstGeom prst="ellipse">
            <a:avLst/>
          </a:prstGeom>
          <a:blipFill>
            <a:blip>
              <a:extLst>
                <a:ext uri="{96DAC541-7B7A-43D3-8B79-37D633B846F1}">
                  <asvg:svgBlip xmlns:asvg="http://schemas.microsoft.com/office/drawing/2016/SVG/main" r:embed="rId3"/>
                </a:ext>
              </a:extLst>
            </a:blip>
            <a:srcRect/>
            <a:stretch>
              <a:fillRect/>
            </a:stretch>
          </a:blipFill>
          <a:scene3d>
            <a:camera prst="orthographicFront"/>
            <a:lightRig rig="chilly" dir="t"/>
          </a:scene3d>
          <a:sp3d z="12700" extrusionH="12700" prstMaterial="translucentPowder">
            <a:bevelT w="25400" h="6350" prst="softRound"/>
            <a:bevelB w="0" h="0" prst="convex"/>
          </a:sp3d>
        </p:spPr>
        <p:style>
          <a:lnRef idx="0">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FFFFFF">
                  <a:hueOff val="0"/>
                  <a:satOff val="0"/>
                  <a:lumOff val="0"/>
                  <a:alphaOff val="0"/>
                </a:srgbClr>
              </a:solidFill>
              <a:effectLst/>
              <a:uLnTx/>
              <a:uFillTx/>
              <a:latin typeface="Rubik Light"/>
              <a:ea typeface="+mn-ea"/>
              <a:cs typeface="+mn-cs"/>
            </a:endParaRPr>
          </a:p>
        </p:txBody>
      </p:sp>
      <p:sp>
        <p:nvSpPr>
          <p:cNvPr id="7" name="Freeform: Shape 6">
            <a:extLst>
              <a:ext uri="{FF2B5EF4-FFF2-40B4-BE49-F238E27FC236}">
                <a16:creationId xmlns:a16="http://schemas.microsoft.com/office/drawing/2014/main" id="{FE6447C0-0D41-60C6-408B-FDF6C786B0E6}"/>
              </a:ext>
            </a:extLst>
          </p:cNvPr>
          <p:cNvSpPr/>
          <p:nvPr/>
        </p:nvSpPr>
        <p:spPr>
          <a:xfrm>
            <a:off x="2820193" y="1868660"/>
            <a:ext cx="2143125" cy="4114800"/>
          </a:xfrm>
          <a:custGeom>
            <a:avLst/>
            <a:gdLst>
              <a:gd name="csX0" fmla="*/ 0 w 2143125"/>
              <a:gd name="csY0" fmla="*/ 214313 h 4114800"/>
              <a:gd name="csX1" fmla="*/ 214313 w 2143125"/>
              <a:gd name="csY1" fmla="*/ 0 h 4114800"/>
              <a:gd name="csX2" fmla="*/ 1928813 w 2143125"/>
              <a:gd name="csY2" fmla="*/ 0 h 4114800"/>
              <a:gd name="csX3" fmla="*/ 2143126 w 2143125"/>
              <a:gd name="csY3" fmla="*/ 214313 h 4114800"/>
              <a:gd name="csX4" fmla="*/ 2143125 w 2143125"/>
              <a:gd name="csY4" fmla="*/ 3900488 h 4114800"/>
              <a:gd name="csX5" fmla="*/ 1928812 w 2143125"/>
              <a:gd name="csY5" fmla="*/ 4114801 h 4114800"/>
              <a:gd name="csX6" fmla="*/ 214313 w 2143125"/>
              <a:gd name="csY6" fmla="*/ 4114800 h 4114800"/>
              <a:gd name="csX7" fmla="*/ 0 w 2143125"/>
              <a:gd name="csY7" fmla="*/ 3900487 h 4114800"/>
              <a:gd name="csX8" fmla="*/ 0 w 2143125"/>
              <a:gd name="csY8" fmla="*/ 214313 h 411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43125" h="4114800">
                <a:moveTo>
                  <a:pt x="0" y="214313"/>
                </a:moveTo>
                <a:cubicBezTo>
                  <a:pt x="0" y="95951"/>
                  <a:pt x="95951" y="0"/>
                  <a:pt x="214313" y="0"/>
                </a:cubicBezTo>
                <a:lnTo>
                  <a:pt x="1928813" y="0"/>
                </a:lnTo>
                <a:cubicBezTo>
                  <a:pt x="2047175" y="0"/>
                  <a:pt x="2143126" y="95951"/>
                  <a:pt x="2143126" y="214313"/>
                </a:cubicBezTo>
                <a:cubicBezTo>
                  <a:pt x="2143126" y="1443038"/>
                  <a:pt x="2143125" y="2671763"/>
                  <a:pt x="2143125" y="3900488"/>
                </a:cubicBezTo>
                <a:cubicBezTo>
                  <a:pt x="2143125" y="4018850"/>
                  <a:pt x="2047174" y="4114801"/>
                  <a:pt x="1928812" y="4114801"/>
                </a:cubicBezTo>
                <a:lnTo>
                  <a:pt x="214313" y="4114800"/>
                </a:lnTo>
                <a:cubicBezTo>
                  <a:pt x="95951" y="4114800"/>
                  <a:pt x="0" y="4018849"/>
                  <a:pt x="0" y="3900487"/>
                </a:cubicBezTo>
                <a:lnTo>
                  <a:pt x="0" y="214313"/>
                </a:lnTo>
                <a:close/>
              </a:path>
            </a:pathLst>
          </a:custGeom>
          <a:gradFill>
            <a:gsLst>
              <a:gs pos="66000">
                <a:schemeClr val="accent2">
                  <a:alpha val="45000"/>
                  <a:lumMod val="87000"/>
                  <a:lumOff val="13000"/>
                </a:schemeClr>
              </a:gs>
              <a:gs pos="93000">
                <a:schemeClr val="accent2">
                  <a:alpha val="63000"/>
                  <a:lumMod val="100000"/>
                </a:schemeClr>
              </a:gs>
              <a:gs pos="6000">
                <a:schemeClr val="accent2">
                  <a:alpha val="60000"/>
                  <a:lumMod val="50000"/>
                  <a:lumOff val="50000"/>
                </a:schemeClr>
              </a:gs>
              <a:gs pos="100000">
                <a:schemeClr val="accent2">
                  <a:alpha val="65000"/>
                  <a:lumMod val="100000"/>
                </a:schemeClr>
              </a:gs>
            </a:gsLst>
            <a:lin ang="5400000" scaled="1"/>
          </a:gradFill>
          <a:ln w="12700">
            <a:solidFill>
              <a:schemeClr val="accent2">
                <a:lumMod val="60000"/>
                <a:lumOff val="40000"/>
                <a:alpha val="50000"/>
              </a:schemeClr>
            </a:solidFill>
          </a:ln>
          <a:effectLst>
            <a:outerShdw blurRad="127000" dist="63500" dir="8400000" algn="tl" rotWithShape="0">
              <a:prstClr val="black">
                <a:alpha val="36000"/>
              </a:prstClr>
            </a:outerShdw>
          </a:effectLst>
        </p:spPr>
        <p:style>
          <a:lnRef idx="0">
            <a:schemeClr val="lt1">
              <a:hueOff val="0"/>
              <a:satOff val="0"/>
              <a:lumOff val="0"/>
              <a:alphaOff val="0"/>
            </a:schemeClr>
          </a:lnRef>
          <a:fillRef idx="1">
            <a:schemeClr val="accent4">
              <a:hueOff val="1841269"/>
              <a:satOff val="-694"/>
              <a:lumOff val="-3334"/>
              <a:alphaOff val="0"/>
            </a:schemeClr>
          </a:fillRef>
          <a:effectRef idx="0">
            <a:schemeClr val="accent4">
              <a:hueOff val="1841269"/>
              <a:satOff val="-694"/>
              <a:lumOff val="-3334"/>
              <a:alphaOff val="0"/>
            </a:schemeClr>
          </a:effectRef>
          <a:fontRef idx="minor">
            <a:schemeClr val="lt1"/>
          </a:fontRef>
        </p:style>
        <p:txBody>
          <a:bodyPr spcFirstLastPara="0" vert="horz" wrap="square" lIns="170688" tIns="1816608" rIns="170688" bIns="99364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Rubik Light"/>
                <a:ea typeface="+mn-ea"/>
                <a:cs typeface="+mn-cs"/>
              </a:rPr>
              <a:t>Traps for the Unwary</a:t>
            </a:r>
          </a:p>
        </p:txBody>
      </p:sp>
      <p:sp>
        <p:nvSpPr>
          <p:cNvPr id="8" name="Oval 7" descr="Warning outline">
            <a:extLst>
              <a:ext uri="{FF2B5EF4-FFF2-40B4-BE49-F238E27FC236}">
                <a16:creationId xmlns:a16="http://schemas.microsoft.com/office/drawing/2014/main" id="{109C6C9A-ABB7-CBFA-8639-B0C986E9F363}"/>
              </a:ext>
            </a:extLst>
          </p:cNvPr>
          <p:cNvSpPr/>
          <p:nvPr/>
        </p:nvSpPr>
        <p:spPr>
          <a:xfrm>
            <a:off x="3206642" y="2115548"/>
            <a:ext cx="1370228" cy="1370228"/>
          </a:xfrm>
          <a:prstGeom prst="ellipse">
            <a:avLst/>
          </a:prstGeom>
          <a:blipFill>
            <a:blip>
              <a:extLst>
                <a:ext uri="{96DAC541-7B7A-43D3-8B79-37D633B846F1}">
                  <asvg:svgBlip xmlns:asvg="http://schemas.microsoft.com/office/drawing/2016/SVG/main" r:embed="rId4"/>
                </a:ext>
              </a:extLst>
            </a:blip>
            <a:srcRect/>
            <a:stretch>
              <a:fillRect/>
            </a:stretch>
          </a:blipFill>
          <a:scene3d>
            <a:camera prst="orthographicFront"/>
            <a:lightRig rig="chilly" dir="t"/>
          </a:scene3d>
          <a:sp3d z="12700" extrusionH="12700" prstMaterial="translucentPowder">
            <a:bevelT w="0" h="6350" prst="softRound"/>
            <a:bevelB w="0" h="0" prst="convex"/>
          </a:sp3d>
        </p:spPr>
        <p:style>
          <a:lnRef idx="0">
            <a:schemeClr val="lt1">
              <a:hueOff val="0"/>
              <a:satOff val="0"/>
              <a:lumOff val="0"/>
              <a:alphaOff val="0"/>
            </a:schemeClr>
          </a:lnRef>
          <a:fillRef idx="1">
            <a:scrgbClr r="0" g="0" b="0"/>
          </a:fillRef>
          <a:effectRef idx="0">
            <a:schemeClr val="accent4">
              <a:tint val="50000"/>
              <a:hueOff val="1846128"/>
              <a:satOff val="-4418"/>
              <a:lumOff val="-942"/>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Rubik Light"/>
              <a:ea typeface="+mn-ea"/>
              <a:cs typeface="+mn-cs"/>
            </a:endParaRPr>
          </a:p>
        </p:txBody>
      </p:sp>
      <p:sp>
        <p:nvSpPr>
          <p:cNvPr id="9" name="Freeform: Shape 8">
            <a:extLst>
              <a:ext uri="{FF2B5EF4-FFF2-40B4-BE49-F238E27FC236}">
                <a16:creationId xmlns:a16="http://schemas.microsoft.com/office/drawing/2014/main" id="{38E42063-3FE6-A90D-7886-297D72EDA1C3}"/>
              </a:ext>
            </a:extLst>
          </p:cNvPr>
          <p:cNvSpPr/>
          <p:nvPr/>
        </p:nvSpPr>
        <p:spPr>
          <a:xfrm>
            <a:off x="5024440" y="1868660"/>
            <a:ext cx="2143125" cy="4114800"/>
          </a:xfrm>
          <a:custGeom>
            <a:avLst/>
            <a:gdLst>
              <a:gd name="csX0" fmla="*/ 0 w 2143125"/>
              <a:gd name="csY0" fmla="*/ 214313 h 4114800"/>
              <a:gd name="csX1" fmla="*/ 214313 w 2143125"/>
              <a:gd name="csY1" fmla="*/ 0 h 4114800"/>
              <a:gd name="csX2" fmla="*/ 1928813 w 2143125"/>
              <a:gd name="csY2" fmla="*/ 0 h 4114800"/>
              <a:gd name="csX3" fmla="*/ 2143126 w 2143125"/>
              <a:gd name="csY3" fmla="*/ 214313 h 4114800"/>
              <a:gd name="csX4" fmla="*/ 2143125 w 2143125"/>
              <a:gd name="csY4" fmla="*/ 3900488 h 4114800"/>
              <a:gd name="csX5" fmla="*/ 1928812 w 2143125"/>
              <a:gd name="csY5" fmla="*/ 4114801 h 4114800"/>
              <a:gd name="csX6" fmla="*/ 214313 w 2143125"/>
              <a:gd name="csY6" fmla="*/ 4114800 h 4114800"/>
              <a:gd name="csX7" fmla="*/ 0 w 2143125"/>
              <a:gd name="csY7" fmla="*/ 3900487 h 4114800"/>
              <a:gd name="csX8" fmla="*/ 0 w 2143125"/>
              <a:gd name="csY8" fmla="*/ 214313 h 411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43125" h="4114800">
                <a:moveTo>
                  <a:pt x="0" y="214313"/>
                </a:moveTo>
                <a:cubicBezTo>
                  <a:pt x="0" y="95951"/>
                  <a:pt x="95951" y="0"/>
                  <a:pt x="214313" y="0"/>
                </a:cubicBezTo>
                <a:lnTo>
                  <a:pt x="1928813" y="0"/>
                </a:lnTo>
                <a:cubicBezTo>
                  <a:pt x="2047175" y="0"/>
                  <a:pt x="2143126" y="95951"/>
                  <a:pt x="2143126" y="214313"/>
                </a:cubicBezTo>
                <a:cubicBezTo>
                  <a:pt x="2143126" y="1443038"/>
                  <a:pt x="2143125" y="2671763"/>
                  <a:pt x="2143125" y="3900488"/>
                </a:cubicBezTo>
                <a:cubicBezTo>
                  <a:pt x="2143125" y="4018850"/>
                  <a:pt x="2047174" y="4114801"/>
                  <a:pt x="1928812" y="4114801"/>
                </a:cubicBezTo>
                <a:lnTo>
                  <a:pt x="214313" y="4114800"/>
                </a:lnTo>
                <a:cubicBezTo>
                  <a:pt x="95951" y="4114800"/>
                  <a:pt x="0" y="4018849"/>
                  <a:pt x="0" y="3900487"/>
                </a:cubicBezTo>
                <a:lnTo>
                  <a:pt x="0" y="214313"/>
                </a:lnTo>
                <a:close/>
              </a:path>
            </a:pathLst>
          </a:custGeom>
          <a:gradFill>
            <a:gsLst>
              <a:gs pos="66000">
                <a:srgbClr val="4250B0">
                  <a:alpha val="45000"/>
                  <a:lumMod val="80000"/>
                  <a:lumOff val="20000"/>
                </a:srgbClr>
              </a:gs>
              <a:gs pos="93000">
                <a:srgbClr val="4250B0">
                  <a:alpha val="63000"/>
                </a:srgbClr>
              </a:gs>
              <a:gs pos="6000">
                <a:srgbClr val="4250B0">
                  <a:alpha val="60000"/>
                  <a:lumMod val="50000"/>
                  <a:lumOff val="50000"/>
                </a:srgbClr>
              </a:gs>
              <a:gs pos="100000">
                <a:srgbClr val="4250B0">
                  <a:alpha val="65000"/>
                </a:srgbClr>
              </a:gs>
            </a:gsLst>
            <a:lin ang="5400000" scaled="1"/>
          </a:gradFill>
          <a:ln w="12700">
            <a:solidFill>
              <a:srgbClr val="4250B0">
                <a:alpha val="50000"/>
              </a:srgbClr>
            </a:solidFill>
          </a:ln>
          <a:effectLst>
            <a:outerShdw blurRad="127000" dist="63500" dir="8400000" algn="tl" rotWithShape="0">
              <a:prstClr val="black">
                <a:alpha val="37000"/>
              </a:prstClr>
            </a:outerShdw>
          </a:effectLst>
        </p:spPr>
        <p:style>
          <a:lnRef idx="0">
            <a:schemeClr val="lt1">
              <a:hueOff val="0"/>
              <a:satOff val="0"/>
              <a:lumOff val="0"/>
              <a:alphaOff val="0"/>
            </a:schemeClr>
          </a:lnRef>
          <a:fillRef idx="1">
            <a:schemeClr val="accent4">
              <a:hueOff val="3682537"/>
              <a:satOff val="-1389"/>
              <a:lumOff val="-6667"/>
              <a:alphaOff val="0"/>
            </a:schemeClr>
          </a:fillRef>
          <a:effectRef idx="0">
            <a:schemeClr val="accent4">
              <a:hueOff val="3682537"/>
              <a:satOff val="-1389"/>
              <a:lumOff val="-6667"/>
              <a:alphaOff val="0"/>
            </a:schemeClr>
          </a:effectRef>
          <a:fontRef idx="minor">
            <a:schemeClr val="lt1"/>
          </a:fontRef>
        </p:style>
        <p:txBody>
          <a:bodyPr spcFirstLastPara="0" vert="horz" wrap="square" lIns="170688" tIns="1816608" rIns="170688" bIns="99364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Rubik Light"/>
                <a:ea typeface="+mn-ea"/>
                <a:cs typeface="+mn-cs"/>
              </a:rPr>
              <a:t>AI Laws in Tennessee</a:t>
            </a:r>
          </a:p>
        </p:txBody>
      </p:sp>
      <p:sp>
        <p:nvSpPr>
          <p:cNvPr id="10" name="Oval 9" descr="Gavel outline">
            <a:extLst>
              <a:ext uri="{FF2B5EF4-FFF2-40B4-BE49-F238E27FC236}">
                <a16:creationId xmlns:a16="http://schemas.microsoft.com/office/drawing/2014/main" id="{9654ED3A-ADED-0433-C44F-DAE200E01E70}"/>
              </a:ext>
            </a:extLst>
          </p:cNvPr>
          <p:cNvSpPr/>
          <p:nvPr/>
        </p:nvSpPr>
        <p:spPr>
          <a:xfrm>
            <a:off x="5414060" y="2115548"/>
            <a:ext cx="1370228" cy="1370228"/>
          </a:xfrm>
          <a:prstGeom prst="ellipse">
            <a:avLst/>
          </a:prstGeom>
          <a:blipFill>
            <a:blip>
              <a:extLst>
                <a:ext uri="{96DAC541-7B7A-43D3-8B79-37D633B846F1}">
                  <asvg:svgBlip xmlns:asvg="http://schemas.microsoft.com/office/drawing/2016/SVG/main" r:embed="rId5"/>
                </a:ext>
              </a:extLst>
            </a:blip>
            <a:srcRect/>
            <a:stretch>
              <a:fillRect/>
            </a:stretch>
          </a:blipFill>
          <a:scene3d>
            <a:camera prst="orthographicFront"/>
            <a:lightRig rig="chilly" dir="t"/>
          </a:scene3d>
          <a:sp3d z="12700" extrusionH="12700" prstMaterial="translucentPowder">
            <a:bevelT w="25400" h="6350" prst="softRound"/>
            <a:bevelB w="0" h="0" prst="convex"/>
          </a:sp3d>
        </p:spPr>
        <p:style>
          <a:lnRef idx="0">
            <a:schemeClr val="lt1">
              <a:hueOff val="0"/>
              <a:satOff val="0"/>
              <a:lumOff val="0"/>
              <a:alphaOff val="0"/>
            </a:schemeClr>
          </a:lnRef>
          <a:fillRef idx="1">
            <a:scrgbClr r="0" g="0" b="0"/>
          </a:fillRef>
          <a:effectRef idx="0">
            <a:schemeClr val="accent4">
              <a:tint val="50000"/>
              <a:hueOff val="3692255"/>
              <a:satOff val="-8835"/>
              <a:lumOff val="-1885"/>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Rubik Light"/>
              <a:ea typeface="+mn-ea"/>
              <a:cs typeface="+mn-cs"/>
            </a:endParaRPr>
          </a:p>
        </p:txBody>
      </p:sp>
      <p:sp>
        <p:nvSpPr>
          <p:cNvPr id="11" name="Freeform: Shape 10">
            <a:extLst>
              <a:ext uri="{FF2B5EF4-FFF2-40B4-BE49-F238E27FC236}">
                <a16:creationId xmlns:a16="http://schemas.microsoft.com/office/drawing/2014/main" id="{B7F3BAA4-5B53-6346-5540-84454E22908D}"/>
              </a:ext>
            </a:extLst>
          </p:cNvPr>
          <p:cNvSpPr/>
          <p:nvPr/>
        </p:nvSpPr>
        <p:spPr>
          <a:xfrm>
            <a:off x="7235031" y="1868660"/>
            <a:ext cx="2143125" cy="4114800"/>
          </a:xfrm>
          <a:custGeom>
            <a:avLst/>
            <a:gdLst>
              <a:gd name="csX0" fmla="*/ 0 w 2143125"/>
              <a:gd name="csY0" fmla="*/ 214313 h 4114800"/>
              <a:gd name="csX1" fmla="*/ 214313 w 2143125"/>
              <a:gd name="csY1" fmla="*/ 0 h 4114800"/>
              <a:gd name="csX2" fmla="*/ 1928813 w 2143125"/>
              <a:gd name="csY2" fmla="*/ 0 h 4114800"/>
              <a:gd name="csX3" fmla="*/ 2143126 w 2143125"/>
              <a:gd name="csY3" fmla="*/ 214313 h 4114800"/>
              <a:gd name="csX4" fmla="*/ 2143125 w 2143125"/>
              <a:gd name="csY4" fmla="*/ 3900488 h 4114800"/>
              <a:gd name="csX5" fmla="*/ 1928812 w 2143125"/>
              <a:gd name="csY5" fmla="*/ 4114801 h 4114800"/>
              <a:gd name="csX6" fmla="*/ 214313 w 2143125"/>
              <a:gd name="csY6" fmla="*/ 4114800 h 4114800"/>
              <a:gd name="csX7" fmla="*/ 0 w 2143125"/>
              <a:gd name="csY7" fmla="*/ 3900487 h 4114800"/>
              <a:gd name="csX8" fmla="*/ 0 w 2143125"/>
              <a:gd name="csY8" fmla="*/ 214313 h 411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43125" h="4114800">
                <a:moveTo>
                  <a:pt x="0" y="214313"/>
                </a:moveTo>
                <a:cubicBezTo>
                  <a:pt x="0" y="95951"/>
                  <a:pt x="95951" y="0"/>
                  <a:pt x="214313" y="0"/>
                </a:cubicBezTo>
                <a:lnTo>
                  <a:pt x="1928813" y="0"/>
                </a:lnTo>
                <a:cubicBezTo>
                  <a:pt x="2047175" y="0"/>
                  <a:pt x="2143126" y="95951"/>
                  <a:pt x="2143126" y="214313"/>
                </a:cubicBezTo>
                <a:cubicBezTo>
                  <a:pt x="2143126" y="1443038"/>
                  <a:pt x="2143125" y="2671763"/>
                  <a:pt x="2143125" y="3900488"/>
                </a:cubicBezTo>
                <a:cubicBezTo>
                  <a:pt x="2143125" y="4018850"/>
                  <a:pt x="2047174" y="4114801"/>
                  <a:pt x="1928812" y="4114801"/>
                </a:cubicBezTo>
                <a:lnTo>
                  <a:pt x="214313" y="4114800"/>
                </a:lnTo>
                <a:cubicBezTo>
                  <a:pt x="95951" y="4114800"/>
                  <a:pt x="0" y="4018849"/>
                  <a:pt x="0" y="3900487"/>
                </a:cubicBezTo>
                <a:lnTo>
                  <a:pt x="0" y="214313"/>
                </a:lnTo>
                <a:close/>
              </a:path>
            </a:pathLst>
          </a:custGeom>
          <a:gradFill>
            <a:gsLst>
              <a:gs pos="51000">
                <a:srgbClr val="643EA3">
                  <a:alpha val="45000"/>
                  <a:lumMod val="80000"/>
                  <a:lumOff val="20000"/>
                </a:srgbClr>
              </a:gs>
              <a:gs pos="93000">
                <a:srgbClr val="643EA3">
                  <a:alpha val="63000"/>
                </a:srgbClr>
              </a:gs>
              <a:gs pos="6000">
                <a:srgbClr val="643EA3">
                  <a:alpha val="60000"/>
                  <a:lumMod val="50000"/>
                  <a:lumOff val="50000"/>
                </a:srgbClr>
              </a:gs>
              <a:gs pos="100000">
                <a:srgbClr val="643EA3">
                  <a:alpha val="64706"/>
                </a:srgbClr>
              </a:gs>
            </a:gsLst>
            <a:lin ang="5400000" scaled="1"/>
          </a:gradFill>
          <a:ln w="12700">
            <a:solidFill>
              <a:srgbClr val="643EA3">
                <a:alpha val="50000"/>
              </a:srgbClr>
            </a:solidFill>
          </a:ln>
          <a:effectLst>
            <a:outerShdw blurRad="127000" dist="63500" dir="8400000" algn="tl" rotWithShape="0">
              <a:prstClr val="black">
                <a:alpha val="37000"/>
              </a:prstClr>
            </a:outerShdw>
          </a:effectLst>
        </p:spPr>
        <p:style>
          <a:lnRef idx="0">
            <a:schemeClr val="lt1">
              <a:hueOff val="0"/>
              <a:satOff val="0"/>
              <a:lumOff val="0"/>
              <a:alphaOff val="0"/>
            </a:schemeClr>
          </a:lnRef>
          <a:fillRef idx="1">
            <a:schemeClr val="accent4">
              <a:hueOff val="5523806"/>
              <a:satOff val="-2083"/>
              <a:lumOff val="-10001"/>
              <a:alphaOff val="0"/>
            </a:schemeClr>
          </a:fillRef>
          <a:effectRef idx="0">
            <a:schemeClr val="accent4">
              <a:hueOff val="5523806"/>
              <a:satOff val="-2083"/>
              <a:lumOff val="-10001"/>
              <a:alphaOff val="0"/>
            </a:schemeClr>
          </a:effectRef>
          <a:fontRef idx="minor">
            <a:schemeClr val="lt1"/>
          </a:fontRef>
        </p:style>
        <p:txBody>
          <a:bodyPr spcFirstLastPara="0" vert="horz" wrap="square" lIns="170688" tIns="1816608" rIns="170688" bIns="99364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Rubik Light"/>
                <a:ea typeface="+mn-ea"/>
                <a:cs typeface="+mn-cs"/>
              </a:rPr>
              <a:t>How I'm Using AI</a:t>
            </a:r>
          </a:p>
        </p:txBody>
      </p:sp>
      <p:sp>
        <p:nvSpPr>
          <p:cNvPr id="13" name="Oval 12" descr="Brain in head outline">
            <a:extLst>
              <a:ext uri="{FF2B5EF4-FFF2-40B4-BE49-F238E27FC236}">
                <a16:creationId xmlns:a16="http://schemas.microsoft.com/office/drawing/2014/main" id="{EDE6BFD8-A7EA-F985-89EA-79D769ACC9E6}"/>
              </a:ext>
            </a:extLst>
          </p:cNvPr>
          <p:cNvSpPr/>
          <p:nvPr/>
        </p:nvSpPr>
        <p:spPr>
          <a:xfrm>
            <a:off x="7621479" y="2115548"/>
            <a:ext cx="1370228" cy="1370228"/>
          </a:xfrm>
          <a:prstGeom prst="ellipse">
            <a:avLst/>
          </a:prstGeom>
          <a:blipFill>
            <a:blip>
              <a:extLst>
                <a:ext uri="{96DAC541-7B7A-43D3-8B79-37D633B846F1}">
                  <asvg:svgBlip xmlns:asvg="http://schemas.microsoft.com/office/drawing/2016/SVG/main" r:embed="rId6"/>
                </a:ext>
              </a:extLst>
            </a:blip>
            <a:srcRect/>
            <a:stretch>
              <a:fillRect/>
            </a:stretch>
          </a:blipFill>
          <a:scene3d>
            <a:camera prst="orthographicFront"/>
            <a:lightRig rig="chilly" dir="t"/>
          </a:scene3d>
          <a:sp3d z="12700" extrusionH="12700" prstMaterial="translucentPowder">
            <a:bevelT w="25400" h="6350" prst="softRound"/>
            <a:bevelB w="0" h="0" prst="convex"/>
          </a:sp3d>
        </p:spPr>
        <p:style>
          <a:lnRef idx="0">
            <a:schemeClr val="lt1">
              <a:hueOff val="0"/>
              <a:satOff val="0"/>
              <a:lumOff val="0"/>
              <a:alphaOff val="0"/>
            </a:schemeClr>
          </a:lnRef>
          <a:fillRef idx="1">
            <a:scrgbClr r="0" g="0" b="0"/>
          </a:fillRef>
          <a:effectRef idx="0">
            <a:schemeClr val="accent4">
              <a:tint val="50000"/>
              <a:hueOff val="5538383"/>
              <a:satOff val="-13253"/>
              <a:lumOff val="-2827"/>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Rubik Light"/>
              <a:ea typeface="+mn-ea"/>
              <a:cs typeface="+mn-cs"/>
            </a:endParaRPr>
          </a:p>
        </p:txBody>
      </p:sp>
      <p:sp>
        <p:nvSpPr>
          <p:cNvPr id="14" name="Freeform: Shape 13">
            <a:extLst>
              <a:ext uri="{FF2B5EF4-FFF2-40B4-BE49-F238E27FC236}">
                <a16:creationId xmlns:a16="http://schemas.microsoft.com/office/drawing/2014/main" id="{1FC507B8-D27E-9144-9EDA-45F7C384F255}"/>
              </a:ext>
            </a:extLst>
          </p:cNvPr>
          <p:cNvSpPr/>
          <p:nvPr/>
        </p:nvSpPr>
        <p:spPr>
          <a:xfrm>
            <a:off x="9442450" y="1868660"/>
            <a:ext cx="2143125" cy="4114800"/>
          </a:xfrm>
          <a:custGeom>
            <a:avLst/>
            <a:gdLst>
              <a:gd name="csX0" fmla="*/ 0 w 2143125"/>
              <a:gd name="csY0" fmla="*/ 214313 h 4114800"/>
              <a:gd name="csX1" fmla="*/ 214313 w 2143125"/>
              <a:gd name="csY1" fmla="*/ 0 h 4114800"/>
              <a:gd name="csX2" fmla="*/ 1928813 w 2143125"/>
              <a:gd name="csY2" fmla="*/ 0 h 4114800"/>
              <a:gd name="csX3" fmla="*/ 2143126 w 2143125"/>
              <a:gd name="csY3" fmla="*/ 214313 h 4114800"/>
              <a:gd name="csX4" fmla="*/ 2143125 w 2143125"/>
              <a:gd name="csY4" fmla="*/ 3900488 h 4114800"/>
              <a:gd name="csX5" fmla="*/ 1928812 w 2143125"/>
              <a:gd name="csY5" fmla="*/ 4114801 h 4114800"/>
              <a:gd name="csX6" fmla="*/ 214313 w 2143125"/>
              <a:gd name="csY6" fmla="*/ 4114800 h 4114800"/>
              <a:gd name="csX7" fmla="*/ 0 w 2143125"/>
              <a:gd name="csY7" fmla="*/ 3900487 h 4114800"/>
              <a:gd name="csX8" fmla="*/ 0 w 2143125"/>
              <a:gd name="csY8" fmla="*/ 214313 h 411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143125" h="4114800">
                <a:moveTo>
                  <a:pt x="0" y="214313"/>
                </a:moveTo>
                <a:cubicBezTo>
                  <a:pt x="0" y="95951"/>
                  <a:pt x="95951" y="0"/>
                  <a:pt x="214313" y="0"/>
                </a:cubicBezTo>
                <a:lnTo>
                  <a:pt x="1928813" y="0"/>
                </a:lnTo>
                <a:cubicBezTo>
                  <a:pt x="2047175" y="0"/>
                  <a:pt x="2143126" y="95951"/>
                  <a:pt x="2143126" y="214313"/>
                </a:cubicBezTo>
                <a:cubicBezTo>
                  <a:pt x="2143126" y="1443038"/>
                  <a:pt x="2143125" y="2671763"/>
                  <a:pt x="2143125" y="3900488"/>
                </a:cubicBezTo>
                <a:cubicBezTo>
                  <a:pt x="2143125" y="4018850"/>
                  <a:pt x="2047174" y="4114801"/>
                  <a:pt x="1928812" y="4114801"/>
                </a:cubicBezTo>
                <a:lnTo>
                  <a:pt x="214313" y="4114800"/>
                </a:lnTo>
                <a:cubicBezTo>
                  <a:pt x="95951" y="4114800"/>
                  <a:pt x="0" y="4018849"/>
                  <a:pt x="0" y="3900487"/>
                </a:cubicBezTo>
                <a:lnTo>
                  <a:pt x="0" y="214313"/>
                </a:lnTo>
                <a:close/>
              </a:path>
            </a:pathLst>
          </a:custGeom>
          <a:gradFill>
            <a:gsLst>
              <a:gs pos="66000">
                <a:schemeClr val="accent5">
                  <a:alpha val="45000"/>
                  <a:lumMod val="80000"/>
                  <a:lumOff val="20000"/>
                </a:schemeClr>
              </a:gs>
              <a:gs pos="93000">
                <a:schemeClr val="accent5">
                  <a:alpha val="63000"/>
                </a:schemeClr>
              </a:gs>
              <a:gs pos="6000">
                <a:schemeClr val="accent5">
                  <a:alpha val="60000"/>
                  <a:lumMod val="50000"/>
                  <a:lumOff val="50000"/>
                </a:schemeClr>
              </a:gs>
              <a:gs pos="100000">
                <a:schemeClr val="accent5">
                  <a:alpha val="65000"/>
                </a:schemeClr>
              </a:gs>
            </a:gsLst>
            <a:lin ang="5400000" scaled="1"/>
          </a:gradFill>
          <a:ln w="12700">
            <a:solidFill>
              <a:schemeClr val="accent5">
                <a:alpha val="50000"/>
              </a:schemeClr>
            </a:solidFill>
          </a:ln>
          <a:effectLst>
            <a:outerShdw blurRad="127000" dist="63500" dir="8400000" algn="tl" rotWithShape="0">
              <a:prstClr val="black">
                <a:alpha val="37000"/>
              </a:prstClr>
            </a:outerShdw>
          </a:effectLst>
        </p:spPr>
        <p:style>
          <a:lnRef idx="0">
            <a:schemeClr val="lt1">
              <a:hueOff val="0"/>
              <a:satOff val="0"/>
              <a:lumOff val="0"/>
              <a:alphaOff val="0"/>
            </a:schemeClr>
          </a:lnRef>
          <a:fillRef idx="1">
            <a:schemeClr val="accent4">
              <a:hueOff val="7365074"/>
              <a:satOff val="-2777"/>
              <a:lumOff val="-13334"/>
              <a:alphaOff val="0"/>
            </a:schemeClr>
          </a:fillRef>
          <a:effectRef idx="0">
            <a:schemeClr val="accent4">
              <a:hueOff val="7365074"/>
              <a:satOff val="-2777"/>
              <a:lumOff val="-13334"/>
              <a:alphaOff val="0"/>
            </a:schemeClr>
          </a:effectRef>
          <a:fontRef idx="minor">
            <a:schemeClr val="lt1"/>
          </a:fontRef>
        </p:style>
        <p:txBody>
          <a:bodyPr spcFirstLastPara="0" vert="horz" wrap="square" lIns="170688" tIns="1816608" rIns="170688" bIns="99364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Rubik Light"/>
                <a:ea typeface="+mn-ea"/>
                <a:cs typeface="+mn-cs"/>
              </a:rPr>
              <a:t>Is AI Going to Take My Job?</a:t>
            </a:r>
          </a:p>
        </p:txBody>
      </p:sp>
      <p:sp>
        <p:nvSpPr>
          <p:cNvPr id="15" name="Oval 14" descr="Shield Tick outline">
            <a:extLst>
              <a:ext uri="{FF2B5EF4-FFF2-40B4-BE49-F238E27FC236}">
                <a16:creationId xmlns:a16="http://schemas.microsoft.com/office/drawing/2014/main" id="{80F60FA0-C6C4-A7D6-DD37-D68EC5C0E0C3}"/>
              </a:ext>
            </a:extLst>
          </p:cNvPr>
          <p:cNvSpPr/>
          <p:nvPr/>
        </p:nvSpPr>
        <p:spPr>
          <a:xfrm>
            <a:off x="9828898" y="2115548"/>
            <a:ext cx="1370228" cy="1370228"/>
          </a:xfrm>
          <a:prstGeom prst="ellipse">
            <a:avLst/>
          </a:prstGeom>
          <a:blipFill>
            <a:blip>
              <a:extLst>
                <a:ext uri="{96DAC541-7B7A-43D3-8B79-37D633B846F1}">
                  <asvg:svgBlip xmlns:asvg="http://schemas.microsoft.com/office/drawing/2016/SVG/main" r:embed="rId7"/>
                </a:ext>
              </a:extLst>
            </a:blip>
            <a:srcRect/>
            <a:stretch>
              <a:fillRect/>
            </a:stretch>
          </a:blipFill>
          <a:scene3d>
            <a:camera prst="orthographicFront"/>
            <a:lightRig rig="chilly" dir="t"/>
          </a:scene3d>
          <a:sp3d z="12700" extrusionH="12700" prstMaterial="translucentPowder">
            <a:bevelT w="25400" h="6350" prst="softRound"/>
            <a:bevelB w="0" h="0" prst="convex"/>
          </a:sp3d>
        </p:spPr>
        <p:style>
          <a:lnRef idx="0">
            <a:schemeClr val="lt1">
              <a:hueOff val="0"/>
              <a:satOff val="0"/>
              <a:lumOff val="0"/>
              <a:alphaOff val="0"/>
            </a:schemeClr>
          </a:lnRef>
          <a:fillRef idx="1">
            <a:scrgbClr r="0" g="0" b="0"/>
          </a:fillRef>
          <a:effectRef idx="0">
            <a:schemeClr val="accent4">
              <a:tint val="50000"/>
              <a:hueOff val="7384511"/>
              <a:satOff val="-17671"/>
              <a:lumOff val="-377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hueOff val="0"/>
                  <a:satOff val="0"/>
                  <a:lumOff val="0"/>
                  <a:alphaOff val="0"/>
                </a:srgbClr>
              </a:solidFill>
              <a:effectLst/>
              <a:uLnTx/>
              <a:uFillTx/>
              <a:latin typeface="Rubik Light"/>
              <a:ea typeface="+mn-ea"/>
              <a:cs typeface="+mn-cs"/>
            </a:endParaRPr>
          </a:p>
        </p:txBody>
      </p:sp>
      <p:sp>
        <p:nvSpPr>
          <p:cNvPr id="16" name="Arrow: Right 15">
            <a:extLst>
              <a:ext uri="{FF2B5EF4-FFF2-40B4-BE49-F238E27FC236}">
                <a16:creationId xmlns:a16="http://schemas.microsoft.com/office/drawing/2014/main" id="{71F2DE09-3360-079D-D33F-683988041159}"/>
              </a:ext>
            </a:extLst>
          </p:cNvPr>
          <p:cNvSpPr/>
          <p:nvPr/>
        </p:nvSpPr>
        <p:spPr>
          <a:xfrm flipV="1">
            <a:off x="1051687" y="5288690"/>
            <a:ext cx="10094976" cy="360839"/>
          </a:xfrm>
          <a:prstGeom prst="rightArrow">
            <a:avLst/>
          </a:prstGeom>
          <a:scene3d>
            <a:camera prst="orthographicFront"/>
            <a:lightRig rig="chilly" dir="t"/>
          </a:scene3d>
          <a:sp3d z="12700" extrusionH="1700" prstMaterial="translucentPowder">
            <a:bevelT w="25400" h="6350" prst="softRound"/>
            <a:bevelB w="0" h="0" prst="convex"/>
          </a:sp3d>
        </p:spPr>
        <p:style>
          <a:lnRef idx="0">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Rubik Light"/>
              <a:ea typeface="+mn-ea"/>
              <a:cs typeface="+mn-cs"/>
            </a:endParaRPr>
          </a:p>
        </p:txBody>
      </p:sp>
    </p:spTree>
    <p:extLst>
      <p:ext uri="{BB962C8B-B14F-4D97-AF65-F5344CB8AC3E}">
        <p14:creationId xmlns:p14="http://schemas.microsoft.com/office/powerpoint/2010/main" val="3135010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47268-C27C-81DB-3FC6-7D84B7700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3B0AE-C574-1342-46C0-BA1CCFCBBB59}"/>
              </a:ext>
            </a:extLst>
          </p:cNvPr>
          <p:cNvSpPr>
            <a:spLocks noGrp="1"/>
          </p:cNvSpPr>
          <p:nvPr>
            <p:ph type="title"/>
          </p:nvPr>
        </p:nvSpPr>
        <p:spPr>
          <a:xfrm>
            <a:off x="612775" y="1401256"/>
            <a:ext cx="10972800" cy="1005840"/>
          </a:xfrm>
        </p:spPr>
        <p:txBody>
          <a:bodyPr anchor="t">
            <a:normAutofit/>
          </a:bodyPr>
          <a:lstStyle/>
          <a:p>
            <a:pPr lvl="0" algn="ctr">
              <a:spcBef>
                <a:spcPts val="1200"/>
              </a:spcBef>
              <a:spcAft>
                <a:spcPts val="1200"/>
              </a:spcAft>
            </a:pPr>
            <a:r>
              <a:rPr lang="en-US" sz="4400" dirty="0"/>
              <a:t>The Pessimistic View </a:t>
            </a:r>
          </a:p>
        </p:txBody>
      </p:sp>
      <p:sp>
        <p:nvSpPr>
          <p:cNvPr id="12" name="Rectangle 11" descr="Gears">
            <a:extLst>
              <a:ext uri="{FF2B5EF4-FFF2-40B4-BE49-F238E27FC236}">
                <a16:creationId xmlns:a16="http://schemas.microsoft.com/office/drawing/2014/main" id="{4AF9D29E-486A-711A-3269-0507268A427B}"/>
              </a:ext>
            </a:extLst>
          </p:cNvPr>
          <p:cNvSpPr/>
          <p:nvPr/>
        </p:nvSpPr>
        <p:spPr>
          <a:xfrm>
            <a:off x="1721851" y="2693708"/>
            <a:ext cx="1454962" cy="1454962"/>
          </a:xfrm>
          <a:prstGeom prst="rect">
            <a:avLst/>
          </a:prstGeom>
          <a:blipFill>
            <a:blip>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76200" dist="38100" dir="8400000" algn="tl" rotWithShape="0">
              <a:prstClr val="black">
                <a:alpha val="40000"/>
              </a:prstClr>
            </a:outerShdw>
          </a:effectLst>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Rubik Light"/>
              <a:ea typeface="+mn-ea"/>
              <a:cs typeface="+mn-cs"/>
            </a:endParaRPr>
          </a:p>
        </p:txBody>
      </p:sp>
      <p:sp>
        <p:nvSpPr>
          <p:cNvPr id="13" name="Freeform: Shape 12">
            <a:extLst>
              <a:ext uri="{FF2B5EF4-FFF2-40B4-BE49-F238E27FC236}">
                <a16:creationId xmlns:a16="http://schemas.microsoft.com/office/drawing/2014/main" id="{A0766377-4814-F63A-C91E-6E65EDCED128}"/>
              </a:ext>
            </a:extLst>
          </p:cNvPr>
          <p:cNvSpPr/>
          <p:nvPr/>
        </p:nvSpPr>
        <p:spPr>
          <a:xfrm>
            <a:off x="832707" y="4532505"/>
            <a:ext cx="3233249" cy="720000"/>
          </a:xfrm>
          <a:custGeom>
            <a:avLst/>
            <a:gdLst>
              <a:gd name="csX0" fmla="*/ 0 w 3233249"/>
              <a:gd name="csY0" fmla="*/ 0 h 720000"/>
              <a:gd name="csX1" fmla="*/ 3233249 w 3233249"/>
              <a:gd name="csY1" fmla="*/ 0 h 720000"/>
              <a:gd name="csX2" fmla="*/ 3233249 w 3233249"/>
              <a:gd name="csY2" fmla="*/ 720000 h 720000"/>
              <a:gd name="csX3" fmla="*/ 0 w 3233249"/>
              <a:gd name="csY3" fmla="*/ 720000 h 720000"/>
              <a:gd name="csX4" fmla="*/ 0 w 3233249"/>
              <a:gd name="csY4" fmla="*/ 0 h 720000"/>
            </a:gdLst>
            <a:ahLst/>
            <a:cxnLst>
              <a:cxn ang="0">
                <a:pos x="csX0" y="csY0"/>
              </a:cxn>
              <a:cxn ang="0">
                <a:pos x="csX1" y="csY1"/>
              </a:cxn>
              <a:cxn ang="0">
                <a:pos x="csX2" y="csY2"/>
              </a:cxn>
              <a:cxn ang="0">
                <a:pos x="csX3" y="csY3"/>
              </a:cxn>
              <a:cxn ang="0">
                <a:pos x="csX4" y="csY4"/>
              </a:cxn>
            </a:cxnLst>
            <a:rect l="l" t="t" r="r" b="b"/>
            <a:pathLst>
              <a:path w="3233249" h="720000">
                <a:moveTo>
                  <a:pt x="0" y="0"/>
                </a:moveTo>
                <a:lnTo>
                  <a:pt x="3233249" y="0"/>
                </a:lnTo>
                <a:lnTo>
                  <a:pt x="3233249"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US" sz="2500" b="1"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Entry-level tasks are automating</a:t>
            </a:r>
            <a:endParaRPr kumimoji="0" lang="en-US" sz="25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endParaRPr>
          </a:p>
        </p:txBody>
      </p:sp>
      <p:sp>
        <p:nvSpPr>
          <p:cNvPr id="14" name="Rectangle 13" descr="Upward trend">
            <a:extLst>
              <a:ext uri="{FF2B5EF4-FFF2-40B4-BE49-F238E27FC236}">
                <a16:creationId xmlns:a16="http://schemas.microsoft.com/office/drawing/2014/main" id="{EC3A4A67-808A-7E89-6CBD-034E14191561}"/>
              </a:ext>
            </a:extLst>
          </p:cNvPr>
          <p:cNvSpPr/>
          <p:nvPr/>
        </p:nvSpPr>
        <p:spPr>
          <a:xfrm>
            <a:off x="5520919" y="2693708"/>
            <a:ext cx="1454962" cy="1454962"/>
          </a:xfrm>
          <a:prstGeom prst="rect">
            <a:avLst/>
          </a:prstGeom>
          <a:blipFill>
            <a:blip>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76200" dist="38100" dir="8400000" algn="tl" rotWithShape="0">
              <a:prstClr val="black">
                <a:alpha val="40000"/>
              </a:prstClr>
            </a:outerShdw>
          </a:effectLst>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ubik Light"/>
              <a:ea typeface="+mn-ea"/>
              <a:cs typeface="+mn-cs"/>
            </a:endParaRPr>
          </a:p>
        </p:txBody>
      </p:sp>
      <p:sp>
        <p:nvSpPr>
          <p:cNvPr id="15" name="Freeform: Shape 14">
            <a:extLst>
              <a:ext uri="{FF2B5EF4-FFF2-40B4-BE49-F238E27FC236}">
                <a16:creationId xmlns:a16="http://schemas.microsoft.com/office/drawing/2014/main" id="{C9A4BC26-7140-4E56-0C7E-EF936CA55B79}"/>
              </a:ext>
            </a:extLst>
          </p:cNvPr>
          <p:cNvSpPr/>
          <p:nvPr/>
        </p:nvSpPr>
        <p:spPr>
          <a:xfrm>
            <a:off x="4631776" y="4532505"/>
            <a:ext cx="3233249" cy="720000"/>
          </a:xfrm>
          <a:custGeom>
            <a:avLst/>
            <a:gdLst>
              <a:gd name="csX0" fmla="*/ 0 w 3233249"/>
              <a:gd name="csY0" fmla="*/ 0 h 720000"/>
              <a:gd name="csX1" fmla="*/ 3233249 w 3233249"/>
              <a:gd name="csY1" fmla="*/ 0 h 720000"/>
              <a:gd name="csX2" fmla="*/ 3233249 w 3233249"/>
              <a:gd name="csY2" fmla="*/ 720000 h 720000"/>
              <a:gd name="csX3" fmla="*/ 0 w 3233249"/>
              <a:gd name="csY3" fmla="*/ 720000 h 720000"/>
              <a:gd name="csX4" fmla="*/ 0 w 3233249"/>
              <a:gd name="csY4" fmla="*/ 0 h 720000"/>
            </a:gdLst>
            <a:ahLst/>
            <a:cxnLst>
              <a:cxn ang="0">
                <a:pos x="csX0" y="csY0"/>
              </a:cxn>
              <a:cxn ang="0">
                <a:pos x="csX1" y="csY1"/>
              </a:cxn>
              <a:cxn ang="0">
                <a:pos x="csX2" y="csY2"/>
              </a:cxn>
              <a:cxn ang="0">
                <a:pos x="csX3" y="csY3"/>
              </a:cxn>
              <a:cxn ang="0">
                <a:pos x="csX4" y="csY4"/>
              </a:cxn>
            </a:cxnLst>
            <a:rect l="l" t="t" r="r" b="b"/>
            <a:pathLst>
              <a:path w="3233249" h="720000">
                <a:moveTo>
                  <a:pt x="0" y="0"/>
                </a:moveTo>
                <a:lnTo>
                  <a:pt x="3233249" y="0"/>
                </a:lnTo>
                <a:lnTo>
                  <a:pt x="3233249"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US" sz="2500" b="1" i="0" u="none" strike="noStrike" kern="1200" cap="none" spc="0" normalizeH="0" baseline="0" noProof="0">
                <a:ln>
                  <a:noFill/>
                </a:ln>
                <a:solidFill>
                  <a:srgbClr val="000000">
                    <a:hueOff val="0"/>
                    <a:satOff val="0"/>
                    <a:lumOff val="0"/>
                    <a:alphaOff val="0"/>
                  </a:srgbClr>
                </a:solidFill>
                <a:effectLst/>
                <a:uLnTx/>
                <a:uFillTx/>
                <a:latin typeface="Rubik Light"/>
                <a:ea typeface="+mn-ea"/>
                <a:cs typeface="+mn-cs"/>
              </a:rPr>
              <a:t>Capability improving rapidly</a:t>
            </a:r>
            <a:endParaRPr kumimoji="0" lang="en-US" sz="2500" b="0" i="0" u="none" strike="noStrike" kern="1200" cap="none" spc="0" normalizeH="0" baseline="0" noProof="0">
              <a:ln>
                <a:noFill/>
              </a:ln>
              <a:solidFill>
                <a:srgbClr val="000000">
                  <a:hueOff val="0"/>
                  <a:satOff val="0"/>
                  <a:lumOff val="0"/>
                  <a:alphaOff val="0"/>
                </a:srgbClr>
              </a:solidFill>
              <a:effectLst/>
              <a:uLnTx/>
              <a:uFillTx/>
              <a:latin typeface="Rubik Light"/>
              <a:ea typeface="+mn-ea"/>
              <a:cs typeface="+mn-cs"/>
            </a:endParaRPr>
          </a:p>
        </p:txBody>
      </p:sp>
      <p:sp>
        <p:nvSpPr>
          <p:cNvPr id="16" name="Rectangle 15" descr="Gauge">
            <a:extLst>
              <a:ext uri="{FF2B5EF4-FFF2-40B4-BE49-F238E27FC236}">
                <a16:creationId xmlns:a16="http://schemas.microsoft.com/office/drawing/2014/main" id="{78CEB91D-19D2-F5B3-AA89-274704E7435F}"/>
              </a:ext>
            </a:extLst>
          </p:cNvPr>
          <p:cNvSpPr/>
          <p:nvPr/>
        </p:nvSpPr>
        <p:spPr>
          <a:xfrm>
            <a:off x="9319988" y="2693708"/>
            <a:ext cx="1454962" cy="1454962"/>
          </a:xfrm>
          <a:prstGeom prst="rect">
            <a:avLst/>
          </a:prstGeom>
          <a:blipFill>
            <a:blip>
              <a:alphaModFix amt="91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0800" dist="38100" dir="8400000" algn="tl" rotWithShape="0">
              <a:prstClr val="black">
                <a:alpha val="40000"/>
              </a:prstClr>
            </a:outerShdw>
          </a:effectLst>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Rubik Light"/>
              <a:ea typeface="+mn-ea"/>
              <a:cs typeface="+mn-cs"/>
            </a:endParaRPr>
          </a:p>
        </p:txBody>
      </p:sp>
      <p:sp>
        <p:nvSpPr>
          <p:cNvPr id="17" name="Freeform: Shape 16">
            <a:extLst>
              <a:ext uri="{FF2B5EF4-FFF2-40B4-BE49-F238E27FC236}">
                <a16:creationId xmlns:a16="http://schemas.microsoft.com/office/drawing/2014/main" id="{5A638E79-E8BD-1031-27B3-8A2275A544E9}"/>
              </a:ext>
            </a:extLst>
          </p:cNvPr>
          <p:cNvSpPr/>
          <p:nvPr/>
        </p:nvSpPr>
        <p:spPr>
          <a:xfrm>
            <a:off x="8430844" y="4532505"/>
            <a:ext cx="3233249" cy="720000"/>
          </a:xfrm>
          <a:custGeom>
            <a:avLst/>
            <a:gdLst>
              <a:gd name="csX0" fmla="*/ 0 w 3233249"/>
              <a:gd name="csY0" fmla="*/ 0 h 720000"/>
              <a:gd name="csX1" fmla="*/ 3233249 w 3233249"/>
              <a:gd name="csY1" fmla="*/ 0 h 720000"/>
              <a:gd name="csX2" fmla="*/ 3233249 w 3233249"/>
              <a:gd name="csY2" fmla="*/ 720000 h 720000"/>
              <a:gd name="csX3" fmla="*/ 0 w 3233249"/>
              <a:gd name="csY3" fmla="*/ 720000 h 720000"/>
              <a:gd name="csX4" fmla="*/ 0 w 3233249"/>
              <a:gd name="csY4" fmla="*/ 0 h 720000"/>
            </a:gdLst>
            <a:ahLst/>
            <a:cxnLst>
              <a:cxn ang="0">
                <a:pos x="csX0" y="csY0"/>
              </a:cxn>
              <a:cxn ang="0">
                <a:pos x="csX1" y="csY1"/>
              </a:cxn>
              <a:cxn ang="0">
                <a:pos x="csX2" y="csY2"/>
              </a:cxn>
              <a:cxn ang="0">
                <a:pos x="csX3" y="csY3"/>
              </a:cxn>
              <a:cxn ang="0">
                <a:pos x="csX4" y="csY4"/>
              </a:cxn>
            </a:cxnLst>
            <a:rect l="l" t="t" r="r" b="b"/>
            <a:pathLst>
              <a:path w="3233249" h="720000">
                <a:moveTo>
                  <a:pt x="0" y="0"/>
                </a:moveTo>
                <a:lnTo>
                  <a:pt x="3233249" y="0"/>
                </a:lnTo>
                <a:lnTo>
                  <a:pt x="3233249"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tabLst/>
              <a:defRPr/>
            </a:pPr>
            <a:r>
              <a:rPr kumimoji="0" lang="en-US" sz="2500" b="1"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Markets are rewarding AI-driven efficiency</a:t>
            </a:r>
            <a:endParaRPr kumimoji="0" lang="en-US" sz="25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endParaRPr>
          </a:p>
        </p:txBody>
      </p:sp>
    </p:spTree>
    <p:extLst>
      <p:ext uri="{BB962C8B-B14F-4D97-AF65-F5344CB8AC3E}">
        <p14:creationId xmlns:p14="http://schemas.microsoft.com/office/powerpoint/2010/main" val="19385721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F58B7-9785-910C-F10F-FADBE27B8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75EE7-E623-DD07-2526-B2B8365ADB3A}"/>
              </a:ext>
            </a:extLst>
          </p:cNvPr>
          <p:cNvSpPr>
            <a:spLocks noGrp="1"/>
          </p:cNvSpPr>
          <p:nvPr>
            <p:ph type="title"/>
          </p:nvPr>
        </p:nvSpPr>
        <p:spPr>
          <a:xfrm>
            <a:off x="476724" y="1315996"/>
            <a:ext cx="10972800" cy="1005840"/>
          </a:xfrm>
        </p:spPr>
        <p:txBody>
          <a:bodyPr anchor="t">
            <a:normAutofit/>
          </a:bodyPr>
          <a:lstStyle/>
          <a:p>
            <a:pPr lvl="0" algn="ctr">
              <a:spcBef>
                <a:spcPts val="1200"/>
              </a:spcBef>
              <a:spcAft>
                <a:spcPts val="1200"/>
              </a:spcAft>
            </a:pPr>
            <a:r>
              <a:rPr lang="en-US" sz="4400" dirty="0"/>
              <a:t>The Reality Check</a:t>
            </a:r>
          </a:p>
        </p:txBody>
      </p:sp>
      <p:sp>
        <p:nvSpPr>
          <p:cNvPr id="5" name="Rectangle: Rounded Corners 4">
            <a:extLst>
              <a:ext uri="{FF2B5EF4-FFF2-40B4-BE49-F238E27FC236}">
                <a16:creationId xmlns:a16="http://schemas.microsoft.com/office/drawing/2014/main" id="{8ADD357F-4C8E-C7C9-8607-CF6E6D4C9F17}"/>
              </a:ext>
            </a:extLst>
          </p:cNvPr>
          <p:cNvSpPr/>
          <p:nvPr/>
        </p:nvSpPr>
        <p:spPr>
          <a:xfrm>
            <a:off x="910744" y="2510886"/>
            <a:ext cx="2973935" cy="2998399"/>
          </a:xfrm>
          <a:prstGeom prst="roundRect">
            <a:avLst>
              <a:gd name="adj" fmla="val 10000"/>
            </a:avLst>
          </a:prstGeom>
          <a:gradFill>
            <a:gsLst>
              <a:gs pos="66000">
                <a:schemeClr val="accent5">
                  <a:lumMod val="95000"/>
                  <a:alpha val="45000"/>
                </a:schemeClr>
              </a:gs>
              <a:gs pos="93000">
                <a:schemeClr val="accent5">
                  <a:lumMod val="75000"/>
                  <a:alpha val="63000"/>
                </a:schemeClr>
              </a:gs>
              <a:gs pos="6000">
                <a:schemeClr val="accent5">
                  <a:alpha val="60000"/>
                  <a:lumMod val="75000"/>
                  <a:lumOff val="25000"/>
                </a:schemeClr>
              </a:gs>
              <a:gs pos="100000">
                <a:schemeClr val="accent5">
                  <a:lumMod val="75000"/>
                  <a:alpha val="65000"/>
                </a:schemeClr>
              </a:gs>
            </a:gsLst>
            <a:lin ang="5400000" scaled="1"/>
          </a:gradFill>
          <a:ln w="12700">
            <a:solidFill>
              <a:schemeClr val="accent5"/>
            </a:solidFill>
          </a:ln>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nchor="ctr" anchorCtr="0"/>
          <a:lstStyle/>
          <a:p>
            <a:pPr algn="ctr">
              <a:defRPr/>
            </a:pPr>
            <a:r>
              <a:rPr lang="en-US" sz="3600" b="1" dirty="0">
                <a:solidFill>
                  <a:schemeClr val="bg1"/>
                </a:solidFill>
              </a:rPr>
              <a:t>Tech timelines are routinely overstated</a:t>
            </a:r>
            <a:endParaRPr lang="en-US" sz="36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Rubik Light"/>
              <a:ea typeface="+mn-ea"/>
              <a:cs typeface="+mn-cs"/>
            </a:endParaRPr>
          </a:p>
        </p:txBody>
      </p:sp>
      <p:sp>
        <p:nvSpPr>
          <p:cNvPr id="13" name="Rectangle: Rounded Corners 12">
            <a:extLst>
              <a:ext uri="{FF2B5EF4-FFF2-40B4-BE49-F238E27FC236}">
                <a16:creationId xmlns:a16="http://schemas.microsoft.com/office/drawing/2014/main" id="{FD4E85B6-C0FF-4E68-3C8F-0ED2466F65EF}"/>
              </a:ext>
            </a:extLst>
          </p:cNvPr>
          <p:cNvSpPr/>
          <p:nvPr/>
        </p:nvSpPr>
        <p:spPr>
          <a:xfrm>
            <a:off x="8307322" y="2495551"/>
            <a:ext cx="3142202" cy="2998398"/>
          </a:xfrm>
          <a:prstGeom prst="roundRect">
            <a:avLst>
              <a:gd name="adj" fmla="val 10000"/>
            </a:avLst>
          </a:prstGeom>
          <a:gradFill>
            <a:gsLst>
              <a:gs pos="66000">
                <a:schemeClr val="accent2">
                  <a:alpha val="45000"/>
                  <a:lumMod val="80000"/>
                  <a:lumOff val="20000"/>
                </a:schemeClr>
              </a:gs>
              <a:gs pos="93000">
                <a:schemeClr val="accent2">
                  <a:lumMod val="94000"/>
                  <a:lumOff val="6000"/>
                  <a:alpha val="63000"/>
                </a:schemeClr>
              </a:gs>
              <a:gs pos="6000">
                <a:schemeClr val="accent2">
                  <a:alpha val="60000"/>
                  <a:lumMod val="44000"/>
                  <a:lumOff val="56000"/>
                </a:schemeClr>
              </a:gs>
              <a:gs pos="100000">
                <a:schemeClr val="accent2">
                  <a:lumMod val="94000"/>
                  <a:lumOff val="6000"/>
                  <a:alpha val="65000"/>
                </a:schemeClr>
              </a:gs>
            </a:gsLst>
            <a:lin ang="5400000" scaled="1"/>
          </a:gradFill>
          <a:ln w="12700">
            <a:solidFill>
              <a:srgbClr val="03AFEE">
                <a:alpha val="50000"/>
              </a:srgbClr>
            </a:solidFill>
          </a:ln>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tIns="45720" anchor="ctr" anchorCtr="0"/>
          <a:lstStyle/>
          <a:p>
            <a:pPr algn="ctr">
              <a:defRPr/>
            </a:pPr>
            <a:r>
              <a:rPr lang="en-US" sz="3600" b="1" dirty="0">
                <a:solidFill>
                  <a:schemeClr val="bg1"/>
                </a:solidFill>
              </a:rPr>
              <a:t>Professions adapt. </a:t>
            </a:r>
            <a:br>
              <a:rPr lang="en-US" sz="3600" b="1" dirty="0">
                <a:solidFill>
                  <a:schemeClr val="bg1"/>
                </a:solidFill>
              </a:rPr>
            </a:br>
            <a:r>
              <a:rPr lang="en-US" sz="3600" b="1" dirty="0">
                <a:solidFill>
                  <a:schemeClr val="bg1"/>
                </a:solidFill>
              </a:rPr>
              <a:t>They don’t disappear.</a:t>
            </a:r>
            <a:endParaRPr lang="en-US" sz="3600" dirty="0">
              <a:solidFill>
                <a:schemeClr val="bg1"/>
              </a:solidFill>
            </a:endParaRPr>
          </a:p>
        </p:txBody>
      </p:sp>
      <p:sp>
        <p:nvSpPr>
          <p:cNvPr id="16" name="Rectangle: Rounded Corners 15">
            <a:extLst>
              <a:ext uri="{FF2B5EF4-FFF2-40B4-BE49-F238E27FC236}">
                <a16:creationId xmlns:a16="http://schemas.microsoft.com/office/drawing/2014/main" id="{B6CB068D-4D81-D5B4-9FA6-353B84EA3E19}"/>
              </a:ext>
            </a:extLst>
          </p:cNvPr>
          <p:cNvSpPr/>
          <p:nvPr/>
        </p:nvSpPr>
        <p:spPr>
          <a:xfrm>
            <a:off x="4668742" y="2495549"/>
            <a:ext cx="2973935" cy="2998399"/>
          </a:xfrm>
          <a:prstGeom prst="roundRect">
            <a:avLst>
              <a:gd name="adj" fmla="val 10000"/>
            </a:avLst>
          </a:prstGeom>
          <a:gradFill>
            <a:gsLst>
              <a:gs pos="66000">
                <a:schemeClr val="accent3">
                  <a:lumMod val="80000"/>
                  <a:lumOff val="20000"/>
                  <a:alpha val="45000"/>
                </a:schemeClr>
              </a:gs>
              <a:gs pos="93000">
                <a:schemeClr val="accent3">
                  <a:alpha val="65000"/>
                  <a:lumMod val="100000"/>
                </a:schemeClr>
              </a:gs>
              <a:gs pos="6000">
                <a:schemeClr val="accent3">
                  <a:alpha val="60000"/>
                  <a:lumMod val="50000"/>
                  <a:lumOff val="50000"/>
                </a:schemeClr>
              </a:gs>
              <a:gs pos="100000">
                <a:schemeClr val="accent3">
                  <a:alpha val="63000"/>
                </a:schemeClr>
              </a:gs>
            </a:gsLst>
            <a:lin ang="5400000" scaled="1"/>
          </a:gradFill>
          <a:ln w="12700">
            <a:solidFill>
              <a:schemeClr val="accent3">
                <a:lumMod val="75000"/>
              </a:schemeClr>
            </a:solidFill>
          </a:ln>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nchor="ctr" anchorCtr="0"/>
          <a:lstStyle/>
          <a:p>
            <a:pPr lvl="0" algn="ctr" defTabSz="1289050">
              <a:lnSpc>
                <a:spcPct val="90000"/>
              </a:lnSpc>
              <a:spcBef>
                <a:spcPct val="0"/>
              </a:spcBef>
              <a:spcAft>
                <a:spcPct val="35000"/>
              </a:spcAft>
              <a:defRPr/>
            </a:pPr>
            <a:r>
              <a:rPr lang="en-US" sz="3600" b="1" dirty="0">
                <a:solidFill>
                  <a:schemeClr val="bg1"/>
                </a:solidFill>
              </a:rPr>
              <a:t>Adoption lags behind innovation</a:t>
            </a:r>
            <a:endParaRPr lang="en-US" sz="3600" dirty="0">
              <a:solidFill>
                <a:schemeClr val="bg1"/>
              </a:solidFill>
            </a:endParaRPr>
          </a:p>
        </p:txBody>
      </p:sp>
    </p:spTree>
    <p:extLst>
      <p:ext uri="{BB962C8B-B14F-4D97-AF65-F5344CB8AC3E}">
        <p14:creationId xmlns:p14="http://schemas.microsoft.com/office/powerpoint/2010/main" val="27544116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par>
                                <p:cTn id="8" presetID="1" presetClass="entr" presetSubtype="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outVertical)">
                                      <p:cBhvr>
                                        <p:cTn id="14" dur="500"/>
                                        <p:tgtEl>
                                          <p:spTgt spid="16"/>
                                        </p:tgtEl>
                                      </p:cBhvr>
                                    </p:animEffect>
                                  </p:childTnLst>
                                </p:cTn>
                              </p:par>
                              <p:par>
                                <p:cTn id="15" presetID="1" presetClass="entr" presetSubtype="0" fill="hold" nodeType="with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outVertical)">
                                      <p:cBhvr>
                                        <p:cTn id="21" dur="500"/>
                                        <p:tgtEl>
                                          <p:spTgt spid="13"/>
                                        </p:tgtEl>
                                      </p:cBhvr>
                                    </p:animEffect>
                                  </p:childTnLst>
                                </p:cTn>
                              </p:par>
                              <p:par>
                                <p:cTn id="22" presetID="1" presetClass="entr" presetSubtype="0" fill="hold" nodeType="withEffect">
                                  <p:stCondLst>
                                    <p:cond delay="500"/>
                                  </p:stCondLst>
                                  <p:childTnLst>
                                    <p:set>
                                      <p:cBhvr>
                                        <p:cTn id="23"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A9363-A4E2-A60B-076C-CB11BC477B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1E31D5-9269-2BE2-3FA0-71E7F5B85F38}"/>
              </a:ext>
            </a:extLst>
          </p:cNvPr>
          <p:cNvSpPr>
            <a:spLocks noGrp="1"/>
          </p:cNvSpPr>
          <p:nvPr>
            <p:ph type="title"/>
          </p:nvPr>
        </p:nvSpPr>
        <p:spPr/>
        <p:txBody>
          <a:bodyPr anchor="t">
            <a:normAutofit/>
          </a:bodyPr>
          <a:lstStyle/>
          <a:p>
            <a:pPr marR="0" algn="ctr" rtl="0"/>
            <a:r>
              <a:rPr lang="en-US" sz="4400" i="0" u="none" strike="noStrike" kern="100" baseline="0" dirty="0">
                <a:ln w="127">
                  <a:noFill/>
                </a:ln>
                <a:solidFill>
                  <a:schemeClr val="accent2"/>
                </a:solidFill>
              </a:rPr>
              <a:t>What Actually Protects You</a:t>
            </a:r>
          </a:p>
        </p:txBody>
      </p:sp>
      <p:sp>
        <p:nvSpPr>
          <p:cNvPr id="6" name="Freeform: Shape 5">
            <a:extLst>
              <a:ext uri="{FF2B5EF4-FFF2-40B4-BE49-F238E27FC236}">
                <a16:creationId xmlns:a16="http://schemas.microsoft.com/office/drawing/2014/main" id="{CB707F15-37D4-5635-F2E6-1D73CC3ADF7D}"/>
              </a:ext>
            </a:extLst>
          </p:cNvPr>
          <p:cNvSpPr/>
          <p:nvPr/>
        </p:nvSpPr>
        <p:spPr>
          <a:xfrm>
            <a:off x="612648" y="1988660"/>
            <a:ext cx="10972800" cy="3216779"/>
          </a:xfrm>
          <a:custGeom>
            <a:avLst/>
            <a:gdLst>
              <a:gd name="csX0" fmla="*/ 0 w 10972800"/>
              <a:gd name="csY0" fmla="*/ 0 h 3216779"/>
              <a:gd name="csX1" fmla="*/ 10972800 w 10972800"/>
              <a:gd name="csY1" fmla="*/ 0 h 3216779"/>
              <a:gd name="csX2" fmla="*/ 10972800 w 10972800"/>
              <a:gd name="csY2" fmla="*/ 3216779 h 3216779"/>
              <a:gd name="csX3" fmla="*/ 0 w 10972800"/>
              <a:gd name="csY3" fmla="*/ 3216779 h 3216779"/>
              <a:gd name="csX4" fmla="*/ 0 w 10972800"/>
              <a:gd name="csY4" fmla="*/ 0 h 3216779"/>
            </a:gdLst>
            <a:ahLst/>
            <a:cxnLst>
              <a:cxn ang="0">
                <a:pos x="csX0" y="csY0"/>
              </a:cxn>
              <a:cxn ang="0">
                <a:pos x="csX1" y="csY1"/>
              </a:cxn>
              <a:cxn ang="0">
                <a:pos x="csX2" y="csY2"/>
              </a:cxn>
              <a:cxn ang="0">
                <a:pos x="csX3" y="csY3"/>
              </a:cxn>
              <a:cxn ang="0">
                <a:pos x="csX4" y="csY4"/>
              </a:cxn>
            </a:cxnLst>
            <a:rect l="l" t="t" r="r" b="b"/>
            <a:pathLst>
              <a:path w="10972800" h="3216779">
                <a:moveTo>
                  <a:pt x="0" y="0"/>
                </a:moveTo>
                <a:lnTo>
                  <a:pt x="10972800" y="0"/>
                </a:lnTo>
                <a:lnTo>
                  <a:pt x="10972800" y="3216779"/>
                </a:lnTo>
                <a:lnTo>
                  <a:pt x="0" y="32167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8386" tIns="53340" rIns="298704" bIns="53340" numCol="1" spcCol="1270" anchor="t" anchorCtr="0">
            <a:noAutofit/>
          </a:bodyPr>
          <a:lstStyle/>
          <a:p>
            <a:pPr marL="285750" marR="0" lvl="1" indent="-285750" algn="l" defTabSz="1466850" rtl="0" eaLnBrk="1" fontAlgn="auto" latinLnBrk="0" hangingPunct="1">
              <a:lnSpc>
                <a:spcPct val="90000"/>
              </a:lnSpc>
              <a:spcBef>
                <a:spcPts val="1000"/>
              </a:spcBef>
              <a:spcAft>
                <a:spcPts val="800"/>
              </a:spcAft>
              <a:buClrTx/>
              <a:buSzTx/>
              <a:buFontTx/>
              <a:buNone/>
              <a:tabLst/>
              <a:defRPr/>
            </a:pPr>
            <a:r>
              <a:rPr kumimoji="0" lang="en-US" sz="33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Exercise judgment amidst uncertainty</a:t>
            </a:r>
          </a:p>
          <a:p>
            <a:pPr marL="285750" marR="0" lvl="1" indent="-285750" algn="l" defTabSz="1466850" rtl="0" eaLnBrk="1" fontAlgn="auto" latinLnBrk="0" hangingPunct="1">
              <a:lnSpc>
                <a:spcPct val="90000"/>
              </a:lnSpc>
              <a:spcBef>
                <a:spcPts val="800"/>
              </a:spcBef>
              <a:spcAft>
                <a:spcPts val="800"/>
              </a:spcAft>
              <a:buClrTx/>
              <a:buSzTx/>
              <a:buFontTx/>
              <a:buNone/>
              <a:tabLst/>
              <a:defRPr/>
            </a:pPr>
            <a:r>
              <a:rPr kumimoji="0" lang="en-US" sz="33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Interpret nuance</a:t>
            </a:r>
          </a:p>
          <a:p>
            <a:pPr marL="285750" marR="0" lvl="1" indent="-285750" algn="l" defTabSz="1466850" rtl="0" eaLnBrk="1" fontAlgn="auto" latinLnBrk="0" hangingPunct="1">
              <a:lnSpc>
                <a:spcPct val="90000"/>
              </a:lnSpc>
              <a:spcBef>
                <a:spcPts val="800"/>
              </a:spcBef>
              <a:spcAft>
                <a:spcPts val="800"/>
              </a:spcAft>
              <a:buClrTx/>
              <a:buSzTx/>
              <a:buFontTx/>
              <a:buNone/>
              <a:tabLst/>
              <a:defRPr/>
            </a:pPr>
            <a:r>
              <a:rPr kumimoji="0" lang="en-US" sz="33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Manage risk</a:t>
            </a:r>
          </a:p>
          <a:p>
            <a:pPr marL="285750" marR="0" lvl="1" indent="-285750" algn="l" defTabSz="1466850" rtl="0" eaLnBrk="1" fontAlgn="auto" latinLnBrk="0" hangingPunct="1">
              <a:lnSpc>
                <a:spcPct val="90000"/>
              </a:lnSpc>
              <a:spcBef>
                <a:spcPts val="800"/>
              </a:spcBef>
              <a:spcAft>
                <a:spcPts val="800"/>
              </a:spcAft>
              <a:buClrTx/>
              <a:buSzTx/>
              <a:buFontTx/>
              <a:buNone/>
              <a:tabLst/>
              <a:defRPr/>
            </a:pPr>
            <a:r>
              <a:rPr kumimoji="0" lang="en-US" sz="33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Build credibility</a:t>
            </a:r>
          </a:p>
          <a:p>
            <a:pPr marL="285750" marR="0" lvl="1" indent="-285750" algn="l" defTabSz="1466850" rtl="0" eaLnBrk="1" fontAlgn="auto" latinLnBrk="0" hangingPunct="1">
              <a:lnSpc>
                <a:spcPct val="90000"/>
              </a:lnSpc>
              <a:spcBef>
                <a:spcPts val="800"/>
              </a:spcBef>
              <a:spcAft>
                <a:spcPts val="800"/>
              </a:spcAft>
              <a:buClrTx/>
              <a:buSzTx/>
              <a:buFontTx/>
              <a:buNone/>
              <a:tabLst/>
              <a:defRPr/>
            </a:pPr>
            <a:r>
              <a:rPr kumimoji="0" lang="en-US" sz="33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rPr>
              <a:t>Make hard decisions</a:t>
            </a:r>
          </a:p>
          <a:p>
            <a:pPr marL="285750" marR="0" lvl="1" indent="-285750" algn="l" defTabSz="1466850" rtl="0" eaLnBrk="1" fontAlgn="auto" latinLnBrk="0" hangingPunct="1">
              <a:lnSpc>
                <a:spcPct val="90000"/>
              </a:lnSpc>
              <a:spcBef>
                <a:spcPts val="800"/>
              </a:spcBef>
              <a:spcAft>
                <a:spcPts val="800"/>
              </a:spcAft>
              <a:buClrTx/>
              <a:buSzTx/>
              <a:buFontTx/>
              <a:buNone/>
              <a:tabLst/>
              <a:defRPr/>
            </a:pPr>
            <a:r>
              <a:rPr lang="en-US" sz="3300" dirty="0">
                <a:solidFill>
                  <a:srgbClr val="000000">
                    <a:hueOff val="0"/>
                    <a:satOff val="0"/>
                    <a:lumOff val="0"/>
                    <a:alphaOff val="0"/>
                  </a:srgbClr>
                </a:solidFill>
                <a:latin typeface="Rubik Light"/>
              </a:rPr>
              <a:t>Cultivate Relationships</a:t>
            </a:r>
            <a:endParaRPr kumimoji="0" lang="en-US" sz="3300" b="0" i="0" u="none" strike="noStrike" kern="1200" cap="none" spc="0" normalizeH="0" baseline="0" noProof="0" dirty="0">
              <a:ln>
                <a:noFill/>
              </a:ln>
              <a:solidFill>
                <a:srgbClr val="000000">
                  <a:hueOff val="0"/>
                  <a:satOff val="0"/>
                  <a:lumOff val="0"/>
                  <a:alphaOff val="0"/>
                </a:srgbClr>
              </a:solidFill>
              <a:effectLst/>
              <a:uLnTx/>
              <a:uFillTx/>
              <a:latin typeface="Rubik Light"/>
              <a:ea typeface="+mn-ea"/>
              <a:cs typeface="+mn-cs"/>
            </a:endParaRPr>
          </a:p>
        </p:txBody>
      </p:sp>
    </p:spTree>
    <p:extLst>
      <p:ext uri="{BB962C8B-B14F-4D97-AF65-F5344CB8AC3E}">
        <p14:creationId xmlns:p14="http://schemas.microsoft.com/office/powerpoint/2010/main" val="32234848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C217D-7390-251E-A54D-835107BD1053}"/>
              </a:ext>
            </a:extLst>
          </p:cNvPr>
          <p:cNvSpPr>
            <a:spLocks noGrp="1"/>
          </p:cNvSpPr>
          <p:nvPr>
            <p:ph type="title"/>
          </p:nvPr>
        </p:nvSpPr>
        <p:spPr>
          <a:xfrm>
            <a:off x="3446929" y="2066365"/>
            <a:ext cx="5298141" cy="2223247"/>
          </a:xfrm>
        </p:spPr>
        <p:txBody>
          <a:bodyPr>
            <a:normAutofit fontScale="9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900" dirty="0"/>
              <a:t>Brad Davis</a:t>
            </a:r>
            <a:br>
              <a:rPr lang="en-US" dirty="0"/>
            </a:br>
            <a:br>
              <a:rPr lang="en-US" dirty="0"/>
            </a:br>
            <a:r>
              <a:rPr kumimoji="0" lang="en-US" sz="2700" b="0" i="0" u="none" strike="noStrike" kern="0" cap="none" spc="0" normalizeH="0" baseline="0" noProof="0" dirty="0">
                <a:ln>
                  <a:noFill/>
                </a:ln>
                <a:solidFill>
                  <a:srgbClr val="8C3A96"/>
                </a:solidFill>
                <a:effectLst/>
                <a:uLnTx/>
                <a:uFillTx/>
                <a:latin typeface="Rubik" panose="00000500000000000000" pitchFamily="2" charset="-79"/>
                <a:ea typeface="+mn-ea"/>
                <a:cs typeface="+mn-cs"/>
              </a:rPr>
              <a:t>bdavis@chamblisslaw.com</a:t>
            </a:r>
            <a:br>
              <a:rPr kumimoji="0" lang="en-US" sz="2700" b="0" i="0" u="none" strike="noStrike" kern="0" cap="none" spc="0" normalizeH="0" baseline="0" noProof="0" dirty="0">
                <a:ln>
                  <a:noFill/>
                </a:ln>
                <a:solidFill>
                  <a:srgbClr val="8C3A96"/>
                </a:solidFill>
                <a:effectLst/>
                <a:uLnTx/>
                <a:uFillTx/>
                <a:latin typeface="Rubik" panose="00000500000000000000" pitchFamily="2" charset="-79"/>
                <a:ea typeface="+mn-ea"/>
                <a:cs typeface="+mn-cs"/>
              </a:rPr>
            </a:br>
            <a:r>
              <a:rPr kumimoji="0" lang="en-US" sz="2700" b="0" i="0" u="none" strike="noStrike" kern="0" cap="none" spc="0" normalizeH="0" baseline="0" noProof="0" dirty="0">
                <a:ln>
                  <a:noFill/>
                </a:ln>
                <a:solidFill>
                  <a:srgbClr val="8C3A96"/>
                </a:solidFill>
                <a:effectLst/>
                <a:uLnTx/>
                <a:uFillTx/>
                <a:latin typeface="Rubik" panose="00000500000000000000" pitchFamily="2" charset="-79"/>
                <a:ea typeface="+mn-ea"/>
                <a:cs typeface="+mn-cs"/>
              </a:rPr>
              <a:t>423.757.0291</a:t>
            </a:r>
            <a:br>
              <a:rPr kumimoji="0" lang="en-US" sz="1600" b="0" i="0" u="none" strike="noStrike" kern="0" cap="none" spc="0" normalizeH="0" baseline="0" noProof="0" dirty="0">
                <a:ln>
                  <a:noFill/>
                </a:ln>
                <a:solidFill>
                  <a:srgbClr val="8C3A96"/>
                </a:solidFill>
                <a:effectLst/>
                <a:uLnTx/>
                <a:uFillTx/>
                <a:latin typeface="Rubik" panose="00000500000000000000" pitchFamily="2" charset="-79"/>
                <a:ea typeface="+mn-ea"/>
                <a:cs typeface="+mn-cs"/>
              </a:rPr>
            </a:br>
            <a:endParaRPr lang="en-US" dirty="0"/>
          </a:p>
        </p:txBody>
      </p:sp>
    </p:spTree>
    <p:extLst>
      <p:ext uri="{BB962C8B-B14F-4D97-AF65-F5344CB8AC3E}">
        <p14:creationId xmlns:p14="http://schemas.microsoft.com/office/powerpoint/2010/main" val="3427925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433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eritas - Smith Hulsey &amp; Busey">
            <a:extLst>
              <a:ext uri="{FF2B5EF4-FFF2-40B4-BE49-F238E27FC236}">
                <a16:creationId xmlns:a16="http://schemas.microsoft.com/office/drawing/2014/main" id="{81D920C0-B5C0-C87D-D109-EBA49A534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50" y="4227139"/>
            <a:ext cx="2705100" cy="136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548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7A1BC-ED13-FDEA-CC4E-6AFE34E87726}"/>
              </a:ext>
            </a:extLst>
          </p:cNvPr>
          <p:cNvSpPr>
            <a:spLocks noGrp="1"/>
          </p:cNvSpPr>
          <p:nvPr>
            <p:ph type="title"/>
          </p:nvPr>
        </p:nvSpPr>
        <p:spPr>
          <a:xfrm>
            <a:off x="609600" y="2562791"/>
            <a:ext cx="10972800" cy="1005840"/>
          </a:xfrm>
        </p:spPr>
        <p:txBody>
          <a:bodyPr anchor="t">
            <a:noAutofit/>
          </a:bodyPr>
          <a:lstStyle/>
          <a:p>
            <a:pPr marR="0" algn="ctr" rtl="0"/>
            <a:r>
              <a:rPr lang="en-US" sz="6000" i="0" u="none" strike="noStrike" kern="100" baseline="0" dirty="0"/>
              <a:t>Three</a:t>
            </a:r>
            <a:br>
              <a:rPr lang="en-US" sz="6000" i="0" u="none" strike="noStrike" kern="100" baseline="0" dirty="0"/>
            </a:br>
            <a:r>
              <a:rPr lang="en-US" sz="6000" i="0" u="none" strike="noStrike" kern="100" baseline="0" dirty="0"/>
              <a:t>Takeaways</a:t>
            </a:r>
          </a:p>
        </p:txBody>
      </p:sp>
    </p:spTree>
    <p:extLst>
      <p:ext uri="{BB962C8B-B14F-4D97-AF65-F5344CB8AC3E}">
        <p14:creationId xmlns:p14="http://schemas.microsoft.com/office/powerpoint/2010/main" val="124119212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02587-FEE8-9A65-C3D2-7F84F66475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098B2-213C-5406-52FA-2F352DC2097F}"/>
              </a:ext>
            </a:extLst>
          </p:cNvPr>
          <p:cNvSpPr>
            <a:spLocks noGrp="1"/>
          </p:cNvSpPr>
          <p:nvPr>
            <p:ph type="title"/>
          </p:nvPr>
        </p:nvSpPr>
        <p:spPr/>
        <p:txBody>
          <a:bodyPr anchor="t">
            <a:normAutofit/>
          </a:bodyPr>
          <a:lstStyle/>
          <a:p>
            <a:pPr algn="ctr"/>
            <a:r>
              <a:rPr lang="en-US" sz="5400" dirty="0"/>
              <a:t>1. Tool, Not Master</a:t>
            </a:r>
          </a:p>
        </p:txBody>
      </p:sp>
      <p:sp>
        <p:nvSpPr>
          <p:cNvPr id="7" name="Content Placeholder 6">
            <a:extLst>
              <a:ext uri="{FF2B5EF4-FFF2-40B4-BE49-F238E27FC236}">
                <a16:creationId xmlns:a16="http://schemas.microsoft.com/office/drawing/2014/main" id="{D75247E3-D40C-2A09-8080-578F3B12CA5D}"/>
              </a:ext>
            </a:extLst>
          </p:cNvPr>
          <p:cNvSpPr>
            <a:spLocks noGrp="1"/>
          </p:cNvSpPr>
          <p:nvPr>
            <p:ph sz="quarter" idx="14"/>
          </p:nvPr>
        </p:nvSpPr>
        <p:spPr>
          <a:xfrm>
            <a:off x="609600" y="2129740"/>
            <a:ext cx="10972800" cy="3912714"/>
          </a:xfrm>
        </p:spPr>
        <p:txBody>
          <a:bodyPr>
            <a:noAutofit/>
          </a:bodyPr>
          <a:lstStyle/>
          <a:p>
            <a:pPr marL="0" indent="0" algn="ctr">
              <a:spcBef>
                <a:spcPts val="600"/>
              </a:spcBef>
              <a:spcAft>
                <a:spcPts val="200"/>
              </a:spcAft>
              <a:buClrTx/>
              <a:buNone/>
              <a:defRPr/>
            </a:pPr>
            <a:r>
              <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rPr>
              <a:t>AI is a tool</a:t>
            </a:r>
          </a:p>
          <a:p>
            <a:pPr marL="0" indent="0" algn="ctr">
              <a:spcBef>
                <a:spcPts val="600"/>
              </a:spcBef>
              <a:spcAft>
                <a:spcPts val="200"/>
              </a:spcAft>
              <a:buClrTx/>
              <a:buNone/>
              <a:defRPr/>
            </a:pPr>
            <a:r>
              <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rPr>
              <a:t>Morally neutral</a:t>
            </a:r>
          </a:p>
          <a:p>
            <a:pPr marL="0" indent="0" algn="ctr">
              <a:spcBef>
                <a:spcPts val="600"/>
              </a:spcBef>
              <a:spcAft>
                <a:spcPts val="200"/>
              </a:spcAft>
              <a:buClrTx/>
              <a:buNone/>
              <a:defRPr/>
            </a:pPr>
            <a:endPar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endParaRPr>
          </a:p>
          <a:p>
            <a:pPr marL="0" indent="0" algn="ctr">
              <a:spcBef>
                <a:spcPts val="600"/>
              </a:spcBef>
              <a:spcAft>
                <a:spcPts val="200"/>
              </a:spcAft>
              <a:buClrTx/>
              <a:buNone/>
              <a:defRPr/>
            </a:pPr>
            <a:r>
              <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rPr>
              <a:t>Your servant,</a:t>
            </a:r>
            <a:br>
              <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rPr>
            </a:br>
            <a:r>
              <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rPr>
              <a:t>not your master</a:t>
            </a:r>
          </a:p>
          <a:p>
            <a:pPr marL="0" indent="0" algn="ctr">
              <a:spcBef>
                <a:spcPts val="600"/>
              </a:spcBef>
              <a:spcAft>
                <a:spcPts val="200"/>
              </a:spcAft>
              <a:buClrTx/>
              <a:buNone/>
              <a:defRPr/>
            </a:pPr>
            <a:endPar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endParaRPr>
          </a:p>
          <a:p>
            <a:pPr marL="0" indent="0" algn="ctr">
              <a:spcBef>
                <a:spcPts val="600"/>
              </a:spcBef>
              <a:spcAft>
                <a:spcPts val="200"/>
              </a:spcAft>
              <a:buClrTx/>
              <a:buNone/>
              <a:defRPr/>
            </a:pPr>
            <a:r>
              <a:rPr lang="en-US" sz="3600" b="1" dirty="0">
                <a:solidFill>
                  <a:schemeClr val="accent5"/>
                </a:solidFill>
                <a:effectLst>
                  <a:outerShdw dist="12700" dir="8400000" algn="ctr" rotWithShape="0">
                    <a:srgbClr val="000000">
                      <a:alpha val="45000"/>
                    </a:srgbClr>
                  </a:outerShdw>
                </a:effectLst>
                <a:cs typeface="Rubik Light" panose="00000400000000000000" pitchFamily="2" charset="-79"/>
              </a:rPr>
              <a:t>You maintain agency</a:t>
            </a:r>
          </a:p>
        </p:txBody>
      </p:sp>
    </p:spTree>
    <p:extLst>
      <p:ext uri="{BB962C8B-B14F-4D97-AF65-F5344CB8AC3E}">
        <p14:creationId xmlns:p14="http://schemas.microsoft.com/office/powerpoint/2010/main" val="35060314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Effect transition="in" filter="fade">
                                      <p:cBhvr>
                                        <p:cTn id="15" dur="500"/>
                                        <p:tgtEl>
                                          <p:spTgt spid="7">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5" end="5"/>
                                            </p:txEl>
                                          </p:spTgt>
                                        </p:tgtEl>
                                        <p:attrNameLst>
                                          <p:attrName>style.visibility</p:attrName>
                                        </p:attrNameLst>
                                      </p:cBhvr>
                                      <p:to>
                                        <p:strVal val="visible"/>
                                      </p:to>
                                    </p:set>
                                    <p:animEffect transition="in" filter="fade">
                                      <p:cBhvr>
                                        <p:cTn id="20"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F52E6-0FE2-9B21-F549-769AB2DEC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791FB-35B2-3780-7AD6-84D26E7C72E6}"/>
              </a:ext>
            </a:extLst>
          </p:cNvPr>
          <p:cNvSpPr>
            <a:spLocks noGrp="1"/>
          </p:cNvSpPr>
          <p:nvPr>
            <p:ph type="title"/>
          </p:nvPr>
        </p:nvSpPr>
        <p:spPr>
          <a:xfrm>
            <a:off x="612648" y="1228264"/>
            <a:ext cx="10972800" cy="1005840"/>
          </a:xfrm>
        </p:spPr>
        <p:txBody>
          <a:bodyPr anchor="t">
            <a:normAutofit fontScale="90000"/>
          </a:bodyPr>
          <a:lstStyle/>
          <a:p>
            <a:pPr algn="ctr"/>
            <a:r>
              <a:rPr lang="en-US" sz="5400" dirty="0"/>
              <a:t>2. Delegate Tasks, Not Judgment</a:t>
            </a:r>
          </a:p>
        </p:txBody>
      </p:sp>
      <p:sp>
        <p:nvSpPr>
          <p:cNvPr id="7" name="Content Placeholder 6">
            <a:extLst>
              <a:ext uri="{FF2B5EF4-FFF2-40B4-BE49-F238E27FC236}">
                <a16:creationId xmlns:a16="http://schemas.microsoft.com/office/drawing/2014/main" id="{C7609070-FE94-F1AD-2740-9FCE45EC67D4}"/>
              </a:ext>
            </a:extLst>
          </p:cNvPr>
          <p:cNvSpPr>
            <a:spLocks noGrp="1"/>
          </p:cNvSpPr>
          <p:nvPr>
            <p:ph sz="quarter" idx="14"/>
          </p:nvPr>
        </p:nvSpPr>
        <p:spPr>
          <a:xfrm>
            <a:off x="609600" y="2661083"/>
            <a:ext cx="10972800" cy="3912714"/>
          </a:xfrm>
        </p:spPr>
        <p:txBody>
          <a:bodyPr>
            <a:normAutofit/>
          </a:bodyPr>
          <a:lstStyle/>
          <a:p>
            <a:pPr marL="0" indent="0" algn="ctr">
              <a:spcBef>
                <a:spcPts val="600"/>
              </a:spcBef>
              <a:spcAft>
                <a:spcPts val="200"/>
              </a:spcAft>
              <a:buClrTx/>
              <a:buNone/>
              <a:defRPr/>
            </a:pPr>
            <a:r>
              <a:rPr lang="en-US" sz="4000" b="1" dirty="0">
                <a:solidFill>
                  <a:schemeClr val="accent5"/>
                </a:solidFill>
                <a:effectLst>
                  <a:outerShdw dist="12700" dir="8400000" algn="ctr" rotWithShape="0">
                    <a:srgbClr val="000000">
                      <a:alpha val="45000"/>
                    </a:srgbClr>
                  </a:outerShdw>
                </a:effectLst>
                <a:cs typeface="Rubik Light" panose="00000400000000000000" pitchFamily="2" charset="-79"/>
              </a:rPr>
              <a:t>AI handles execution</a:t>
            </a:r>
          </a:p>
          <a:p>
            <a:pPr marL="0" indent="0" algn="ctr">
              <a:spcBef>
                <a:spcPts val="600"/>
              </a:spcBef>
              <a:spcAft>
                <a:spcPts val="200"/>
              </a:spcAft>
              <a:buClrTx/>
              <a:buNone/>
              <a:defRPr/>
            </a:pPr>
            <a:r>
              <a:rPr lang="en-US" sz="4000" b="1" dirty="0">
                <a:solidFill>
                  <a:schemeClr val="accent5"/>
                </a:solidFill>
                <a:effectLst>
                  <a:outerShdw dist="12700" dir="8400000" algn="ctr" rotWithShape="0">
                    <a:srgbClr val="000000">
                      <a:alpha val="45000"/>
                    </a:srgbClr>
                  </a:outerShdw>
                </a:effectLst>
                <a:cs typeface="Rubik Light" panose="00000400000000000000" pitchFamily="2" charset="-79"/>
              </a:rPr>
              <a:t>You retain judgment</a:t>
            </a:r>
          </a:p>
          <a:p>
            <a:pPr marL="0" indent="0" algn="ctr">
              <a:spcBef>
                <a:spcPts val="600"/>
              </a:spcBef>
              <a:spcAft>
                <a:spcPts val="200"/>
              </a:spcAft>
              <a:buClrTx/>
              <a:buNone/>
              <a:defRPr/>
            </a:pPr>
            <a:endParaRPr lang="en-US" sz="4000" b="1" dirty="0">
              <a:solidFill>
                <a:schemeClr val="accent5"/>
              </a:solidFill>
              <a:effectLst>
                <a:outerShdw dist="12700" dir="8400000" algn="ctr" rotWithShape="0">
                  <a:srgbClr val="000000">
                    <a:alpha val="45000"/>
                  </a:srgbClr>
                </a:outerShdw>
              </a:effectLst>
              <a:cs typeface="Rubik Light" panose="00000400000000000000" pitchFamily="2" charset="-79"/>
            </a:endParaRPr>
          </a:p>
          <a:p>
            <a:pPr marL="0" indent="0" algn="ctr">
              <a:spcBef>
                <a:spcPts val="600"/>
              </a:spcBef>
              <a:spcAft>
                <a:spcPts val="200"/>
              </a:spcAft>
              <a:buClrTx/>
              <a:buNone/>
              <a:defRPr/>
            </a:pPr>
            <a:r>
              <a:rPr lang="en-US" sz="4000" b="1" dirty="0">
                <a:solidFill>
                  <a:schemeClr val="accent5"/>
                </a:solidFill>
                <a:effectLst>
                  <a:outerShdw dist="12700" dir="8400000" algn="ctr" rotWithShape="0">
                    <a:srgbClr val="000000">
                      <a:alpha val="45000"/>
                    </a:srgbClr>
                  </a:outerShdw>
                </a:effectLst>
                <a:cs typeface="Rubik Light" panose="00000400000000000000" pitchFamily="2" charset="-79"/>
              </a:rPr>
              <a:t>Give the task to AI</a:t>
            </a:r>
          </a:p>
          <a:p>
            <a:pPr marL="0" indent="0" algn="ctr">
              <a:spcBef>
                <a:spcPts val="600"/>
              </a:spcBef>
              <a:spcAft>
                <a:spcPts val="200"/>
              </a:spcAft>
              <a:buClrTx/>
              <a:buNone/>
              <a:defRPr/>
            </a:pPr>
            <a:r>
              <a:rPr lang="en-US" sz="4000" b="1" dirty="0">
                <a:solidFill>
                  <a:schemeClr val="accent5"/>
                </a:solidFill>
                <a:effectLst>
                  <a:outerShdw dist="12700" dir="8400000" algn="ctr" rotWithShape="0">
                    <a:srgbClr val="000000">
                      <a:alpha val="45000"/>
                    </a:srgbClr>
                  </a:outerShdw>
                </a:effectLst>
                <a:cs typeface="Rubik Light" panose="00000400000000000000" pitchFamily="2" charset="-79"/>
              </a:rPr>
              <a:t>Grade its work</a:t>
            </a:r>
          </a:p>
        </p:txBody>
      </p:sp>
    </p:spTree>
    <p:extLst>
      <p:ext uri="{BB962C8B-B14F-4D97-AF65-F5344CB8AC3E}">
        <p14:creationId xmlns:p14="http://schemas.microsoft.com/office/powerpoint/2010/main" val="11603687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randombar(horizontal)">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C1FF-E1D0-A25F-8F04-DE1AB944A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60A23-7D48-5189-A59E-EA4D87DE3024}"/>
              </a:ext>
            </a:extLst>
          </p:cNvPr>
          <p:cNvSpPr>
            <a:spLocks noGrp="1"/>
          </p:cNvSpPr>
          <p:nvPr>
            <p:ph type="title"/>
          </p:nvPr>
        </p:nvSpPr>
        <p:spPr>
          <a:xfrm>
            <a:off x="612648" y="1203552"/>
            <a:ext cx="10972800" cy="1005840"/>
          </a:xfrm>
        </p:spPr>
        <p:txBody>
          <a:bodyPr anchor="t">
            <a:normAutofit fontScale="90000"/>
          </a:bodyPr>
          <a:lstStyle/>
          <a:p>
            <a:pPr algn="ctr"/>
            <a:r>
              <a:rPr lang="en-US" sz="5400" dirty="0"/>
              <a:t>3. Augmentation, Not Replacement</a:t>
            </a:r>
          </a:p>
        </p:txBody>
      </p:sp>
      <p:sp>
        <p:nvSpPr>
          <p:cNvPr id="7" name="Content Placeholder 6">
            <a:extLst>
              <a:ext uri="{FF2B5EF4-FFF2-40B4-BE49-F238E27FC236}">
                <a16:creationId xmlns:a16="http://schemas.microsoft.com/office/drawing/2014/main" id="{EF503FC4-9C86-63C9-B4AD-9535DEDA613B}"/>
              </a:ext>
            </a:extLst>
          </p:cNvPr>
          <p:cNvSpPr>
            <a:spLocks noGrp="1"/>
          </p:cNvSpPr>
          <p:nvPr>
            <p:ph sz="quarter" idx="14"/>
          </p:nvPr>
        </p:nvSpPr>
        <p:spPr>
          <a:xfrm>
            <a:off x="609600" y="2636371"/>
            <a:ext cx="10972800" cy="3912714"/>
          </a:xfrm>
        </p:spPr>
        <p:txBody>
          <a:bodyPr>
            <a:normAutofit/>
          </a:bodyPr>
          <a:lstStyle/>
          <a:p>
            <a:pPr marL="0" indent="0" algn="ctr">
              <a:buNone/>
            </a:pPr>
            <a:r>
              <a:rPr lang="en-US" sz="4000" b="1" dirty="0">
                <a:solidFill>
                  <a:schemeClr val="accent5"/>
                </a:solidFill>
              </a:rPr>
              <a:t>Get there faster</a:t>
            </a:r>
          </a:p>
          <a:p>
            <a:pPr marL="0" indent="0" algn="ctr">
              <a:buNone/>
            </a:pPr>
            <a:r>
              <a:rPr lang="en-US" sz="4000" b="1" dirty="0">
                <a:solidFill>
                  <a:schemeClr val="accent5"/>
                </a:solidFill>
              </a:rPr>
              <a:t>Force multiplier</a:t>
            </a:r>
          </a:p>
          <a:p>
            <a:pPr marL="0" indent="0" algn="ctr">
              <a:buNone/>
            </a:pPr>
            <a:endParaRPr lang="en-US" sz="4000" b="1" dirty="0">
              <a:solidFill>
                <a:schemeClr val="accent5"/>
              </a:solidFill>
            </a:endParaRPr>
          </a:p>
          <a:p>
            <a:pPr marL="0" indent="0" algn="ctr">
              <a:buNone/>
            </a:pPr>
            <a:r>
              <a:rPr lang="en-US" sz="4000" b="1" dirty="0">
                <a:solidFill>
                  <a:schemeClr val="accent5"/>
                </a:solidFill>
              </a:rPr>
              <a:t>Does not replace</a:t>
            </a:r>
            <a:br>
              <a:rPr lang="en-US" sz="4000" b="1" dirty="0">
                <a:solidFill>
                  <a:schemeClr val="accent5"/>
                </a:solidFill>
              </a:rPr>
            </a:br>
            <a:r>
              <a:rPr lang="en-US" sz="4000" b="1" dirty="0">
                <a:solidFill>
                  <a:schemeClr val="accent5"/>
                </a:solidFill>
              </a:rPr>
              <a:t>judgment or leadership</a:t>
            </a:r>
          </a:p>
        </p:txBody>
      </p:sp>
    </p:spTree>
    <p:extLst>
      <p:ext uri="{BB962C8B-B14F-4D97-AF65-F5344CB8AC3E}">
        <p14:creationId xmlns:p14="http://schemas.microsoft.com/office/powerpoint/2010/main" val="22795664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1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9">
            <a:extLst>
              <a:ext uri="{FF2B5EF4-FFF2-40B4-BE49-F238E27FC236}">
                <a16:creationId xmlns:a16="http://schemas.microsoft.com/office/drawing/2014/main" id="{7E217EA0-93AF-B3D7-BCA6-DB52AD69E1F8}"/>
              </a:ext>
            </a:extLst>
          </p:cNvPr>
          <p:cNvSpPr>
            <a:spLocks/>
          </p:cNvSpPr>
          <p:nvPr/>
        </p:nvSpPr>
        <p:spPr>
          <a:xfrm>
            <a:off x="605482" y="1594022"/>
            <a:ext cx="11060369" cy="4730396"/>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endParaRPr lang="en-US" dirty="0"/>
          </a:p>
        </p:txBody>
      </p:sp>
      <p:sp>
        <p:nvSpPr>
          <p:cNvPr id="2" name="Title 1">
            <a:extLst>
              <a:ext uri="{FF2B5EF4-FFF2-40B4-BE49-F238E27FC236}">
                <a16:creationId xmlns:a16="http://schemas.microsoft.com/office/drawing/2014/main" id="{14044B11-AA5B-C06E-A8EA-9FA3DA52426F}"/>
              </a:ext>
            </a:extLst>
          </p:cNvPr>
          <p:cNvSpPr>
            <a:spLocks noGrp="1"/>
          </p:cNvSpPr>
          <p:nvPr>
            <p:ph type="title"/>
          </p:nvPr>
        </p:nvSpPr>
        <p:spPr>
          <a:xfrm>
            <a:off x="526149" y="869913"/>
            <a:ext cx="10972800" cy="1005840"/>
          </a:xfrm>
        </p:spPr>
        <p:txBody>
          <a:bodyPr anchor="t">
            <a:normAutofit/>
          </a:bodyPr>
          <a:lstStyle/>
          <a:p>
            <a:r>
              <a:rPr lang="en-US" sz="4400" kern="100" dirty="0">
                <a:latin typeface="+mj-lt"/>
              </a:rPr>
              <a:t>New AI Vocabulary</a:t>
            </a:r>
            <a:endParaRPr lang="en-US" sz="4400" dirty="0">
              <a:latin typeface="+mj-lt"/>
            </a:endParaRPr>
          </a:p>
        </p:txBody>
      </p:sp>
      <p:sp>
        <p:nvSpPr>
          <p:cNvPr id="21" name="Oval 20">
            <a:extLst>
              <a:ext uri="{FF2B5EF4-FFF2-40B4-BE49-F238E27FC236}">
                <a16:creationId xmlns:a16="http://schemas.microsoft.com/office/drawing/2014/main" id="{D69990FB-02D6-C3C7-4365-9BF55B5EC47E}"/>
              </a:ext>
            </a:extLst>
          </p:cNvPr>
          <p:cNvSpPr/>
          <p:nvPr/>
        </p:nvSpPr>
        <p:spPr>
          <a:xfrm>
            <a:off x="889938" y="3202128"/>
            <a:ext cx="1375920" cy="1375920"/>
          </a:xfrm>
          <a:prstGeom prst="ellipse">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2" name="Oval 21">
            <a:extLst>
              <a:ext uri="{FF2B5EF4-FFF2-40B4-BE49-F238E27FC236}">
                <a16:creationId xmlns:a16="http://schemas.microsoft.com/office/drawing/2014/main" id="{C8AA7E78-D673-DD68-C4C3-EF112C8D4E05}"/>
              </a:ext>
            </a:extLst>
          </p:cNvPr>
          <p:cNvSpPr/>
          <p:nvPr/>
        </p:nvSpPr>
        <p:spPr>
          <a:xfrm>
            <a:off x="6387862" y="3230703"/>
            <a:ext cx="1375920" cy="1375920"/>
          </a:xfrm>
          <a:prstGeom prst="ellipse">
            <a:avLst/>
          </a:prstGeom>
        </p:spPr>
        <p:style>
          <a:lnRef idx="0">
            <a:schemeClr val="dk1">
              <a:hueOff val="0"/>
              <a:satOff val="0"/>
              <a:lumOff val="0"/>
              <a:alphaOff val="0"/>
            </a:schemeClr>
          </a:lnRef>
          <a:fillRef idx="1">
            <a:schemeClr val="accent2">
              <a:tint val="40000"/>
              <a:hueOff val="0"/>
              <a:satOff val="0"/>
              <a:lumOff val="0"/>
              <a:alphaOff val="0"/>
            </a:schemeClr>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Oval 10">
            <a:extLst>
              <a:ext uri="{FF2B5EF4-FFF2-40B4-BE49-F238E27FC236}">
                <a16:creationId xmlns:a16="http://schemas.microsoft.com/office/drawing/2014/main" id="{BFC141A8-39D8-1697-16AD-65FB4AF29DAE}"/>
              </a:ext>
            </a:extLst>
          </p:cNvPr>
          <p:cNvSpPr/>
          <p:nvPr/>
        </p:nvSpPr>
        <p:spPr>
          <a:xfrm>
            <a:off x="896397" y="3202129"/>
            <a:ext cx="1375920" cy="1375920"/>
          </a:xfrm>
          <a:prstGeom prst="ellipse">
            <a:avLst/>
          </a:prstGeom>
          <a:noFill/>
        </p:spPr>
        <p:style>
          <a:lnRef idx="0">
            <a:schemeClr val="dk1">
              <a:hueOff val="0"/>
              <a:satOff val="0"/>
              <a:lumOff val="0"/>
              <a:alphaOff val="0"/>
            </a:schemeClr>
          </a:lnRef>
          <a:fillRef idx="1">
            <a:scrgbClr r="0" g="0" b="0"/>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Monitor outline">
            <a:extLst>
              <a:ext uri="{FF2B5EF4-FFF2-40B4-BE49-F238E27FC236}">
                <a16:creationId xmlns:a16="http://schemas.microsoft.com/office/drawing/2014/main" id="{7E504283-6781-5591-9472-1198D0DFBCC0}"/>
              </a:ext>
            </a:extLst>
          </p:cNvPr>
          <p:cNvSpPr/>
          <p:nvPr/>
        </p:nvSpPr>
        <p:spPr>
          <a:xfrm>
            <a:off x="1185340" y="3491072"/>
            <a:ext cx="798033" cy="798033"/>
          </a:xfrm>
          <a:prstGeom prst="rect">
            <a:avLst/>
          </a:prstGeom>
          <a:blipFill>
            <a:blip>
              <a:extLst>
                <a:ext uri="{96DAC541-7B7A-43D3-8B79-37D633B846F1}">
                  <asvg:svgBlip xmlns:asvg="http://schemas.microsoft.com/office/drawing/2016/SVG/main" r:embed="rId2"/>
                </a:ext>
              </a:extLst>
            </a:blip>
            <a:srcRect/>
            <a:stretch>
              <a:fillRect/>
            </a:stretch>
          </a:blipFill>
          <a:ln>
            <a:noFill/>
          </a:ln>
        </p:spPr>
        <p:style>
          <a:lnRef idx="0">
            <a:scrgbClr r="0" g="0" b="0"/>
          </a:lnRef>
          <a:fillRef idx="3">
            <a:scrgbClr r="0" g="0" b="0"/>
          </a:fillRef>
          <a:effectRef idx="3">
            <a:schemeClr val="accent2">
              <a:hueOff val="0"/>
              <a:satOff val="0"/>
              <a:lumOff val="0"/>
              <a:alphaOff val="0"/>
            </a:schemeClr>
          </a:effectRef>
          <a:fontRef idx="minor">
            <a:schemeClr val="lt1"/>
          </a:fontRef>
        </p:style>
        <p:txBody>
          <a:bodyPr/>
          <a:lstStyle/>
          <a:p>
            <a:endParaRPr lang="en-US" dirty="0"/>
          </a:p>
        </p:txBody>
      </p:sp>
      <p:sp>
        <p:nvSpPr>
          <p:cNvPr id="13" name="Freeform: Shape 12">
            <a:extLst>
              <a:ext uri="{FF2B5EF4-FFF2-40B4-BE49-F238E27FC236}">
                <a16:creationId xmlns:a16="http://schemas.microsoft.com/office/drawing/2014/main" id="{B9A85279-F9CA-C8D4-052F-F6B20CA8B00C}"/>
              </a:ext>
            </a:extLst>
          </p:cNvPr>
          <p:cNvSpPr/>
          <p:nvPr/>
        </p:nvSpPr>
        <p:spPr>
          <a:xfrm>
            <a:off x="2557780" y="2907102"/>
            <a:ext cx="3538220" cy="1720370"/>
          </a:xfrm>
          <a:custGeom>
            <a:avLst/>
            <a:gdLst>
              <a:gd name="csX0" fmla="*/ 0 w 3243239"/>
              <a:gd name="csY0" fmla="*/ 0 h 1375920"/>
              <a:gd name="csX1" fmla="*/ 3243239 w 3243239"/>
              <a:gd name="csY1" fmla="*/ 0 h 1375920"/>
              <a:gd name="csX2" fmla="*/ 3243239 w 3243239"/>
              <a:gd name="csY2" fmla="*/ 1375920 h 1375920"/>
              <a:gd name="csX3" fmla="*/ 0 w 3243239"/>
              <a:gd name="csY3" fmla="*/ 1375920 h 1375920"/>
              <a:gd name="csX4" fmla="*/ 0 w 3243239"/>
              <a:gd name="csY4" fmla="*/ 0 h 1375920"/>
            </a:gdLst>
            <a:ahLst/>
            <a:cxnLst>
              <a:cxn ang="0">
                <a:pos x="csX0" y="csY0"/>
              </a:cxn>
              <a:cxn ang="0">
                <a:pos x="csX1" y="csY1"/>
              </a:cxn>
              <a:cxn ang="0">
                <a:pos x="csX2" y="csY2"/>
              </a:cxn>
              <a:cxn ang="0">
                <a:pos x="csX3" y="csY3"/>
              </a:cxn>
              <a:cxn ang="0">
                <a:pos x="csX4" y="csY4"/>
              </a:cxn>
            </a:cxnLst>
            <a:rect l="l" t="t" r="r" b="b"/>
            <a:pathLst>
              <a:path w="3243239" h="1375920">
                <a:moveTo>
                  <a:pt x="0" y="0"/>
                </a:moveTo>
                <a:lnTo>
                  <a:pt x="3243239" y="0"/>
                </a:lnTo>
                <a:lnTo>
                  <a:pt x="3243239" y="1375920"/>
                </a:lnTo>
                <a:lnTo>
                  <a:pt x="0" y="13759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b="1" kern="1200" dirty="0"/>
              <a:t>AGI (Artificial General Intelligence)</a:t>
            </a:r>
          </a:p>
          <a:p>
            <a:pPr marL="0" lvl="0" indent="0" algn="l" defTabSz="1244600">
              <a:lnSpc>
                <a:spcPct val="100000"/>
              </a:lnSpc>
              <a:spcBef>
                <a:spcPct val="0"/>
              </a:spcBef>
              <a:spcAft>
                <a:spcPct val="35000"/>
              </a:spcAft>
              <a:buNone/>
            </a:pPr>
            <a:r>
              <a:rPr lang="en-US" sz="2400" b="0" kern="1200" dirty="0"/>
              <a:t>A system that performs tasks at human level</a:t>
            </a:r>
          </a:p>
        </p:txBody>
      </p:sp>
      <p:sp>
        <p:nvSpPr>
          <p:cNvPr id="14" name="Oval 13">
            <a:extLst>
              <a:ext uri="{FF2B5EF4-FFF2-40B4-BE49-F238E27FC236}">
                <a16:creationId xmlns:a16="http://schemas.microsoft.com/office/drawing/2014/main" id="{73ECF4A9-4649-9ACB-6A67-E8A9058EC22A}"/>
              </a:ext>
            </a:extLst>
          </p:cNvPr>
          <p:cNvSpPr/>
          <p:nvPr/>
        </p:nvSpPr>
        <p:spPr>
          <a:xfrm>
            <a:off x="6387862" y="3251552"/>
            <a:ext cx="1375920" cy="1375920"/>
          </a:xfrm>
          <a:prstGeom prst="ellipse">
            <a:avLst/>
          </a:prstGeom>
          <a:noFill/>
        </p:spPr>
        <p:style>
          <a:lnRef idx="0">
            <a:schemeClr val="dk1">
              <a:hueOff val="0"/>
              <a:satOff val="0"/>
              <a:lumOff val="0"/>
              <a:alphaOff val="0"/>
            </a:schemeClr>
          </a:lnRef>
          <a:fillRef idx="1">
            <a:scrgbClr r="0" g="0" b="0"/>
          </a:fillRef>
          <a:effectRef idx="2">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Rectangle 14" descr="Single gear outline">
            <a:extLst>
              <a:ext uri="{FF2B5EF4-FFF2-40B4-BE49-F238E27FC236}">
                <a16:creationId xmlns:a16="http://schemas.microsoft.com/office/drawing/2014/main" id="{13991F9D-A0CD-4355-8AB8-7327BE9E09C8}"/>
              </a:ext>
            </a:extLst>
          </p:cNvPr>
          <p:cNvSpPr/>
          <p:nvPr/>
        </p:nvSpPr>
        <p:spPr>
          <a:xfrm>
            <a:off x="6664450" y="3491072"/>
            <a:ext cx="798033" cy="798033"/>
          </a:xfrm>
          <a:prstGeom prst="rect">
            <a:avLst/>
          </a:prstGeom>
          <a:blipFill dpi="0" rotWithShape="1">
            <a:blip>
              <a:duotone>
                <a:prstClr val="black"/>
                <a:schemeClr val="accent5">
                  <a:tint val="45000"/>
                  <a:satMod val="400000"/>
                </a:schemeClr>
              </a:duotone>
              <a:extLst>
                <a:ext uri="{96DAC541-7B7A-43D3-8B79-37D633B846F1}">
                  <asvg:svgBlip xmlns:asvg="http://schemas.microsoft.com/office/drawing/2016/SVG/main" r:embed="rId3"/>
                </a:ext>
              </a:extLst>
            </a:blip>
            <a:srcRect/>
            <a:stretch>
              <a:fillRect/>
            </a:stretch>
          </a:blip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txBody>
          <a:bodyPr/>
          <a:lstStyle/>
          <a:p>
            <a:endParaRPr lang="en-US" dirty="0"/>
          </a:p>
        </p:txBody>
      </p:sp>
      <p:sp>
        <p:nvSpPr>
          <p:cNvPr id="16" name="Freeform: Shape 15">
            <a:extLst>
              <a:ext uri="{FF2B5EF4-FFF2-40B4-BE49-F238E27FC236}">
                <a16:creationId xmlns:a16="http://schemas.microsoft.com/office/drawing/2014/main" id="{C3416D59-F80E-F60A-826B-8D212430F6E9}"/>
              </a:ext>
            </a:extLst>
          </p:cNvPr>
          <p:cNvSpPr/>
          <p:nvPr/>
        </p:nvSpPr>
        <p:spPr>
          <a:xfrm>
            <a:off x="8040370" y="2920399"/>
            <a:ext cx="3243239" cy="2061849"/>
          </a:xfrm>
          <a:custGeom>
            <a:avLst/>
            <a:gdLst>
              <a:gd name="csX0" fmla="*/ 0 w 3243239"/>
              <a:gd name="csY0" fmla="*/ 0 h 1375920"/>
              <a:gd name="csX1" fmla="*/ 3243239 w 3243239"/>
              <a:gd name="csY1" fmla="*/ 0 h 1375920"/>
              <a:gd name="csX2" fmla="*/ 3243239 w 3243239"/>
              <a:gd name="csY2" fmla="*/ 1375920 h 1375920"/>
              <a:gd name="csX3" fmla="*/ 0 w 3243239"/>
              <a:gd name="csY3" fmla="*/ 1375920 h 1375920"/>
              <a:gd name="csX4" fmla="*/ 0 w 3243239"/>
              <a:gd name="csY4" fmla="*/ 0 h 1375920"/>
            </a:gdLst>
            <a:ahLst/>
            <a:cxnLst>
              <a:cxn ang="0">
                <a:pos x="csX0" y="csY0"/>
              </a:cxn>
              <a:cxn ang="0">
                <a:pos x="csX1" y="csY1"/>
              </a:cxn>
              <a:cxn ang="0">
                <a:pos x="csX2" y="csY2"/>
              </a:cxn>
              <a:cxn ang="0">
                <a:pos x="csX3" y="csY3"/>
              </a:cxn>
              <a:cxn ang="0">
                <a:pos x="csX4" y="csY4"/>
              </a:cxn>
            </a:cxnLst>
            <a:rect l="l" t="t" r="r" b="b"/>
            <a:pathLst>
              <a:path w="3243239" h="1375920">
                <a:moveTo>
                  <a:pt x="0" y="0"/>
                </a:moveTo>
                <a:lnTo>
                  <a:pt x="3243239" y="0"/>
                </a:lnTo>
                <a:lnTo>
                  <a:pt x="3243239" y="1375920"/>
                </a:lnTo>
                <a:lnTo>
                  <a:pt x="0" y="13759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b="1" kern="1200" dirty="0"/>
              <a:t>Singularity</a:t>
            </a:r>
          </a:p>
          <a:p>
            <a:pPr marL="0" lvl="0" indent="0" algn="l" defTabSz="1244600">
              <a:lnSpc>
                <a:spcPct val="100000"/>
              </a:lnSpc>
              <a:spcBef>
                <a:spcPct val="0"/>
              </a:spcBef>
              <a:spcAft>
                <a:spcPct val="35000"/>
              </a:spcAft>
              <a:buNone/>
            </a:pPr>
            <a:r>
              <a:rPr lang="en-US" sz="2400" b="0" kern="1200" dirty="0"/>
              <a:t>The hypothetical point where AI improves itself faster than humans can control it</a:t>
            </a:r>
          </a:p>
        </p:txBody>
      </p:sp>
    </p:spTree>
    <p:extLst>
      <p:ext uri="{BB962C8B-B14F-4D97-AF65-F5344CB8AC3E}">
        <p14:creationId xmlns:p14="http://schemas.microsoft.com/office/powerpoint/2010/main" val="5843455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arn(outVertical)">
                                      <p:cBhvr>
                                        <p:cTn id="11" dur="500"/>
                                        <p:tgtEl>
                                          <p:spTgt spid="19"/>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21"/>
                                        </p:tgtEl>
                                        <p:attrNameLst>
                                          <p:attrName>style.visibility</p:attrName>
                                        </p:attrNameLst>
                                      </p:cBhvr>
                                      <p:to>
                                        <p:strVal val="visible"/>
                                      </p:to>
                                    </p:set>
                                  </p:childTnLst>
                                </p:cTn>
                              </p:par>
                              <p:par>
                                <p:cTn id="14" presetID="1" presetClass="entr" presetSubtype="0" fill="hold" grpId="0" nodeType="withEffect">
                                  <p:stCondLst>
                                    <p:cond delay="500"/>
                                  </p:stCondLst>
                                  <p:childTnLst>
                                    <p:set>
                                      <p:cBhvr>
                                        <p:cTn id="15" dur="1" fill="hold">
                                          <p:stCondLst>
                                            <p:cond delay="0"/>
                                          </p:stCondLst>
                                        </p:cTn>
                                        <p:tgtEl>
                                          <p:spTgt spid="12"/>
                                        </p:tgtEl>
                                        <p:attrNameLst>
                                          <p:attrName>style.visibility</p:attrName>
                                        </p:attrNameLst>
                                      </p:cBhvr>
                                      <p:to>
                                        <p:strVal val="visible"/>
                                      </p:to>
                                    </p:set>
                                  </p:childTnLst>
                                </p:cTn>
                              </p:par>
                              <p:par>
                                <p:cTn id="16" presetID="1" presetClass="entr" presetSubtype="0" fill="hold" grpId="0" nodeType="withEffect">
                                  <p:stCondLst>
                                    <p:cond delay="50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p:bldP spid="21" grpId="0" animBg="1"/>
      <p:bldP spid="22" grpId="0" animBg="1"/>
      <p:bldP spid="12" grpId="0" animBg="1"/>
      <p:bldP spid="13" grpId="0"/>
      <p:bldP spid="15" grpId="0" animBg="1"/>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646CB-87EC-6C76-7A8F-2104B876C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74D67-CF15-9AC9-1D17-B93B53BC6302}"/>
              </a:ext>
            </a:extLst>
          </p:cNvPr>
          <p:cNvSpPr>
            <a:spLocks noGrp="1"/>
          </p:cNvSpPr>
          <p:nvPr>
            <p:ph type="title"/>
          </p:nvPr>
        </p:nvSpPr>
        <p:spPr>
          <a:xfrm>
            <a:off x="518983" y="857556"/>
            <a:ext cx="10972800" cy="1005840"/>
          </a:xfrm>
        </p:spPr>
        <p:txBody>
          <a:bodyPr anchor="t">
            <a:normAutofit/>
          </a:bodyPr>
          <a:lstStyle/>
          <a:p>
            <a:r>
              <a:rPr lang="en-US" sz="4400" kern="100" dirty="0">
                <a:latin typeface="+mj-lt"/>
              </a:rPr>
              <a:t>New AI Vocabulary</a:t>
            </a:r>
            <a:endParaRPr lang="en-US" sz="4400" dirty="0">
              <a:latin typeface="+mj-lt"/>
            </a:endParaRPr>
          </a:p>
        </p:txBody>
      </p:sp>
      <p:grpSp>
        <p:nvGrpSpPr>
          <p:cNvPr id="9" name="Group 8">
            <a:extLst>
              <a:ext uri="{FF2B5EF4-FFF2-40B4-BE49-F238E27FC236}">
                <a16:creationId xmlns:a16="http://schemas.microsoft.com/office/drawing/2014/main" id="{FE604D9B-41A1-7008-FA4C-82FAAB9A55BE}"/>
              </a:ext>
            </a:extLst>
          </p:cNvPr>
          <p:cNvGrpSpPr/>
          <p:nvPr/>
        </p:nvGrpSpPr>
        <p:grpSpPr>
          <a:xfrm>
            <a:off x="600290" y="1594022"/>
            <a:ext cx="11060369" cy="4730396"/>
            <a:chOff x="600290" y="1594022"/>
            <a:chExt cx="11060369" cy="4730396"/>
          </a:xfrm>
          <a:effectLst/>
        </p:grpSpPr>
        <p:sp>
          <p:nvSpPr>
            <p:cNvPr id="10" name="Rectangle 9">
              <a:extLst>
                <a:ext uri="{FF2B5EF4-FFF2-40B4-BE49-F238E27FC236}">
                  <a16:creationId xmlns:a16="http://schemas.microsoft.com/office/drawing/2014/main" id="{F1E82E65-DFCD-AE16-4D3D-1357DC540233}"/>
                </a:ext>
              </a:extLst>
            </p:cNvPr>
            <p:cNvSpPr/>
            <p:nvPr/>
          </p:nvSpPr>
          <p:spPr>
            <a:xfrm>
              <a:off x="600290" y="1594022"/>
              <a:ext cx="11060369" cy="4730396"/>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endParaRPr lang="en-US" dirty="0"/>
            </a:p>
          </p:txBody>
        </p:sp>
        <p:sp>
          <p:nvSpPr>
            <p:cNvPr id="11" name="Oval 10">
              <a:extLst>
                <a:ext uri="{FF2B5EF4-FFF2-40B4-BE49-F238E27FC236}">
                  <a16:creationId xmlns:a16="http://schemas.microsoft.com/office/drawing/2014/main" id="{A1CF36D6-74C4-2F31-385C-2F9E4821090D}"/>
                </a:ext>
              </a:extLst>
            </p:cNvPr>
            <p:cNvSpPr/>
            <p:nvPr/>
          </p:nvSpPr>
          <p:spPr>
            <a:xfrm>
              <a:off x="2825382" y="3033794"/>
              <a:ext cx="1850851" cy="1850851"/>
            </a:xfrm>
            <a:prstGeom prst="roundRect">
              <a:avLst/>
            </a:prstGeom>
            <a:ln>
              <a:noFill/>
            </a:ln>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2" name="Rectangle 11" descr="Anger Symbol with solid fill">
              <a:extLst>
                <a:ext uri="{FF2B5EF4-FFF2-40B4-BE49-F238E27FC236}">
                  <a16:creationId xmlns:a16="http://schemas.microsoft.com/office/drawing/2014/main" id="{7B002E06-197F-C87F-730E-61B19BF07695}"/>
                </a:ext>
              </a:extLst>
            </p:cNvPr>
            <p:cNvSpPr/>
            <p:nvPr/>
          </p:nvSpPr>
          <p:spPr>
            <a:xfrm>
              <a:off x="3214060" y="3387766"/>
              <a:ext cx="1073493" cy="1073493"/>
            </a:xfrm>
            <a:prstGeom prst="roundRect">
              <a:avLst/>
            </a:prstGeom>
            <a:blipFill>
              <a:blip>
                <a:duotone>
                  <a:prstClr val="black"/>
                  <a:schemeClr val="accent5">
                    <a:tint val="45000"/>
                    <a:satMod val="400000"/>
                  </a:schemeClr>
                </a:duotone>
                <a:extLst>
                  <a:ext uri="{96DAC541-7B7A-43D3-8B79-37D633B846F1}">
                    <asvg:svgBlip xmlns:asvg="http://schemas.microsoft.com/office/drawing/2016/SVG/main" r:embed="rId2"/>
                  </a:ext>
                </a:extLst>
              </a:blip>
              <a:srcRect/>
              <a:stretch>
                <a:fillRect/>
              </a:stretch>
            </a:blipFill>
            <a:ln>
              <a:no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sp>
          <p:nvSpPr>
            <p:cNvPr id="13" name="Freeform: Shape 12">
              <a:extLst>
                <a:ext uri="{FF2B5EF4-FFF2-40B4-BE49-F238E27FC236}">
                  <a16:creationId xmlns:a16="http://schemas.microsoft.com/office/drawing/2014/main" id="{ADF0AC6D-F88C-D2B9-E385-5F3FB7966C46}"/>
                </a:ext>
              </a:extLst>
            </p:cNvPr>
            <p:cNvSpPr/>
            <p:nvPr/>
          </p:nvSpPr>
          <p:spPr>
            <a:xfrm>
              <a:off x="5072844" y="3033794"/>
              <a:ext cx="4362721" cy="1850851"/>
            </a:xfrm>
            <a:prstGeom prst="roundRect">
              <a:avLst/>
            </a:pr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b="1" i="0" u="none" strike="noStrike" kern="1200" baseline="0" dirty="0">
                  <a:latin typeface="+mn-lt"/>
                </a:rPr>
                <a:t>Agentic AI</a:t>
              </a:r>
            </a:p>
            <a:p>
              <a:pPr marL="0" lvl="0" indent="0" algn="l" defTabSz="1244600">
                <a:lnSpc>
                  <a:spcPct val="100000"/>
                </a:lnSpc>
                <a:spcBef>
                  <a:spcPct val="0"/>
                </a:spcBef>
                <a:spcAft>
                  <a:spcPct val="35000"/>
                </a:spcAft>
                <a:buNone/>
              </a:pPr>
              <a:r>
                <a:rPr lang="en-US" sz="2400" b="0" kern="1200" dirty="0">
                  <a:latin typeface="+mn-lt"/>
                </a:rPr>
                <a:t>AI that does not just respond – it plans, acts, and executes tasks</a:t>
              </a:r>
            </a:p>
          </p:txBody>
        </p:sp>
      </p:grpSp>
    </p:spTree>
    <p:extLst>
      <p:ext uri="{BB962C8B-B14F-4D97-AF65-F5344CB8AC3E}">
        <p14:creationId xmlns:p14="http://schemas.microsoft.com/office/powerpoint/2010/main" val="21927583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8975F-D978-DD3F-31FB-4A276AE26B9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51DAA08-8B3F-D084-09EE-74E6DCCB73C4}"/>
              </a:ext>
            </a:extLst>
          </p:cNvPr>
          <p:cNvSpPr/>
          <p:nvPr/>
        </p:nvSpPr>
        <p:spPr>
          <a:xfrm>
            <a:off x="600290" y="1594022"/>
            <a:ext cx="11060369" cy="4730396"/>
          </a:xfrm>
          <a:prstGeom prst="roundRect">
            <a:avLst>
              <a:gd name="adj" fmla="val 6096"/>
            </a:avLst>
          </a:prstGeom>
          <a:gradFill>
            <a:gsLst>
              <a:gs pos="0">
                <a:schemeClr val="accent4">
                  <a:lumMod val="7000"/>
                  <a:lumOff val="93000"/>
                  <a:alpha val="75000"/>
                </a:schemeClr>
              </a:gs>
              <a:gs pos="74000">
                <a:schemeClr val="accent4">
                  <a:lumMod val="45000"/>
                  <a:lumOff val="55000"/>
                  <a:alpha val="50000"/>
                </a:schemeClr>
              </a:gs>
              <a:gs pos="83000">
                <a:schemeClr val="accent4">
                  <a:lumMod val="45000"/>
                  <a:lumOff val="55000"/>
                  <a:alpha val="60000"/>
                </a:schemeClr>
              </a:gs>
              <a:gs pos="100000">
                <a:schemeClr val="accent4">
                  <a:lumMod val="30000"/>
                  <a:lumOff val="70000"/>
                  <a:alpha val="75000"/>
                </a:schemeClr>
              </a:gs>
            </a:gsLst>
            <a:lin ang="5400000" scaled="1"/>
          </a:gradFill>
          <a:ln w="12700">
            <a:solidFill>
              <a:schemeClr val="accent4">
                <a:alpha val="50000"/>
              </a:schemeClr>
            </a:solidFill>
          </a:ln>
          <a:effectLst>
            <a:outerShdw blurRad="127000" dist="63500" dir="8400000" algn="tl" rotWithShape="0">
              <a:prstClr val="black">
                <a:alpha val="37000"/>
              </a:prstClr>
            </a:outerShdw>
            <a:softEdge rad="3175"/>
          </a:effectLst>
        </p:spPr>
        <p:txBody>
          <a:bodyPr/>
          <a:lstStyle/>
          <a:p>
            <a:endParaRPr lang="en-US" dirty="0"/>
          </a:p>
        </p:txBody>
      </p:sp>
      <p:sp>
        <p:nvSpPr>
          <p:cNvPr id="2" name="Title 1">
            <a:extLst>
              <a:ext uri="{FF2B5EF4-FFF2-40B4-BE49-F238E27FC236}">
                <a16:creationId xmlns:a16="http://schemas.microsoft.com/office/drawing/2014/main" id="{9E1DC401-17B3-78D4-975C-A6AFCB71A819}"/>
              </a:ext>
            </a:extLst>
          </p:cNvPr>
          <p:cNvSpPr>
            <a:spLocks noGrp="1"/>
          </p:cNvSpPr>
          <p:nvPr>
            <p:ph type="title"/>
          </p:nvPr>
        </p:nvSpPr>
        <p:spPr>
          <a:xfrm>
            <a:off x="525079" y="894626"/>
            <a:ext cx="10972800" cy="1005840"/>
          </a:xfrm>
        </p:spPr>
        <p:txBody>
          <a:bodyPr anchor="t">
            <a:normAutofit/>
          </a:bodyPr>
          <a:lstStyle/>
          <a:p>
            <a:r>
              <a:rPr lang="en-US" sz="4400" kern="100" dirty="0">
                <a:latin typeface="+mj-lt"/>
              </a:rPr>
              <a:t>New AI Vocabulary</a:t>
            </a:r>
            <a:endParaRPr lang="en-US" sz="4400" dirty="0">
              <a:latin typeface="+mj-lt"/>
            </a:endParaRPr>
          </a:p>
        </p:txBody>
      </p:sp>
      <p:grpSp>
        <p:nvGrpSpPr>
          <p:cNvPr id="3" name="Group 2">
            <a:extLst>
              <a:ext uri="{FF2B5EF4-FFF2-40B4-BE49-F238E27FC236}">
                <a16:creationId xmlns:a16="http://schemas.microsoft.com/office/drawing/2014/main" id="{1072D030-2F86-E32A-E233-1E58ADD2D981}"/>
              </a:ext>
            </a:extLst>
          </p:cNvPr>
          <p:cNvGrpSpPr/>
          <p:nvPr/>
        </p:nvGrpSpPr>
        <p:grpSpPr>
          <a:xfrm>
            <a:off x="2831644" y="3046151"/>
            <a:ext cx="6610183" cy="1850851"/>
            <a:chOff x="2831644" y="3046151"/>
            <a:chExt cx="6610183" cy="1850851"/>
          </a:xfrm>
        </p:grpSpPr>
        <p:sp>
          <p:nvSpPr>
            <p:cNvPr id="5" name="Oval 4">
              <a:extLst>
                <a:ext uri="{FF2B5EF4-FFF2-40B4-BE49-F238E27FC236}">
                  <a16:creationId xmlns:a16="http://schemas.microsoft.com/office/drawing/2014/main" id="{C893B0B9-5840-31A0-98BB-6B7BAC74E359}"/>
                </a:ext>
              </a:extLst>
            </p:cNvPr>
            <p:cNvSpPr/>
            <p:nvPr/>
          </p:nvSpPr>
          <p:spPr>
            <a:xfrm>
              <a:off x="2831644" y="3046151"/>
              <a:ext cx="1850851" cy="1850851"/>
            </a:xfrm>
            <a:prstGeom prst="ellipse">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Rectangle 5" descr="Person with Idea">
              <a:extLst>
                <a:ext uri="{FF2B5EF4-FFF2-40B4-BE49-F238E27FC236}">
                  <a16:creationId xmlns:a16="http://schemas.microsoft.com/office/drawing/2014/main" id="{C0707DFD-4B10-D145-35AE-CFC05D8A5EBF}"/>
                </a:ext>
              </a:extLst>
            </p:cNvPr>
            <p:cNvSpPr/>
            <p:nvPr/>
          </p:nvSpPr>
          <p:spPr>
            <a:xfrm>
              <a:off x="3220323" y="3434830"/>
              <a:ext cx="1073493" cy="107349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dirty="0"/>
            </a:p>
          </p:txBody>
        </p:sp>
        <p:sp>
          <p:nvSpPr>
            <p:cNvPr id="8" name="Freeform: Shape 7">
              <a:extLst>
                <a:ext uri="{FF2B5EF4-FFF2-40B4-BE49-F238E27FC236}">
                  <a16:creationId xmlns:a16="http://schemas.microsoft.com/office/drawing/2014/main" id="{F700FD6B-0E66-98D3-0F14-EA455EC4CE25}"/>
                </a:ext>
              </a:extLst>
            </p:cNvPr>
            <p:cNvSpPr/>
            <p:nvPr/>
          </p:nvSpPr>
          <p:spPr>
            <a:xfrm>
              <a:off x="5079106" y="3046151"/>
              <a:ext cx="4362721" cy="1850851"/>
            </a:xfrm>
            <a:custGeom>
              <a:avLst/>
              <a:gdLst>
                <a:gd name="csX0" fmla="*/ 0 w 4362721"/>
                <a:gd name="csY0" fmla="*/ 0 h 1850851"/>
                <a:gd name="csX1" fmla="*/ 4362721 w 4362721"/>
                <a:gd name="csY1" fmla="*/ 0 h 1850851"/>
                <a:gd name="csX2" fmla="*/ 4362721 w 4362721"/>
                <a:gd name="csY2" fmla="*/ 1850851 h 1850851"/>
                <a:gd name="csX3" fmla="*/ 0 w 4362721"/>
                <a:gd name="csY3" fmla="*/ 1850851 h 1850851"/>
                <a:gd name="csX4" fmla="*/ 0 w 4362721"/>
                <a:gd name="csY4" fmla="*/ 0 h 1850851"/>
              </a:gdLst>
              <a:ahLst/>
              <a:cxnLst>
                <a:cxn ang="0">
                  <a:pos x="csX0" y="csY0"/>
                </a:cxn>
                <a:cxn ang="0">
                  <a:pos x="csX1" y="csY1"/>
                </a:cxn>
                <a:cxn ang="0">
                  <a:pos x="csX2" y="csY2"/>
                </a:cxn>
                <a:cxn ang="0">
                  <a:pos x="csX3" y="csY3"/>
                </a:cxn>
                <a:cxn ang="0">
                  <a:pos x="csX4" y="csY4"/>
                </a:cxn>
              </a:cxnLst>
              <a:rect l="l" t="t" r="r" b="b"/>
              <a:pathLst>
                <a:path w="4362721" h="1850851">
                  <a:moveTo>
                    <a:pt x="0" y="0"/>
                  </a:moveTo>
                  <a:lnTo>
                    <a:pt x="4362721" y="0"/>
                  </a:lnTo>
                  <a:lnTo>
                    <a:pt x="4362721" y="1850851"/>
                  </a:lnTo>
                  <a:lnTo>
                    <a:pt x="0" y="18508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b="1" i="0" u="none" strike="noStrike" kern="1200" baseline="0" dirty="0">
                  <a:latin typeface="+mn-lt"/>
                </a:rPr>
                <a:t>Human-in-the-Loop</a:t>
              </a:r>
            </a:p>
            <a:p>
              <a:pPr marL="0" lvl="0" indent="0" algn="l" defTabSz="1244600">
                <a:lnSpc>
                  <a:spcPct val="100000"/>
                </a:lnSpc>
                <a:spcBef>
                  <a:spcPct val="0"/>
                </a:spcBef>
                <a:spcAft>
                  <a:spcPct val="35000"/>
                </a:spcAft>
                <a:buNone/>
              </a:pPr>
              <a:r>
                <a:rPr lang="en-US" sz="2400" b="0" kern="1200" dirty="0">
                  <a:latin typeface="+mn-lt"/>
                </a:rPr>
                <a:t>When a human remains responsible for oversight, correction, and final decision making</a:t>
              </a:r>
            </a:p>
          </p:txBody>
        </p:sp>
      </p:grpSp>
    </p:spTree>
    <p:extLst>
      <p:ext uri="{BB962C8B-B14F-4D97-AF65-F5344CB8AC3E}">
        <p14:creationId xmlns:p14="http://schemas.microsoft.com/office/powerpoint/2010/main" val="5017097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par>
                                <p:cTn id="8" presetID="1" presetClass="entr" presetSubtype="0"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Chambliss Title Slides">
  <a:themeElements>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fontScheme name="Rubik">
      <a:majorFont>
        <a:latin typeface="Rubik Medium"/>
        <a:ea typeface=""/>
        <a:cs typeface=""/>
      </a:majorFont>
      <a:minorFont>
        <a:latin typeface="Rubi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8F0F45-326B-4A22-B3C1-0CA1362B2169}" vid="{9830E45B-7474-4E79-8C5E-17600C1B4F82}"/>
    </a:ext>
  </a:extLst>
</a:theme>
</file>

<file path=ppt/theme/theme2.xml><?xml version="1.0" encoding="utf-8"?>
<a:theme xmlns:a="http://schemas.openxmlformats.org/drawingml/2006/main" name="Chambliss Content Slides">
  <a:themeElements>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fontScheme name="Rubik">
      <a:majorFont>
        <a:latin typeface="Rubik Medium"/>
        <a:ea typeface=""/>
        <a:cs typeface=""/>
      </a:majorFont>
      <a:minorFont>
        <a:latin typeface="Rubi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8F0F45-326B-4A22-B3C1-0CA1362B2169}" vid="{967B323D-8219-4778-B4EB-BF8A202A4814}"/>
    </a:ext>
  </a:extLst>
</a:theme>
</file>

<file path=ppt/theme/theme3.xml><?xml version="1.0" encoding="utf-8"?>
<a:theme xmlns:a="http://schemas.openxmlformats.org/drawingml/2006/main" name="1_Chambliss Content Slides">
  <a:themeElements>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fontScheme name="Rubik">
      <a:majorFont>
        <a:latin typeface="Rubik Medium"/>
        <a:ea typeface=""/>
        <a:cs typeface=""/>
      </a:majorFont>
      <a:minorFont>
        <a:latin typeface="Rubi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68F0F45-326B-4A22-B3C1-0CA1362B2169}" vid="{967B323D-8219-4778-B4EB-BF8A202A4814}"/>
    </a:ext>
  </a:extLst>
</a:theme>
</file>

<file path=ppt/theme/theme4.xml><?xml version="1.0" encoding="utf-8"?>
<a:theme xmlns:a="http://schemas.openxmlformats.org/drawingml/2006/main" name="Office Theme">
  <a:themeElements>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fontScheme name="Chambliss Rubik">
      <a:majorFont>
        <a:latin typeface="Rubik Medium"/>
        <a:ea typeface=""/>
        <a:cs typeface=""/>
      </a:majorFont>
      <a:minorFont>
        <a:latin typeface="Rubi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fontScheme name="Chambliss Rubik">
      <a:majorFont>
        <a:latin typeface="Rubik Medium"/>
        <a:ea typeface=""/>
        <a:cs typeface=""/>
      </a:majorFont>
      <a:minorFont>
        <a:latin typeface="Rubi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themeOverride>
</file>

<file path=ppt/theme/themeOverride2.xml><?xml version="1.0" encoding="utf-8"?>
<a:themeOverride xmlns:a="http://schemas.openxmlformats.org/drawingml/2006/main">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themeOverride>
</file>

<file path=ppt/theme/themeOverride3.xml><?xml version="1.0" encoding="utf-8"?>
<a:themeOverride xmlns:a="http://schemas.openxmlformats.org/drawingml/2006/main">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themeOverride>
</file>

<file path=ppt/theme/themeOverride4.xml><?xml version="1.0" encoding="utf-8"?>
<a:themeOverride xmlns:a="http://schemas.openxmlformats.org/drawingml/2006/main">
  <a:clrScheme name="Chambliss PPT">
    <a:dk1>
      <a:srgbClr val="000000"/>
    </a:dk1>
    <a:lt1>
      <a:srgbClr val="FFFFFF"/>
    </a:lt1>
    <a:dk2>
      <a:srgbClr val="22242B"/>
    </a:dk2>
    <a:lt2>
      <a:srgbClr val="E7E6E6"/>
    </a:lt2>
    <a:accent1>
      <a:srgbClr val="005DB9"/>
    </a:accent1>
    <a:accent2>
      <a:srgbClr val="03A3DD"/>
    </a:accent2>
    <a:accent3>
      <a:srgbClr val="FEDA26"/>
    </a:accent3>
    <a:accent4>
      <a:srgbClr val="53C1B0"/>
    </a:accent4>
    <a:accent5>
      <a:srgbClr val="8C3A96"/>
    </a:accent5>
    <a:accent6>
      <a:srgbClr val="535759"/>
    </a:accent6>
    <a:hlink>
      <a:srgbClr val="8C3A96"/>
    </a:hlink>
    <a:folHlink>
      <a:srgbClr val="535759"/>
    </a:folHlink>
  </a:clrScheme>
</a:themeOverride>
</file>

<file path=docProps/app.xml><?xml version="1.0" encoding="utf-8"?>
<Properties xmlns="http://schemas.openxmlformats.org/officeDocument/2006/extended-properties" xmlns:vt="http://schemas.openxmlformats.org/officeDocument/2006/docPropsVTypes">
  <Template>OFFICIAL - Chambliss Firm PowerPoint Presentation Template – Updated Jan 2026 4827-3800-0599 v.9</Template>
  <TotalTime>14705</TotalTime>
  <Words>426</Words>
  <Application>Microsoft Office PowerPoint</Application>
  <PresentationFormat>Widescreen</PresentationFormat>
  <Paragraphs>108</Paragraphs>
  <Slides>25</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Wingdings</vt:lpstr>
      <vt:lpstr>Rubik Medium</vt:lpstr>
      <vt:lpstr>Arial</vt:lpstr>
      <vt:lpstr>Rubik Light</vt:lpstr>
      <vt:lpstr>Rubik</vt:lpstr>
      <vt:lpstr>Aptos</vt:lpstr>
      <vt:lpstr>Calibri</vt:lpstr>
      <vt:lpstr>Chambliss Title Slides</vt:lpstr>
      <vt:lpstr>Chambliss Content Slides</vt:lpstr>
      <vt:lpstr>1_Chambliss Content Slides</vt:lpstr>
      <vt:lpstr>AI at Work Hype, Hazards, and Reality </vt:lpstr>
      <vt:lpstr>Roadmap</vt:lpstr>
      <vt:lpstr>Three Takeaways</vt:lpstr>
      <vt:lpstr>1. Tool, Not Master</vt:lpstr>
      <vt:lpstr>2. Delegate Tasks, Not Judgment</vt:lpstr>
      <vt:lpstr>3. Augmentation, Not Replacement</vt:lpstr>
      <vt:lpstr>New AI Vocabulary</vt:lpstr>
      <vt:lpstr>New AI Vocabulary</vt:lpstr>
      <vt:lpstr>New AI Vocabulary</vt:lpstr>
      <vt:lpstr>New AI Vocabulary</vt:lpstr>
      <vt:lpstr>Traps for the Unwary</vt:lpstr>
      <vt:lpstr>Traps for the Unwary</vt:lpstr>
      <vt:lpstr>Traps for the Unwary</vt:lpstr>
      <vt:lpstr>Traps for the Unwary</vt:lpstr>
      <vt:lpstr>AI Laws in Tennessee</vt:lpstr>
      <vt:lpstr>How I'm Using AI At Work </vt:lpstr>
      <vt:lpstr>How I'm Using AI Outside Work  </vt:lpstr>
      <vt:lpstr>How I'm Using AI Outside Work</vt:lpstr>
      <vt:lpstr>Is AI Going to Take My Job?</vt:lpstr>
      <vt:lpstr>The Pessimistic View </vt:lpstr>
      <vt:lpstr>The Reality Check</vt:lpstr>
      <vt:lpstr>What Actually Protects You</vt:lpstr>
      <vt:lpstr>Brad Davis  bdavis@chamblisslaw.com 423.757.0291 </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Brown, Robin M.</dc:creator>
  <cp:lastModifiedBy>Davis, Bradley M.</cp:lastModifiedBy>
  <cp:revision>113</cp:revision>
  <dcterms:created xsi:type="dcterms:W3CDTF">2026-03-01T19:18:26Z</dcterms:created>
  <dcterms:modified xsi:type="dcterms:W3CDTF">2026-06-23T18:35:15Z</dcterms:modified>
</cp:coreProperties>
</file>

<file path=userCustomization/customUI.xml><?xml version="1.0" encoding="utf-8"?>
<mso:customUI xmlns:doc="http://schemas.microsoft.com/office/2006/01/customui/currentDocument" xmlns:mso="http://schemas.microsoft.com/office/2006/01/customui">
  <mso:ribbon>
    <mso:qat>
      <mso:documentControls>
        <mso:separator idQ="doc:sep3" visible="true"/>
        <mso:control idQ="mso:SlideNewGallery" visible="true"/>
        <mso:control idQ="mso:SlideLayoutGallery" visible="true"/>
        <mso:control idQ="mso:SlideReset" visible="true"/>
        <mso:separator idQ="doc:sep1" visible="true"/>
        <mso:control idQ="mso:PictureInsertFromFilePowerPoint" visible="true"/>
        <mso:separator idQ="doc:sep2" visible="true"/>
        <mso:control idQ="mso:ViewThumbnailViewPowerPoint" visible="true"/>
        <mso:control idQ="mso:ViewOutlineViewPowerPoint" visible="true"/>
      </mso:documentControls>
    </mso:qat>
  </mso:ribbon>
</mso:customUI>
</file>