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05" r:id="rId4"/>
  </p:sldMasterIdLst>
  <p:notesMasterIdLst>
    <p:notesMasterId r:id="rId49"/>
  </p:notesMasterIdLst>
  <p:sldIdLst>
    <p:sldId id="256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17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57" r:id="rId36"/>
    <p:sldId id="258" r:id="rId37"/>
    <p:sldId id="289" r:id="rId38"/>
    <p:sldId id="291" r:id="rId39"/>
    <p:sldId id="299" r:id="rId40"/>
    <p:sldId id="308" r:id="rId41"/>
    <p:sldId id="309" r:id="rId42"/>
    <p:sldId id="310" r:id="rId43"/>
    <p:sldId id="312" r:id="rId44"/>
    <p:sldId id="316" r:id="rId45"/>
    <p:sldId id="313" r:id="rId46"/>
    <p:sldId id="315" r:id="rId47"/>
    <p:sldId id="314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A0D5-8F98-4CC1-A28E-021F0B6B475C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C52C-5E29-41AF-BAA3-8217E886D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A750590-9F9A-443B-9295-A3931D8194B1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1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805F-452B-497C-9BD6-2CDB6902F369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D3F7C6B-C82D-4D42-9929-D6E7E11D9A64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134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0CF4779-62E8-4B21-A5D7-0AFB9DBD4358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8914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9D3375-5CD0-4576-BF96-ADFF24726FF8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43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D1F8-971E-4F8C-8737-750C12E93E08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1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621-FA30-4D98-85E5-1409E6BEECDC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F347-1B2F-4097-AEB5-4A26FB45D67A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90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CC1DEE0-34E5-4E0F-BEC1-4B8835F82CD1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2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B4BE-627A-4EC1-99E1-6F1AA97AB802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0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BFACF8-E63D-4673-A128-83547867BB7A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9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6AC-4FBA-40BD-BE75-20DB64DA4BAD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5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3C87-D201-458A-93C0-8EDD9AC92D93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58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6829-5A25-485A-91B1-5D6D58BB9F23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5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F5CD-23D0-4DD1-85B1-71F1825FB3EC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8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5035-C284-496A-B076-BA73A8FA5D8B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EB420-1875-490A-8C4B-7AAB939FBE08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1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9126-4846-4E88-BDD9-5585CC877E47}" type="datetime1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3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D8D-E704-46A1-BC3E-9A644A9F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3" y="821265"/>
            <a:ext cx="6098705" cy="5222117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2022-2023 </a:t>
            </a:r>
            <a:br>
              <a:rPr lang="en-US" sz="5400" dirty="0"/>
            </a:br>
            <a:r>
              <a:rPr lang="en-US" sz="5400" dirty="0"/>
              <a:t>FASC Awards</a:t>
            </a:r>
          </a:p>
        </p:txBody>
      </p:sp>
    </p:spTree>
    <p:extLst>
      <p:ext uri="{BB962C8B-B14F-4D97-AF65-F5344CB8AC3E}">
        <p14:creationId xmlns:p14="http://schemas.microsoft.com/office/powerpoint/2010/main" val="3754664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75" y="64510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Environmental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8961" y="2342654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482671" y="3621819"/>
            <a:ext cx="8296705" cy="206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Palm Beach Central HS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Seminole Ridge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Spanish River High School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2392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Staff / faculty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639" y="2342654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</a:t>
            </a:r>
            <a:r>
              <a:rPr lang="en-US" sz="3200" dirty="0"/>
              <a:t>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090507" y="3701664"/>
            <a:ext cx="7776333" cy="18801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iMater Charter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Franklin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Boca Raton Community Middle</a:t>
            </a:r>
          </a:p>
        </p:txBody>
      </p:sp>
    </p:spTree>
    <p:extLst>
      <p:ext uri="{BB962C8B-B14F-4D97-AF65-F5344CB8AC3E}">
        <p14:creationId xmlns:p14="http://schemas.microsoft.com/office/powerpoint/2010/main" val="3771497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Staff / Faculty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2924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949935" y="3912626"/>
            <a:ext cx="8916906" cy="2360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Somerset College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Lake Placid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Coral Springs Charter School</a:t>
            </a: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7871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E1D5-3095-46D0-8AB6-7A52E6F1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/ faculty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E94F5-9F78-401C-A674-C080B2FC1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447" y="3564992"/>
            <a:ext cx="8820753" cy="2471216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800" dirty="0"/>
              <a:t>Honorable Mention – Palm Beach Central HS</a:t>
            </a:r>
          </a:p>
          <a:p>
            <a:pPr marL="285750" indent="-285750"/>
            <a:r>
              <a:rPr lang="en-US" sz="2800" dirty="0"/>
              <a:t>Third Place – Olympic Heights High School</a:t>
            </a:r>
          </a:p>
          <a:p>
            <a:pPr marL="285750" indent="-285750"/>
            <a:r>
              <a:rPr lang="en-US" sz="2800" dirty="0"/>
              <a:t>Second Place – Flagler Palm Coast High School</a:t>
            </a:r>
          </a:p>
          <a:p>
            <a:pPr marL="285750" indent="-285750"/>
            <a:r>
              <a:rPr lang="en-US" sz="2800" dirty="0"/>
              <a:t>First Place – Park Vista High School</a:t>
            </a:r>
          </a:p>
          <a:p>
            <a:endParaRPr lang="en-US" sz="2800" dirty="0"/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CD306C-6E97-4F8C-995E-C218FEE86A00}"/>
              </a:ext>
            </a:extLst>
          </p:cNvPr>
          <p:cNvSpPr/>
          <p:nvPr/>
        </p:nvSpPr>
        <p:spPr>
          <a:xfrm>
            <a:off x="1164657" y="1953928"/>
            <a:ext cx="5053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High School: Level 3-5</a:t>
            </a:r>
          </a:p>
        </p:txBody>
      </p:sp>
    </p:spTree>
    <p:extLst>
      <p:ext uri="{BB962C8B-B14F-4D97-AF65-F5344CB8AC3E}">
        <p14:creationId xmlns:p14="http://schemas.microsoft.com/office/powerpoint/2010/main" val="26722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5579" y="502564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fundraising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7609" y="1976894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 School</a:t>
            </a: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341201" y="3351807"/>
            <a:ext cx="7454077" cy="1369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Audubon Park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Franklin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Boca Raton Middle School</a:t>
            </a:r>
          </a:p>
        </p:txBody>
      </p:sp>
    </p:spTree>
    <p:extLst>
      <p:ext uri="{BB962C8B-B14F-4D97-AF65-F5344CB8AC3E}">
        <p14:creationId xmlns:p14="http://schemas.microsoft.com/office/powerpoint/2010/main" val="793700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Fundraising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438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456953" y="3912627"/>
            <a:ext cx="9409887" cy="1820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Chiefland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Somerset College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iMater Prep Academy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9348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Fundraising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970" y="2309358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872074" y="3655115"/>
            <a:ext cx="7454077" cy="2527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Matazanas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Palm Beach Central HS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 University High School</a:t>
            </a:r>
          </a:p>
        </p:txBody>
      </p:sp>
    </p:spTree>
    <p:extLst>
      <p:ext uri="{BB962C8B-B14F-4D97-AF65-F5344CB8AC3E}">
        <p14:creationId xmlns:p14="http://schemas.microsoft.com/office/powerpoint/2010/main" val="2784852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Health and Safety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099" y="2318800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 School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090507" y="3645673"/>
            <a:ext cx="7454077" cy="1369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First Place – Boca Raton Middle School</a:t>
            </a:r>
          </a:p>
        </p:txBody>
      </p:sp>
    </p:spTree>
    <p:extLst>
      <p:ext uri="{BB962C8B-B14F-4D97-AF65-F5344CB8AC3E}">
        <p14:creationId xmlns:p14="http://schemas.microsoft.com/office/powerpoint/2010/main" val="4286355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Health and Safety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3167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894275" y="3602525"/>
            <a:ext cx="8801433" cy="1804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iMater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Coral Springs Charter HS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 Somerset College Prep Academy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0284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Health and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460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236182" y="3565697"/>
            <a:ext cx="8555602" cy="2527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Seminole Ridge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University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Park Vista Community High School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5442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Citizenship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509" y="2227187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</a:t>
            </a:r>
            <a:r>
              <a:rPr lang="en-US" sz="3200" dirty="0"/>
              <a:t>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077155" y="3554233"/>
            <a:ext cx="9115689" cy="2289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dirty="0"/>
              <a:t>Third Place – Audubon Park Middle School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Second Place – iMater Charter Middle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First Place – Franklin Academy</a:t>
            </a:r>
            <a:endParaRPr lang="en-US" sz="2800" dirty="0"/>
          </a:p>
          <a:p>
            <a:pPr lvl="1"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830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Membership Motivation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801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444568" y="3629770"/>
            <a:ext cx="7454077" cy="1369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Second Place – Audubon Park Middle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Franklin Academy</a:t>
            </a:r>
          </a:p>
        </p:txBody>
      </p:sp>
    </p:spTree>
    <p:extLst>
      <p:ext uri="{BB962C8B-B14F-4D97-AF65-F5344CB8AC3E}">
        <p14:creationId xmlns:p14="http://schemas.microsoft.com/office/powerpoint/2010/main" val="3058118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Membership Motivation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591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238045" y="3912626"/>
            <a:ext cx="7628795" cy="2003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Coral Springs Charter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iMater Prep Academy HS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 Lake Placid High School</a:t>
            </a:r>
          </a:p>
        </p:txBody>
      </p:sp>
    </p:spTree>
    <p:extLst>
      <p:ext uri="{BB962C8B-B14F-4D97-AF65-F5344CB8AC3E}">
        <p14:creationId xmlns:p14="http://schemas.microsoft.com/office/powerpoint/2010/main" val="1916642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Membership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85" y="2358557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608029" y="3737698"/>
            <a:ext cx="9489400" cy="2527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Palm Beach Central HS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Boca Raton Community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Spanish River High School</a:t>
            </a:r>
          </a:p>
        </p:txBody>
      </p:sp>
    </p:spTree>
    <p:extLst>
      <p:ext uri="{BB962C8B-B14F-4D97-AF65-F5344CB8AC3E}">
        <p14:creationId xmlns:p14="http://schemas.microsoft.com/office/powerpoint/2010/main" val="2656494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School Service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126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</a:t>
            </a:r>
            <a:r>
              <a:rPr lang="en-US" sz="3200" dirty="0"/>
              <a:t>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903879" y="3574444"/>
            <a:ext cx="7454077" cy="1369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Second Place – Boca Raton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Franklin Academy</a:t>
            </a:r>
          </a:p>
        </p:txBody>
      </p:sp>
    </p:spTree>
    <p:extLst>
      <p:ext uri="{BB962C8B-B14F-4D97-AF65-F5344CB8AC3E}">
        <p14:creationId xmlns:p14="http://schemas.microsoft.com/office/powerpoint/2010/main" val="3456051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School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973" y="2051845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536466" y="3912627"/>
            <a:ext cx="9330375" cy="2090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iMater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Somerset College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Coral Springs Charter</a:t>
            </a:r>
          </a:p>
        </p:txBody>
      </p:sp>
    </p:spTree>
    <p:extLst>
      <p:ext uri="{BB962C8B-B14F-4D97-AF65-F5344CB8AC3E}">
        <p14:creationId xmlns:p14="http://schemas.microsoft.com/office/powerpoint/2010/main" val="919580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124" y="819329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School service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798" y="2293659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629341" y="3745649"/>
            <a:ext cx="8062622" cy="2360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Royal Palm Beach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Spanish River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Flagler Palm Coast High School</a:t>
            </a:r>
          </a:p>
        </p:txBody>
      </p:sp>
    </p:spTree>
    <p:extLst>
      <p:ext uri="{BB962C8B-B14F-4D97-AF65-F5344CB8AC3E}">
        <p14:creationId xmlns:p14="http://schemas.microsoft.com/office/powerpoint/2010/main" val="2482438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School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120" y="1879987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902227" y="3308328"/>
            <a:ext cx="9393984" cy="240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Boca Raton Community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iMater Charter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Franklin Academy</a:t>
            </a:r>
          </a:p>
        </p:txBody>
      </p:sp>
    </p:spTree>
    <p:extLst>
      <p:ext uri="{BB962C8B-B14F-4D97-AF65-F5344CB8AC3E}">
        <p14:creationId xmlns:p14="http://schemas.microsoft.com/office/powerpoint/2010/main" val="1196809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3136" y="499701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School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4000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673503" y="3661575"/>
            <a:ext cx="8193337" cy="190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iMater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Lake Placid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Coral Springs Charter</a:t>
            </a:r>
          </a:p>
        </p:txBody>
      </p:sp>
    </p:spTree>
    <p:extLst>
      <p:ext uri="{BB962C8B-B14F-4D97-AF65-F5344CB8AC3E}">
        <p14:creationId xmlns:p14="http://schemas.microsoft.com/office/powerpoint/2010/main" val="548742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2221" y="525834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School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8961" y="2337187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427012" y="3627286"/>
            <a:ext cx="8153581" cy="2527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Royal Palm Beach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Freedom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Spanish River High School</a:t>
            </a:r>
          </a:p>
        </p:txBody>
      </p:sp>
    </p:spTree>
    <p:extLst>
      <p:ext uri="{BB962C8B-B14F-4D97-AF65-F5344CB8AC3E}">
        <p14:creationId xmlns:p14="http://schemas.microsoft.com/office/powerpoint/2010/main" val="6494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State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340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625794" y="3853044"/>
            <a:ext cx="8336461" cy="1898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Second Place – Audubon Park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Franklin Academy</a:t>
            </a:r>
          </a:p>
        </p:txBody>
      </p:sp>
    </p:spTree>
    <p:extLst>
      <p:ext uri="{BB962C8B-B14F-4D97-AF65-F5344CB8AC3E}">
        <p14:creationId xmlns:p14="http://schemas.microsoft.com/office/powerpoint/2010/main" val="3243940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Citizenship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8961" y="2175092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713259" y="3429000"/>
            <a:ext cx="8153582" cy="2041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Coral Springs Charter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Lake Placid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 iMater Prep Academy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09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627" y="374175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State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3167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593990" y="3807577"/>
            <a:ext cx="8201289" cy="1852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iMater Prep Academy HS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Coral Springs Charter HS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Lake Placid High School</a:t>
            </a:r>
          </a:p>
        </p:txBody>
      </p:sp>
    </p:spTree>
    <p:extLst>
      <p:ext uri="{BB962C8B-B14F-4D97-AF65-F5344CB8AC3E}">
        <p14:creationId xmlns:p14="http://schemas.microsoft.com/office/powerpoint/2010/main" val="1647582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75" y="1074474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State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557" y="2498609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291841" y="3769503"/>
            <a:ext cx="8121776" cy="2527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Royal Palm Beach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Seminole Ridge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North Fort Myers High School</a:t>
            </a:r>
          </a:p>
        </p:txBody>
      </p:sp>
    </p:spTree>
    <p:extLst>
      <p:ext uri="{BB962C8B-B14F-4D97-AF65-F5344CB8AC3E}">
        <p14:creationId xmlns:p14="http://schemas.microsoft.com/office/powerpoint/2010/main" val="2152368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9920" y="597396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775" y="2438070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738766" y="3820934"/>
            <a:ext cx="7454077" cy="1369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First Place – Franklin Academy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423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530" y="525834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0246" y="221882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3600" dirty="0"/>
          </a:p>
          <a:p>
            <a:pPr marL="457200" lvl="1" indent="0">
              <a:lnSpc>
                <a:spcPct val="100000"/>
              </a:lnSpc>
              <a:buNone/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989692" y="3770090"/>
            <a:ext cx="8797636" cy="2440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Spanish River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Mater Academy Charter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Flagler Palm Coast High School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6676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Parliamentary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7996" y="2334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045350" y="3761552"/>
            <a:ext cx="8853296" cy="1369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Flagler Palm Coast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West Port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Somerset College Prep Academy</a:t>
            </a:r>
          </a:p>
          <a:p>
            <a:pPr lvl="1"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0373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310424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 - Middle School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366323" y="3429000"/>
            <a:ext cx="7454077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dirty="0"/>
              <a:t>Franklin Academy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Southwest Middle School 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443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637" y="1654074"/>
            <a:ext cx="10494335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silver - high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AE7F4D-9825-4172-A16F-BFB1557C80EA}"/>
              </a:ext>
            </a:extLst>
          </p:cNvPr>
          <p:cNvSpPr txBox="1"/>
          <p:nvPr/>
        </p:nvSpPr>
        <p:spPr>
          <a:xfrm>
            <a:off x="3705307" y="3737112"/>
            <a:ext cx="5780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East River High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Palm Beach Central HS</a:t>
            </a:r>
          </a:p>
        </p:txBody>
      </p:sp>
    </p:spTree>
    <p:extLst>
      <p:ext uri="{BB962C8B-B14F-4D97-AF65-F5344CB8AC3E}">
        <p14:creationId xmlns:p14="http://schemas.microsoft.com/office/powerpoint/2010/main" val="1452548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004" y="890669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611592" y="2095407"/>
            <a:ext cx="7454077" cy="2929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Academy of the Holy Names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Bay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Boca Raton Community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Buchholz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Charlotte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Chiefland High School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5971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979" y="723691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435924" y="2087803"/>
            <a:ext cx="7454077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Columbia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Cooper City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Coral Springs Charter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Coral Springs High School 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Flagler Palm Coast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Freedom High School </a:t>
            </a:r>
          </a:p>
        </p:txBody>
      </p:sp>
    </p:spTree>
    <p:extLst>
      <p:ext uri="{BB962C8B-B14F-4D97-AF65-F5344CB8AC3E}">
        <p14:creationId xmlns:p14="http://schemas.microsoft.com/office/powerpoint/2010/main" val="378989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248" y="957875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751573" y="2321987"/>
            <a:ext cx="7454077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Gainesville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Gulf Breeze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Horizon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iMater Prep Academy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JP Taravella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Lake Brantley High School</a:t>
            </a:r>
          </a:p>
        </p:txBody>
      </p:sp>
    </p:spTree>
    <p:extLst>
      <p:ext uri="{BB962C8B-B14F-4D97-AF65-F5344CB8AC3E}">
        <p14:creationId xmlns:p14="http://schemas.microsoft.com/office/powerpoint/2010/main" val="4080497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Citizenship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048" y="2238703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840481" y="3514477"/>
            <a:ext cx="8026360" cy="2926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Seminole Ridge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Spanish River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Flagler Palm Coast High School</a:t>
            </a:r>
          </a:p>
        </p:txBody>
      </p:sp>
    </p:spTree>
    <p:extLst>
      <p:ext uri="{BB962C8B-B14F-4D97-AF65-F5344CB8AC3E}">
        <p14:creationId xmlns:p14="http://schemas.microsoft.com/office/powerpoint/2010/main" val="1528110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588" y="1208721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746395" y="2572833"/>
            <a:ext cx="7454077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Lake Buena Vista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Lake Nona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Lake Placid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Leon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Lyman High School</a:t>
            </a:r>
          </a:p>
        </p:txBody>
      </p:sp>
    </p:spTree>
    <p:extLst>
      <p:ext uri="{BB962C8B-B14F-4D97-AF65-F5344CB8AC3E}">
        <p14:creationId xmlns:p14="http://schemas.microsoft.com/office/powerpoint/2010/main" val="3515788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470" y="1016216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746395" y="2572833"/>
            <a:ext cx="7454077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Matanzas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Mater Academy Charter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North Fort Myers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Ocoee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Park Vista Community High School</a:t>
            </a:r>
          </a:p>
        </p:txBody>
      </p:sp>
    </p:spTree>
    <p:extLst>
      <p:ext uri="{BB962C8B-B14F-4D97-AF65-F5344CB8AC3E}">
        <p14:creationId xmlns:p14="http://schemas.microsoft.com/office/powerpoint/2010/main" val="612347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686" y="1002179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341063" y="2366291"/>
            <a:ext cx="7454077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Pensacola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Pompano Beach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Royal Palm Beach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Seminole Ridge Community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South Plantation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Spanish River Community High School </a:t>
            </a:r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7786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173" y="898620"/>
            <a:ext cx="9448800" cy="1825096"/>
          </a:xfrm>
        </p:spPr>
        <p:txBody>
          <a:bodyPr>
            <a:normAutofit/>
          </a:bodyPr>
          <a:lstStyle/>
          <a:p>
            <a:r>
              <a:rPr lang="en-US" dirty="0"/>
              <a:t>Medallion winners</a:t>
            </a:r>
            <a:br>
              <a:rPr lang="en-US" dirty="0"/>
            </a:br>
            <a:r>
              <a:rPr lang="en-US" dirty="0"/>
              <a:t>gold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309255" y="2133322"/>
            <a:ext cx="8053158" cy="92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Timber Creek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University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Viera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West Broward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Windermere High School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Winter Park High School </a:t>
            </a:r>
          </a:p>
        </p:txBody>
      </p:sp>
    </p:spTree>
    <p:extLst>
      <p:ext uri="{BB962C8B-B14F-4D97-AF65-F5344CB8AC3E}">
        <p14:creationId xmlns:p14="http://schemas.microsoft.com/office/powerpoint/2010/main" val="1113323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473551-5765-4EA1-8F25-198D3907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0093" y="2086939"/>
            <a:ext cx="9448800" cy="182509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Congratulations to </a:t>
            </a:r>
            <a:r>
              <a:rPr lang="en-US" dirty="0" err="1"/>
              <a:t>fasc</a:t>
            </a:r>
            <a:r>
              <a:rPr lang="en-US" dirty="0"/>
              <a:t> members!</a:t>
            </a:r>
          </a:p>
        </p:txBody>
      </p:sp>
    </p:spTree>
    <p:extLst>
      <p:ext uri="{BB962C8B-B14F-4D97-AF65-F5344CB8AC3E}">
        <p14:creationId xmlns:p14="http://schemas.microsoft.com/office/powerpoint/2010/main" val="2782421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COMMUNITY SERVICE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710" y="2048122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</a:t>
            </a:r>
            <a:r>
              <a:rPr lang="en-US" sz="3200" dirty="0"/>
              <a:t> School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1800" dirty="0"/>
          </a:p>
          <a:p>
            <a:pPr marL="457200" lvl="1" indent="0">
              <a:lnSpc>
                <a:spcPct val="100000"/>
              </a:lnSpc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655736" y="3429000"/>
            <a:ext cx="9290618" cy="207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Audubon Park Middle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Franklin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Boca Raton Community Middle School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2654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Community Service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538" y="2051846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3600" dirty="0"/>
          </a:p>
          <a:p>
            <a:pPr marL="457200" lvl="1" indent="0">
              <a:lnSpc>
                <a:spcPct val="100000"/>
              </a:lnSpc>
              <a:buNone/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2568271" y="3429585"/>
            <a:ext cx="9065595" cy="2160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Somerset College Prep Academy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Chiefland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Coral Springs Charter School</a:t>
            </a: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2148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Community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752" y="2326752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3-5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3053301" y="3705893"/>
            <a:ext cx="8559097" cy="2527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Third Place – Palm Beach Central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Second Place – Flagler Palm Coast High School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First Place – Palm Beach Gardens High School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71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Environmental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9313" y="2390362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Middle</a:t>
            </a:r>
            <a:r>
              <a:rPr lang="en-US" sz="3200" dirty="0"/>
              <a:t> School</a:t>
            </a:r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738766" y="3820934"/>
            <a:ext cx="7454077" cy="1369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dirty="0"/>
              <a:t>First Place – Franklin Academy</a:t>
            </a:r>
          </a:p>
        </p:txBody>
      </p:sp>
    </p:spTree>
    <p:extLst>
      <p:ext uri="{BB962C8B-B14F-4D97-AF65-F5344CB8AC3E}">
        <p14:creationId xmlns:p14="http://schemas.microsoft.com/office/powerpoint/2010/main" val="203252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3"/>
            <a:ext cx="7434070" cy="1474330"/>
          </a:xfrm>
        </p:spPr>
        <p:txBody>
          <a:bodyPr>
            <a:normAutofit/>
          </a:bodyPr>
          <a:lstStyle/>
          <a:p>
            <a:r>
              <a:rPr lang="en-US" dirty="0"/>
              <a:t>Environmental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3899" y="2374459"/>
            <a:ext cx="7454077" cy="893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High School:  Level 1-2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EC6CCB-483C-435E-BF5C-B477F1DACDEB}"/>
              </a:ext>
            </a:extLst>
          </p:cNvPr>
          <p:cNvSpPr txBox="1">
            <a:spLocks/>
          </p:cNvSpPr>
          <p:nvPr/>
        </p:nvSpPr>
        <p:spPr>
          <a:xfrm>
            <a:off x="4031311" y="3912626"/>
            <a:ext cx="7835529" cy="1474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First Place – Coral Springs Charter HS</a:t>
            </a:r>
            <a:endParaRPr lang="en-US" sz="2400" dirty="0"/>
          </a:p>
          <a:p>
            <a:pPr lvl="1"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4963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185EA8263944F918EAEDAA60C87D7" ma:contentTypeVersion="14" ma:contentTypeDescription="Create a new document." ma:contentTypeScope="" ma:versionID="1adf2c4f651a4bdda937e906f103b89f">
  <xsd:schema xmlns:xsd="http://www.w3.org/2001/XMLSchema" xmlns:xs="http://www.w3.org/2001/XMLSchema" xmlns:p="http://schemas.microsoft.com/office/2006/metadata/properties" xmlns:ns3="56fe3d87-defd-408a-aa06-b8c1f2b457bb" xmlns:ns4="71366dab-039a-4e3a-a512-cb0db66d989d" targetNamespace="http://schemas.microsoft.com/office/2006/metadata/properties" ma:root="true" ma:fieldsID="5f2f2f974c1f69a28ee82770583d423f" ns3:_="" ns4:_="">
    <xsd:import namespace="56fe3d87-defd-408a-aa06-b8c1f2b457bb"/>
    <xsd:import namespace="71366dab-039a-4e3a-a512-cb0db66d98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fe3d87-defd-408a-aa06-b8c1f2b45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366dab-039a-4e3a-a512-cb0db66d989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56fe3d87-defd-408a-aa06-b8c1f2b457b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174301-F1EA-4A3F-97C0-1FE958FA4B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fe3d87-defd-408a-aa06-b8c1f2b457bb"/>
    <ds:schemaRef ds:uri="71366dab-039a-4e3a-a512-cb0db66d98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10EE66-8707-456F-8F2E-091D581CB030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71366dab-039a-4e3a-a512-cb0db66d989d"/>
    <ds:schemaRef ds:uri="http://schemas.microsoft.com/office/infopath/2007/PartnerControls"/>
    <ds:schemaRef ds:uri="56fe3d87-defd-408a-aa06-b8c1f2b457b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1019</Words>
  <Application>Microsoft Office PowerPoint</Application>
  <PresentationFormat>Widescreen</PresentationFormat>
  <Paragraphs>235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Century Gothic</vt:lpstr>
      <vt:lpstr>Vapor Trail</vt:lpstr>
      <vt:lpstr>2022-2023  FASC Awards</vt:lpstr>
      <vt:lpstr>Citizenship Development </vt:lpstr>
      <vt:lpstr>Citizenship development</vt:lpstr>
      <vt:lpstr>Citizenship development</vt:lpstr>
      <vt:lpstr>COMMUNITY SERVICE </vt:lpstr>
      <vt:lpstr>Community Service </vt:lpstr>
      <vt:lpstr>Community Service</vt:lpstr>
      <vt:lpstr>Environmental Concerns</vt:lpstr>
      <vt:lpstr>Environmental Concerns</vt:lpstr>
      <vt:lpstr>Environmental Concerns</vt:lpstr>
      <vt:lpstr>Staff / faculty Relations</vt:lpstr>
      <vt:lpstr>Staff / Faculty Relations</vt:lpstr>
      <vt:lpstr>Staff / faculty Relations</vt:lpstr>
      <vt:lpstr>fundraising</vt:lpstr>
      <vt:lpstr>Fundraising</vt:lpstr>
      <vt:lpstr>Fundraising</vt:lpstr>
      <vt:lpstr>Health and Safety </vt:lpstr>
      <vt:lpstr>Health and Safety </vt:lpstr>
      <vt:lpstr>Health and Safety</vt:lpstr>
      <vt:lpstr>Membership Motivation </vt:lpstr>
      <vt:lpstr>Membership Motivation </vt:lpstr>
      <vt:lpstr>Membership Motivation</vt:lpstr>
      <vt:lpstr>School Service </vt:lpstr>
      <vt:lpstr>School Service</vt:lpstr>
      <vt:lpstr>School service </vt:lpstr>
      <vt:lpstr>School Spirit </vt:lpstr>
      <vt:lpstr>School Spirit</vt:lpstr>
      <vt:lpstr>School spirit </vt:lpstr>
      <vt:lpstr>State Project </vt:lpstr>
      <vt:lpstr>State Project</vt:lpstr>
      <vt:lpstr>State project</vt:lpstr>
      <vt:lpstr>technology</vt:lpstr>
      <vt:lpstr>technology</vt:lpstr>
      <vt:lpstr>Parliamentary procedure</vt:lpstr>
      <vt:lpstr>Medallion winners gold - Middle School</vt:lpstr>
      <vt:lpstr>Medallion winners silver - high school</vt:lpstr>
      <vt:lpstr>Medallion winners gold</vt:lpstr>
      <vt:lpstr>Medallion winners gold</vt:lpstr>
      <vt:lpstr>Medallion winners gold</vt:lpstr>
      <vt:lpstr>Medallion winners gold</vt:lpstr>
      <vt:lpstr>Medallion winners gold</vt:lpstr>
      <vt:lpstr>Medallion winners gold</vt:lpstr>
      <vt:lpstr>Medallion winners gold</vt:lpstr>
      <vt:lpstr>Congratulations to fasc members!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2022-03-27T16:45:18Z</dcterms:created>
  <dcterms:modified xsi:type="dcterms:W3CDTF">2023-08-07T13:38:13Z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0x01010007F185EA8263944F918EAEDAA60C87D7</vt:lpwstr>
  </property>
</Properties>
</file>