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0BB6A-14A9-8778-A6C7-87C072B7C8EB}" v="382" dt="2024-08-01T03:47:10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hyperlink" Target="mailto:miacambell08@gmail.com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5" Type="http://schemas.openxmlformats.org/officeDocument/2006/relationships/hyperlink" Target="mailto:miacambell08@gmail.com" TargetMode="External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52940-B4ED-4EB1-A182-478CDAA2DC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A37D252-A2BF-4313-8ED3-2A4FFFFFAC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 Light" panose="020F0302020204030204"/>
            </a:rPr>
            <a:t>Need any help</a:t>
          </a:r>
          <a:r>
            <a:rPr lang="en-US" dirty="0"/>
            <a:t>?</a:t>
          </a:r>
        </a:p>
      </dgm:t>
    </dgm:pt>
    <dgm:pt modelId="{A321E73A-3A5F-4783-8C45-08B7C31E9C9D}" type="parTrans" cxnId="{F26DB8A3-526D-4505-84BD-099F45F0FC1A}">
      <dgm:prSet/>
      <dgm:spPr/>
      <dgm:t>
        <a:bodyPr/>
        <a:lstStyle/>
        <a:p>
          <a:endParaRPr lang="en-US"/>
        </a:p>
      </dgm:t>
    </dgm:pt>
    <dgm:pt modelId="{502E4D5E-624A-440D-BA7E-880479E69541}" type="sibTrans" cxnId="{F26DB8A3-526D-4505-84BD-099F45F0FC1A}">
      <dgm:prSet/>
      <dgm:spPr/>
      <dgm:t>
        <a:bodyPr/>
        <a:lstStyle/>
        <a:p>
          <a:endParaRPr lang="en-US"/>
        </a:p>
      </dgm:t>
    </dgm:pt>
    <dgm:pt modelId="{5FB5A717-0192-47A7-AC1A-B02F6CCD27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District 6 president's email: </a:t>
          </a:r>
          <a:r>
            <a:rPr lang="en-US" dirty="0">
              <a:hlinkClick xmlns:r="http://schemas.openxmlformats.org/officeDocument/2006/relationships" r:id="rId1"/>
            </a:rPr>
            <a:t>miacambell08@gmail.com</a:t>
          </a:r>
        </a:p>
      </dgm:t>
    </dgm:pt>
    <dgm:pt modelId="{F57F6DCD-1F07-457B-A24A-062F0BE4EAF3}" type="parTrans" cxnId="{68B33E91-A967-4C9B-81DC-48C7A87A3F1C}">
      <dgm:prSet/>
      <dgm:spPr/>
      <dgm:t>
        <a:bodyPr/>
        <a:lstStyle/>
        <a:p>
          <a:endParaRPr lang="en-US"/>
        </a:p>
      </dgm:t>
    </dgm:pt>
    <dgm:pt modelId="{3CF19FB9-4048-44A4-B210-A79A4F35B94F}" type="sibTrans" cxnId="{68B33E91-A967-4C9B-81DC-48C7A87A3F1C}">
      <dgm:prSet/>
      <dgm:spPr/>
      <dgm:t>
        <a:bodyPr/>
        <a:lstStyle/>
        <a:p>
          <a:endParaRPr lang="en-US"/>
        </a:p>
      </dgm:t>
    </dgm:pt>
    <dgm:pt modelId="{22976FAA-A856-46F9-9708-A30009EA2CBD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444444"/>
              </a:solidFill>
              <a:latin typeface="Calibri"/>
              <a:cs typeface="Calibri"/>
            </a:rPr>
            <a:t>Follow the District 6 instagram, @d6fasc</a:t>
          </a:r>
        </a:p>
      </dgm:t>
    </dgm:pt>
    <dgm:pt modelId="{6F0C2593-E476-46D3-B3F3-1135CB82C1BF}" type="parTrans" cxnId="{E86F0C4B-4F59-4317-B2FC-7FCB9849DC07}">
      <dgm:prSet/>
      <dgm:spPr/>
    </dgm:pt>
    <dgm:pt modelId="{CB512844-3F3F-4DC5-88FC-F02DF8998C17}" type="sibTrans" cxnId="{E86F0C4B-4F59-4317-B2FC-7FCB9849DC07}">
      <dgm:prSet/>
      <dgm:spPr/>
    </dgm:pt>
    <dgm:pt modelId="{99B6D98C-12D3-4239-BB58-793EA265BDBB}" type="pres">
      <dgm:prSet presAssocID="{BD152940-B4ED-4EB1-A182-478CDAA2DCB0}" presName="root" presStyleCnt="0">
        <dgm:presLayoutVars>
          <dgm:dir/>
          <dgm:resizeHandles val="exact"/>
        </dgm:presLayoutVars>
      </dgm:prSet>
      <dgm:spPr/>
    </dgm:pt>
    <dgm:pt modelId="{07E89A0B-4DF0-4194-AF7E-33EAE3F7A861}" type="pres">
      <dgm:prSet presAssocID="{CA37D252-A2BF-4313-8ED3-2A4FFFFFAC14}" presName="compNode" presStyleCnt="0"/>
      <dgm:spPr/>
    </dgm:pt>
    <dgm:pt modelId="{91D0DDA5-0237-4083-9608-9E7139860A6B}" type="pres">
      <dgm:prSet presAssocID="{CA37D252-A2BF-4313-8ED3-2A4FFFFFAC14}" presName="bgRect" presStyleLbl="bgShp" presStyleIdx="0" presStyleCnt="3"/>
      <dgm:spPr/>
    </dgm:pt>
    <dgm:pt modelId="{4F4A614A-1851-4873-A454-F28DC53DD4F3}" type="pres">
      <dgm:prSet presAssocID="{CA37D252-A2BF-4313-8ED3-2A4FFFFFAC1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C5F8FE3-FE12-4C13-AADC-29BB2CFF6718}" type="pres">
      <dgm:prSet presAssocID="{CA37D252-A2BF-4313-8ED3-2A4FFFFFAC14}" presName="spaceRect" presStyleCnt="0"/>
      <dgm:spPr/>
    </dgm:pt>
    <dgm:pt modelId="{0C1AB56C-A9D6-4806-8D86-78718BCE2F6A}" type="pres">
      <dgm:prSet presAssocID="{CA37D252-A2BF-4313-8ED3-2A4FFFFFAC14}" presName="parTx" presStyleLbl="revTx" presStyleIdx="0" presStyleCnt="3">
        <dgm:presLayoutVars>
          <dgm:chMax val="0"/>
          <dgm:chPref val="0"/>
        </dgm:presLayoutVars>
      </dgm:prSet>
      <dgm:spPr/>
    </dgm:pt>
    <dgm:pt modelId="{54C82945-4DE8-4A73-BBE6-A5DAD43869CD}" type="pres">
      <dgm:prSet presAssocID="{502E4D5E-624A-440D-BA7E-880479E69541}" presName="sibTrans" presStyleCnt="0"/>
      <dgm:spPr/>
    </dgm:pt>
    <dgm:pt modelId="{4D106418-615A-4920-82D7-B34884BB8699}" type="pres">
      <dgm:prSet presAssocID="{5FB5A717-0192-47A7-AC1A-B02F6CCD27B0}" presName="compNode" presStyleCnt="0"/>
      <dgm:spPr/>
    </dgm:pt>
    <dgm:pt modelId="{822492E7-1250-4536-97E3-664261277782}" type="pres">
      <dgm:prSet presAssocID="{5FB5A717-0192-47A7-AC1A-B02F6CCD27B0}" presName="bgRect" presStyleLbl="bgShp" presStyleIdx="1" presStyleCnt="3"/>
      <dgm:spPr/>
    </dgm:pt>
    <dgm:pt modelId="{76C7A908-9E9E-44E2-9FCE-AC77849BCFDF}" type="pres">
      <dgm:prSet presAssocID="{5FB5A717-0192-47A7-AC1A-B02F6CCD27B0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il Reply"/>
        </a:ext>
      </dgm:extLst>
    </dgm:pt>
    <dgm:pt modelId="{1FD51BED-39CB-4587-B1A1-7302CB0B8E21}" type="pres">
      <dgm:prSet presAssocID="{5FB5A717-0192-47A7-AC1A-B02F6CCD27B0}" presName="spaceRect" presStyleCnt="0"/>
      <dgm:spPr/>
    </dgm:pt>
    <dgm:pt modelId="{2EE88E41-CE60-4876-9B10-0260374A733D}" type="pres">
      <dgm:prSet presAssocID="{5FB5A717-0192-47A7-AC1A-B02F6CCD27B0}" presName="parTx" presStyleLbl="revTx" presStyleIdx="1" presStyleCnt="3">
        <dgm:presLayoutVars>
          <dgm:chMax val="0"/>
          <dgm:chPref val="0"/>
        </dgm:presLayoutVars>
      </dgm:prSet>
      <dgm:spPr/>
    </dgm:pt>
    <dgm:pt modelId="{B2FB07F8-842D-4CE7-A148-FAE2B0447FC9}" type="pres">
      <dgm:prSet presAssocID="{3CF19FB9-4048-44A4-B210-A79A4F35B94F}" presName="sibTrans" presStyleCnt="0"/>
      <dgm:spPr/>
    </dgm:pt>
    <dgm:pt modelId="{53235D7B-77F3-4133-B7BF-28C155FF7AD4}" type="pres">
      <dgm:prSet presAssocID="{22976FAA-A856-46F9-9708-A30009EA2CBD}" presName="compNode" presStyleCnt="0"/>
      <dgm:spPr/>
    </dgm:pt>
    <dgm:pt modelId="{D0950A88-3552-46D8-A17E-2772D801C952}" type="pres">
      <dgm:prSet presAssocID="{22976FAA-A856-46F9-9708-A30009EA2CBD}" presName="bgRect" presStyleLbl="bgShp" presStyleIdx="2" presStyleCnt="3"/>
      <dgm:spPr/>
    </dgm:pt>
    <dgm:pt modelId="{C5EE20BD-567F-4FED-902E-0F451FA8F5F5}" type="pres">
      <dgm:prSet presAssocID="{22976FAA-A856-46F9-9708-A30009EA2CBD}" presName="iconRect" presStyleLbl="node1" presStyleIdx="2" presStyleCnt="3"/>
      <dgm:spPr/>
    </dgm:pt>
    <dgm:pt modelId="{FB45BCB1-D6ED-4A71-9F13-DF55E99FA6CA}" type="pres">
      <dgm:prSet presAssocID="{22976FAA-A856-46F9-9708-A30009EA2CBD}" presName="spaceRect" presStyleCnt="0"/>
      <dgm:spPr/>
    </dgm:pt>
    <dgm:pt modelId="{8FEF0F2D-D53A-4724-AECF-15EEC2998F5E}" type="pres">
      <dgm:prSet presAssocID="{22976FAA-A856-46F9-9708-A30009EA2C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86F0C4B-4F59-4317-B2FC-7FCB9849DC07}" srcId="{BD152940-B4ED-4EB1-A182-478CDAA2DCB0}" destId="{22976FAA-A856-46F9-9708-A30009EA2CBD}" srcOrd="2" destOrd="0" parTransId="{6F0C2593-E476-46D3-B3F3-1135CB82C1BF}" sibTransId="{CB512844-3F3F-4DC5-88FC-F02DF8998C17}"/>
    <dgm:cxn modelId="{6DF5094E-8020-42AE-B968-38CDB879F1B5}" type="presOf" srcId="{22976FAA-A856-46F9-9708-A30009EA2CBD}" destId="{8FEF0F2D-D53A-4724-AECF-15EEC2998F5E}" srcOrd="0" destOrd="0" presId="urn:microsoft.com/office/officeart/2018/2/layout/IconVerticalSolidList"/>
    <dgm:cxn modelId="{68B33E91-A967-4C9B-81DC-48C7A87A3F1C}" srcId="{BD152940-B4ED-4EB1-A182-478CDAA2DCB0}" destId="{5FB5A717-0192-47A7-AC1A-B02F6CCD27B0}" srcOrd="1" destOrd="0" parTransId="{F57F6DCD-1F07-457B-A24A-062F0BE4EAF3}" sibTransId="{3CF19FB9-4048-44A4-B210-A79A4F35B94F}"/>
    <dgm:cxn modelId="{F26DB8A3-526D-4505-84BD-099F45F0FC1A}" srcId="{BD152940-B4ED-4EB1-A182-478CDAA2DCB0}" destId="{CA37D252-A2BF-4313-8ED3-2A4FFFFFAC14}" srcOrd="0" destOrd="0" parTransId="{A321E73A-3A5F-4783-8C45-08B7C31E9C9D}" sibTransId="{502E4D5E-624A-440D-BA7E-880479E69541}"/>
    <dgm:cxn modelId="{6D2FE2B5-2BF3-4D76-9698-A3768D6BF934}" type="presOf" srcId="{5FB5A717-0192-47A7-AC1A-B02F6CCD27B0}" destId="{2EE88E41-CE60-4876-9B10-0260374A733D}" srcOrd="0" destOrd="0" presId="urn:microsoft.com/office/officeart/2018/2/layout/IconVerticalSolidList"/>
    <dgm:cxn modelId="{1C532AC0-891C-431C-B901-628E8E36F92D}" type="presOf" srcId="{BD152940-B4ED-4EB1-A182-478CDAA2DCB0}" destId="{99B6D98C-12D3-4239-BB58-793EA265BDBB}" srcOrd="0" destOrd="0" presId="urn:microsoft.com/office/officeart/2018/2/layout/IconVerticalSolidList"/>
    <dgm:cxn modelId="{ACA5B6E3-9DF1-4409-80AC-AFDCF6EB3A93}" type="presOf" srcId="{CA37D252-A2BF-4313-8ED3-2A4FFFFFAC14}" destId="{0C1AB56C-A9D6-4806-8D86-78718BCE2F6A}" srcOrd="0" destOrd="0" presId="urn:microsoft.com/office/officeart/2018/2/layout/IconVerticalSolidList"/>
    <dgm:cxn modelId="{B646A0E5-8D26-4FCF-8DCB-A9A255E03B97}" type="presParOf" srcId="{99B6D98C-12D3-4239-BB58-793EA265BDBB}" destId="{07E89A0B-4DF0-4194-AF7E-33EAE3F7A861}" srcOrd="0" destOrd="0" presId="urn:microsoft.com/office/officeart/2018/2/layout/IconVerticalSolidList"/>
    <dgm:cxn modelId="{9EE09A02-A433-49E0-BB17-4CC6B08A29AA}" type="presParOf" srcId="{07E89A0B-4DF0-4194-AF7E-33EAE3F7A861}" destId="{91D0DDA5-0237-4083-9608-9E7139860A6B}" srcOrd="0" destOrd="0" presId="urn:microsoft.com/office/officeart/2018/2/layout/IconVerticalSolidList"/>
    <dgm:cxn modelId="{38C0038D-F2C3-4B52-8D38-FC24AB5F8EB9}" type="presParOf" srcId="{07E89A0B-4DF0-4194-AF7E-33EAE3F7A861}" destId="{4F4A614A-1851-4873-A454-F28DC53DD4F3}" srcOrd="1" destOrd="0" presId="urn:microsoft.com/office/officeart/2018/2/layout/IconVerticalSolidList"/>
    <dgm:cxn modelId="{3070AE53-594C-47D0-88B4-5A34570CF166}" type="presParOf" srcId="{07E89A0B-4DF0-4194-AF7E-33EAE3F7A861}" destId="{7C5F8FE3-FE12-4C13-AADC-29BB2CFF6718}" srcOrd="2" destOrd="0" presId="urn:microsoft.com/office/officeart/2018/2/layout/IconVerticalSolidList"/>
    <dgm:cxn modelId="{489CC3D7-8199-4385-A671-20B0438A0BCB}" type="presParOf" srcId="{07E89A0B-4DF0-4194-AF7E-33EAE3F7A861}" destId="{0C1AB56C-A9D6-4806-8D86-78718BCE2F6A}" srcOrd="3" destOrd="0" presId="urn:microsoft.com/office/officeart/2018/2/layout/IconVerticalSolidList"/>
    <dgm:cxn modelId="{B682DC69-BC24-46E2-BA52-CF93E6E82C62}" type="presParOf" srcId="{99B6D98C-12D3-4239-BB58-793EA265BDBB}" destId="{54C82945-4DE8-4A73-BBE6-A5DAD43869CD}" srcOrd="1" destOrd="0" presId="urn:microsoft.com/office/officeart/2018/2/layout/IconVerticalSolidList"/>
    <dgm:cxn modelId="{8638545F-4327-4849-85B7-A8D0E68E09DA}" type="presParOf" srcId="{99B6D98C-12D3-4239-BB58-793EA265BDBB}" destId="{4D106418-615A-4920-82D7-B34884BB8699}" srcOrd="2" destOrd="0" presId="urn:microsoft.com/office/officeart/2018/2/layout/IconVerticalSolidList"/>
    <dgm:cxn modelId="{51A887D7-3D8B-4F3E-B1D8-97FD87AD6B3A}" type="presParOf" srcId="{4D106418-615A-4920-82D7-B34884BB8699}" destId="{822492E7-1250-4536-97E3-664261277782}" srcOrd="0" destOrd="0" presId="urn:microsoft.com/office/officeart/2018/2/layout/IconVerticalSolidList"/>
    <dgm:cxn modelId="{54152E58-A8B2-447D-ABD5-E65D1ADFA8B7}" type="presParOf" srcId="{4D106418-615A-4920-82D7-B34884BB8699}" destId="{76C7A908-9E9E-44E2-9FCE-AC77849BCFDF}" srcOrd="1" destOrd="0" presId="urn:microsoft.com/office/officeart/2018/2/layout/IconVerticalSolidList"/>
    <dgm:cxn modelId="{331658C5-C919-4164-80BB-294EDDCB5026}" type="presParOf" srcId="{4D106418-615A-4920-82D7-B34884BB8699}" destId="{1FD51BED-39CB-4587-B1A1-7302CB0B8E21}" srcOrd="2" destOrd="0" presId="urn:microsoft.com/office/officeart/2018/2/layout/IconVerticalSolidList"/>
    <dgm:cxn modelId="{A2C4801F-A6DE-4398-996B-766C750E60CD}" type="presParOf" srcId="{4D106418-615A-4920-82D7-B34884BB8699}" destId="{2EE88E41-CE60-4876-9B10-0260374A733D}" srcOrd="3" destOrd="0" presId="urn:microsoft.com/office/officeart/2018/2/layout/IconVerticalSolidList"/>
    <dgm:cxn modelId="{D4A6F5EA-CB9A-4743-8F93-E2D109066972}" type="presParOf" srcId="{99B6D98C-12D3-4239-BB58-793EA265BDBB}" destId="{B2FB07F8-842D-4CE7-A148-FAE2B0447FC9}" srcOrd="3" destOrd="0" presId="urn:microsoft.com/office/officeart/2018/2/layout/IconVerticalSolidList"/>
    <dgm:cxn modelId="{3507E7DC-3E5D-459F-A092-96794347066D}" type="presParOf" srcId="{99B6D98C-12D3-4239-BB58-793EA265BDBB}" destId="{53235D7B-77F3-4133-B7BF-28C155FF7AD4}" srcOrd="4" destOrd="0" presId="urn:microsoft.com/office/officeart/2018/2/layout/IconVerticalSolidList"/>
    <dgm:cxn modelId="{AFD8F431-1F1A-453F-9BDC-D04007CF4876}" type="presParOf" srcId="{53235D7B-77F3-4133-B7BF-28C155FF7AD4}" destId="{D0950A88-3552-46D8-A17E-2772D801C952}" srcOrd="0" destOrd="0" presId="urn:microsoft.com/office/officeart/2018/2/layout/IconVerticalSolidList"/>
    <dgm:cxn modelId="{62DE9273-859D-446A-BB04-1890F13C993B}" type="presParOf" srcId="{53235D7B-77F3-4133-B7BF-28C155FF7AD4}" destId="{C5EE20BD-567F-4FED-902E-0F451FA8F5F5}" srcOrd="1" destOrd="0" presId="urn:microsoft.com/office/officeart/2018/2/layout/IconVerticalSolidList"/>
    <dgm:cxn modelId="{DC54673E-846A-4F3B-8A50-6BA9DED514D0}" type="presParOf" srcId="{53235D7B-77F3-4133-B7BF-28C155FF7AD4}" destId="{FB45BCB1-D6ED-4A71-9F13-DF55E99FA6CA}" srcOrd="2" destOrd="0" presId="urn:microsoft.com/office/officeart/2018/2/layout/IconVerticalSolidList"/>
    <dgm:cxn modelId="{32CF9DF7-188A-4E38-B9E4-0ABC5CD5567A}" type="presParOf" srcId="{53235D7B-77F3-4133-B7BF-28C155FF7AD4}" destId="{8FEF0F2D-D53A-4724-AECF-15EEC2998F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0DDA5-0237-4083-9608-9E7139860A6B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A614A-1851-4873-A454-F28DC53DD4F3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AB56C-A9D6-4806-8D86-78718BCE2F6A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Need any help</a:t>
          </a:r>
          <a:r>
            <a:rPr lang="en-US" sz="2500" kern="1200" dirty="0"/>
            <a:t>?</a:t>
          </a:r>
        </a:p>
      </dsp:txBody>
      <dsp:txXfrm>
        <a:off x="1844034" y="682"/>
        <a:ext cx="4401230" cy="1596566"/>
      </dsp:txXfrm>
    </dsp:sp>
    <dsp:sp modelId="{822492E7-1250-4536-97E3-66426127778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7A908-9E9E-44E2-9FCE-AC77849BCFDF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88E41-CE60-4876-9B10-0260374A733D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District 6 president's email: </a:t>
          </a:r>
          <a:r>
            <a:rPr lang="en-US" sz="2500" kern="1200" dirty="0">
              <a:hlinkClick xmlns:r="http://schemas.openxmlformats.org/officeDocument/2006/relationships" r:id="rId5"/>
            </a:rPr>
            <a:t>miacambell08@gmail.com</a:t>
          </a:r>
        </a:p>
      </dsp:txBody>
      <dsp:txXfrm>
        <a:off x="1844034" y="1996390"/>
        <a:ext cx="4401230" cy="1596566"/>
      </dsp:txXfrm>
    </dsp:sp>
    <dsp:sp modelId="{D0950A88-3552-46D8-A17E-2772D801C952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E20BD-567F-4FED-902E-0F451FA8F5F5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F0F2D-D53A-4724-AECF-15EEC2998F5E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444444"/>
              </a:solidFill>
              <a:latin typeface="Calibri"/>
              <a:cs typeface="Calibri"/>
            </a:rPr>
            <a:t>Follow the District 6 instagram, @d6fasc</a:t>
          </a:r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ntal Health Comorbidities">
            <a:extLst>
              <a:ext uri="{FF2B5EF4-FFF2-40B4-BE49-F238E27FC236}">
                <a16:creationId xmlns:a16="http://schemas.microsoft.com/office/drawing/2014/main" id="{65EA0189-222B-301E-2432-9ECC4508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89" b="117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687" y="976686"/>
            <a:ext cx="4583654" cy="3316193"/>
          </a:xfrm>
        </p:spPr>
        <p:txBody>
          <a:bodyPr anchor="b">
            <a:normAutofit/>
          </a:bodyPr>
          <a:lstStyle/>
          <a:p>
            <a:pPr algn="l"/>
            <a:r>
              <a:rPr lang="en-US" sz="4400">
                <a:ea typeface="Calibri Light"/>
                <a:cs typeface="Calibri Light"/>
              </a:rPr>
              <a:t>District 6 President's Project:</a:t>
            </a:r>
            <a:br>
              <a:rPr lang="en-US" sz="4400">
                <a:ea typeface="Calibri Light"/>
                <a:cs typeface="Calibri Light"/>
              </a:rPr>
            </a:br>
            <a:r>
              <a:rPr lang="en-US" sz="4400">
                <a:ea typeface="Calibri Light"/>
                <a:cs typeface="Calibri Light"/>
              </a:rPr>
              <a:t>Mental Health Awareness </a:t>
            </a:r>
            <a:endParaRPr lang="en-US" sz="440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686" y="4805687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District 6 President School: Pompano Beach High School</a:t>
            </a:r>
          </a:p>
          <a:p>
            <a:pPr algn="l"/>
            <a:r>
              <a:rPr lang="en-US" sz="2000">
                <a:cs typeface="Calibri"/>
              </a:rPr>
              <a:t>District 6 President: Mia Campbell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168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C5D9C-D91E-AFD3-28EC-0C3747C1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ea typeface="Calibri Light"/>
                <a:cs typeface="Calibri Light"/>
              </a:rPr>
              <a:t>Why Mental Health? </a:t>
            </a:r>
            <a:endParaRPr lang="en-US" sz="5000" b="1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37B9-783E-FDAD-CCEF-CCB1FED8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41" y="2807208"/>
            <a:ext cx="3541059" cy="3365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/>
                <a:cs typeface="Calibri"/>
              </a:rPr>
              <a:t>According to the U.S department of Health and Services, one in five students in the state of Florida are faced with mental health problems. </a:t>
            </a:r>
          </a:p>
          <a:p>
            <a:r>
              <a:rPr lang="en-US" sz="2200" dirty="0">
                <a:ea typeface="Calibri"/>
                <a:cs typeface="Calibri"/>
              </a:rPr>
              <a:t>To erase negative stigmas, we must educate ourselves and utilize our resources. </a:t>
            </a:r>
          </a:p>
          <a:p>
            <a:endParaRPr lang="en-US" sz="2200">
              <a:ea typeface="Calibri"/>
              <a:cs typeface="Calibri"/>
            </a:endParaRPr>
          </a:p>
        </p:txBody>
      </p:sp>
      <p:pic>
        <p:nvPicPr>
          <p:cNvPr id="4" name="Picture 3" descr="School District: Addressing Students' Mental Health is Vital to Educating  Them - LkldNow">
            <a:extLst>
              <a:ext uri="{FF2B5EF4-FFF2-40B4-BE49-F238E27FC236}">
                <a16:creationId xmlns:a16="http://schemas.microsoft.com/office/drawing/2014/main" id="{E7A6A5F5-5F50-7953-C2BF-9BDDAB566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93402"/>
            <a:ext cx="6903720" cy="547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1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1E911-A37D-E363-7EA4-7452C31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ea typeface="Calibri Light"/>
                <a:cs typeface="Calibri Light"/>
              </a:rPr>
              <a:t>SMART Goals </a:t>
            </a:r>
            <a:endParaRPr lang="en-US" sz="5400" b="1" dirty="0">
              <a:cs typeface="Calibri Light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C2BE-B5F6-99ED-0783-560496756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</a:rPr>
              <a:t>Inform</a:t>
            </a:r>
            <a:r>
              <a:rPr lang="en-US" sz="2400" dirty="0">
                <a:ea typeface="Calibri"/>
                <a:cs typeface="Calibri"/>
              </a:rPr>
              <a:t> students and ADULTS on the issue of students’ mental health </a:t>
            </a:r>
          </a:p>
          <a:p>
            <a:r>
              <a:rPr lang="en-US" sz="2400" dirty="0">
                <a:ea typeface="Calibri"/>
                <a:cs typeface="Calibri"/>
              </a:rPr>
              <a:t>Offer resources to everyone especially those in critical need </a:t>
            </a:r>
            <a:endParaRPr lang="en-US" sz="2400" dirty="0"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Safe space  </a:t>
            </a:r>
            <a:endParaRPr lang="en-US" sz="2400" dirty="0">
              <a:cs typeface="Calibri"/>
            </a:endParaRPr>
          </a:p>
          <a:p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4" name="Picture 3" descr="How to Set SMART Goals for Your Mental Health — Prove Your Existence">
            <a:extLst>
              <a:ext uri="{FF2B5EF4-FFF2-40B4-BE49-F238E27FC236}">
                <a16:creationId xmlns:a16="http://schemas.microsoft.com/office/drawing/2014/main" id="{72752A31-7062-1BD9-1B26-B2363EB5F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451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6CC58-53A5-2065-D9CD-A40C5D3E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How do we accomplish this?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490234EE-E0D8-4805-9227-CCEAC601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BDB46-2F20-45A9-E2C6-1400ED2D23B1}"/>
              </a:ext>
            </a:extLst>
          </p:cNvPr>
          <p:cNvSpPr txBox="1"/>
          <p:nvPr/>
        </p:nvSpPr>
        <p:spPr>
          <a:xfrm>
            <a:off x="389106" y="2908005"/>
            <a:ext cx="5535039" cy="326895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Reach out to other schools and collaborate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Social Media (Instagram posts, Tik Toks, etc.) </a:t>
            </a:r>
            <a:endParaRPr lang="en-US" sz="22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Ask for student input (create surveys) 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ea typeface="Calibri" panose="020F0502020204030204"/>
                <a:cs typeface="Calibri" panose="020F0502020204030204"/>
              </a:rPr>
              <a:t>Work with each other</a:t>
            </a:r>
          </a:p>
        </p:txBody>
      </p:sp>
      <p:pic>
        <p:nvPicPr>
          <p:cNvPr id="7" name="Picture 6" descr="Building Seamless Behavioral Health and Primary Care Collaboration |  HealthTeamWorks">
            <a:extLst>
              <a:ext uri="{FF2B5EF4-FFF2-40B4-BE49-F238E27FC236}">
                <a16:creationId xmlns:a16="http://schemas.microsoft.com/office/drawing/2014/main" id="{985BF12F-A350-7D67-EDAF-A84EE0C9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24" y="1718370"/>
            <a:ext cx="5894021" cy="35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C3A27-BCA1-4DD7-8A27-C657E445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ea typeface="Calibri Light"/>
                <a:cs typeface="Calibri Light"/>
              </a:rPr>
              <a:t>Ideas: </a:t>
            </a:r>
            <a:endParaRPr lang="en-US" sz="6600" b="1" dirty="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0CFB4-98BC-B93F-758C-D91ABCD0B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Calibri" panose="020F0502020204030204"/>
                <a:cs typeface="Calibri" panose="020F0502020204030204"/>
              </a:rPr>
              <a:t>Provide resources </a:t>
            </a:r>
            <a:endParaRPr lang="en-US" dirty="0"/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Create a </a:t>
            </a:r>
            <a:r>
              <a:rPr lang="en-US" sz="2200" dirty="0" err="1">
                <a:ea typeface="Calibri" panose="020F0502020204030204"/>
                <a:cs typeface="Calibri" panose="020F0502020204030204"/>
              </a:rPr>
              <a:t>zen</a:t>
            </a:r>
            <a:r>
              <a:rPr lang="en-US" sz="2200" dirty="0">
                <a:ea typeface="Calibri" panose="020F0502020204030204"/>
                <a:cs typeface="Calibri" panose="020F0502020204030204"/>
              </a:rPr>
              <a:t> room</a:t>
            </a:r>
            <a:endParaRPr lang="en-US" dirty="0"/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Workshops</a:t>
            </a:r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Guest speakers </a:t>
            </a:r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Mental health-based spirit week </a:t>
            </a:r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 Wellness Wednesdays </a:t>
            </a:r>
          </a:p>
          <a:p>
            <a:r>
              <a:rPr lang="en-US" sz="2200" dirty="0">
                <a:ea typeface="Calibri" panose="020F0502020204030204"/>
                <a:cs typeface="Calibri" panose="020F0502020204030204"/>
              </a:rPr>
              <a:t>Mental health notes</a:t>
            </a:r>
          </a:p>
        </p:txBody>
      </p:sp>
      <p:pic>
        <p:nvPicPr>
          <p:cNvPr id="7" name="Content Placeholder 9" descr="5 Mental Health Social Media Accounts You Need to Follow">
            <a:extLst>
              <a:ext uri="{FF2B5EF4-FFF2-40B4-BE49-F238E27FC236}">
                <a16:creationId xmlns:a16="http://schemas.microsoft.com/office/drawing/2014/main" id="{5C99F135-0A8C-A529-543D-B9798179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3" r="1033"/>
          <a:stretch/>
        </p:blipFill>
        <p:spPr>
          <a:xfrm>
            <a:off x="7528925" y="-7"/>
            <a:ext cx="3979517" cy="3652132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6" name="Content Placeholder 3" descr="A poster for a mental health week&#10;&#10;Description automatically generated">
            <a:extLst>
              <a:ext uri="{FF2B5EF4-FFF2-40B4-BE49-F238E27FC236}">
                <a16:creationId xmlns:a16="http://schemas.microsoft.com/office/drawing/2014/main" id="{515D6DCF-9281-D8D2-D87C-0ADCF941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721209" y="3785348"/>
            <a:ext cx="5475108" cy="30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3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E7AC1-B860-1D08-BC55-C291CF92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 b="1" dirty="0">
                <a:cs typeface="Calibri Light"/>
              </a:rPr>
              <a:t>More Resources</a:t>
            </a:r>
            <a:endParaRPr lang="en-US" sz="68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CBA84A-4256-FC11-9FA9-10EB54AE1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342466"/>
              </p:ext>
            </p:extLst>
          </p:nvPr>
        </p:nvGraphicFramePr>
        <p:xfrm>
          <a:off x="5209388" y="644977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74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FB3CE557F8CF4CAC7ED2C02C14A4B6" ma:contentTypeVersion="18" ma:contentTypeDescription="Create a new document." ma:contentTypeScope="" ma:versionID="d08f4f746033e617ad416994e0510811">
  <xsd:schema xmlns:xsd="http://www.w3.org/2001/XMLSchema" xmlns:xs="http://www.w3.org/2001/XMLSchema" xmlns:p="http://schemas.microsoft.com/office/2006/metadata/properties" xmlns:ns2="92ef0b3b-f489-46e0-942a-ccfe39dcdc58" xmlns:ns3="79dab5ea-9fdb-4ca3-a2cc-28af5b52fafd" targetNamespace="http://schemas.microsoft.com/office/2006/metadata/properties" ma:root="true" ma:fieldsID="a4c10705bfade134b3612ae380a9755b" ns2:_="" ns3:_="">
    <xsd:import namespace="92ef0b3b-f489-46e0-942a-ccfe39dcdc58"/>
    <xsd:import namespace="79dab5ea-9fdb-4ca3-a2cc-28af5b52fa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f0b3b-f489-46e0-942a-ccfe39dcd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163c36-5e4c-4c8e-bdb0-e49a1f2681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ab5ea-9fdb-4ca3-a2cc-28af5b52fa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fcd4270-bb9a-4377-8f01-fffc0d981c21}" ma:internalName="TaxCatchAll" ma:showField="CatchAllData" ma:web="79dab5ea-9fdb-4ca3-a2cc-28af5b52fa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06A75F-6FA7-4BAD-9EF7-66C14FDA8AC2}"/>
</file>

<file path=customXml/itemProps2.xml><?xml version="1.0" encoding="utf-8"?>
<ds:datastoreItem xmlns:ds="http://schemas.openxmlformats.org/officeDocument/2006/customXml" ds:itemID="{0FFF8A37-A341-4DA5-81D9-89558299AA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176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District 6 President's Project: Mental Health Awareness </vt:lpstr>
      <vt:lpstr>Why Mental Health? </vt:lpstr>
      <vt:lpstr>SMART Goals </vt:lpstr>
      <vt:lpstr>How do we accomplish this?</vt:lpstr>
      <vt:lpstr>Ideas: </vt:lpstr>
      <vt:lpstr>More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Sohn</dc:creator>
  <cp:lastModifiedBy>Melissa Sohn</cp:lastModifiedBy>
  <cp:revision>274</cp:revision>
  <dcterms:created xsi:type="dcterms:W3CDTF">2024-03-19T01:15:25Z</dcterms:created>
  <dcterms:modified xsi:type="dcterms:W3CDTF">2024-08-01T17:08:15Z</dcterms:modified>
</cp:coreProperties>
</file>