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2.xml" ContentType="application/vnd.openxmlformats-officedocument.presentationml.comment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84" r:id="rId5"/>
    <p:sldMasterId id="2147483691" r:id="rId6"/>
  </p:sldMasterIdLst>
  <p:notesMasterIdLst>
    <p:notesMasterId r:id="rId42"/>
  </p:notesMasterIdLst>
  <p:sldIdLst>
    <p:sldId id="433" r:id="rId7"/>
    <p:sldId id="410" r:id="rId8"/>
    <p:sldId id="411" r:id="rId9"/>
    <p:sldId id="412" r:id="rId10"/>
    <p:sldId id="470" r:id="rId11"/>
    <p:sldId id="262" r:id="rId12"/>
    <p:sldId id="452" r:id="rId13"/>
    <p:sldId id="414" r:id="rId14"/>
    <p:sldId id="453" r:id="rId15"/>
    <p:sldId id="476" r:id="rId16"/>
    <p:sldId id="415" r:id="rId17"/>
    <p:sldId id="434" r:id="rId18"/>
    <p:sldId id="435" r:id="rId19"/>
    <p:sldId id="436" r:id="rId20"/>
    <p:sldId id="475" r:id="rId21"/>
    <p:sldId id="458" r:id="rId22"/>
    <p:sldId id="457" r:id="rId23"/>
    <p:sldId id="474" r:id="rId24"/>
    <p:sldId id="431" r:id="rId25"/>
    <p:sldId id="438" r:id="rId26"/>
    <p:sldId id="439" r:id="rId27"/>
    <p:sldId id="440" r:id="rId28"/>
    <p:sldId id="469" r:id="rId29"/>
    <p:sldId id="450" r:id="rId30"/>
    <p:sldId id="429" r:id="rId31"/>
    <p:sldId id="473" r:id="rId32"/>
    <p:sldId id="444" r:id="rId33"/>
    <p:sldId id="428" r:id="rId34"/>
    <p:sldId id="472" r:id="rId35"/>
    <p:sldId id="466" r:id="rId36"/>
    <p:sldId id="467" r:id="rId37"/>
    <p:sldId id="471" r:id="rId38"/>
    <p:sldId id="430" r:id="rId39"/>
    <p:sldId id="451" r:id="rId40"/>
    <p:sldId id="432" r:id="rId41"/>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da, Corey@DSS" initials="RC" lastIdx="21" clrIdx="0">
    <p:extLst>
      <p:ext uri="{19B8F6BF-5375-455C-9EA6-DF929625EA0E}">
        <p15:presenceInfo xmlns:p15="http://schemas.microsoft.com/office/powerpoint/2012/main" userId="S::Corey.Rodda@dss.ca.gov::c6bcd424-620a-479c-ada6-0e214d1b018b" providerId="AD"/>
      </p:ext>
    </p:extLst>
  </p:cmAuthor>
  <p:cmAuthor id="2" name="Jaime-Mileham, Lupe@DSS" initials="JL" lastIdx="37" clrIdx="1">
    <p:extLst>
      <p:ext uri="{19B8F6BF-5375-455C-9EA6-DF929625EA0E}">
        <p15:presenceInfo xmlns:p15="http://schemas.microsoft.com/office/powerpoint/2012/main" userId="S::Lupe.Jaime-Mileham@dss.ca.gov::82ef2861-b3b8-40b0-b603-6d437342c938" providerId="AD"/>
      </p:ext>
    </p:extLst>
  </p:cmAuthor>
  <p:cmAuthor id="3" name="Shah, Jigna@DSS" initials="SJ" lastIdx="10" clrIdx="2">
    <p:extLst>
      <p:ext uri="{19B8F6BF-5375-455C-9EA6-DF929625EA0E}">
        <p15:presenceInfo xmlns:p15="http://schemas.microsoft.com/office/powerpoint/2012/main" userId="S::jigna.shah@dss.ca.gov::54bb9431-fcf4-48d0-881a-0b8048fb3c27" providerId="AD"/>
      </p:ext>
    </p:extLst>
  </p:cmAuthor>
  <p:cmAuthor id="4" name="Tsujihara, Elisa@DSS" initials="TE" lastIdx="1" clrIdx="3">
    <p:extLst>
      <p:ext uri="{19B8F6BF-5375-455C-9EA6-DF929625EA0E}">
        <p15:presenceInfo xmlns:p15="http://schemas.microsoft.com/office/powerpoint/2012/main" userId="S::elisa.tsujihara@dss.ca.gov::07089b69-9fc5-41fc-818d-2067a6855c53" providerId="AD"/>
      </p:ext>
    </p:extLst>
  </p:cmAuthor>
  <p:cmAuthor id="5" name="Bush, Shawntel@DSS" initials="BS" lastIdx="3" clrIdx="4">
    <p:extLst>
      <p:ext uri="{19B8F6BF-5375-455C-9EA6-DF929625EA0E}">
        <p15:presenceInfo xmlns:p15="http://schemas.microsoft.com/office/powerpoint/2012/main" userId="S::shawntel.bush@dss.ca.gov::a7e9ff4c-b69d-49bf-80c4-3647a71e6077" providerId="AD"/>
      </p:ext>
    </p:extLst>
  </p:cmAuthor>
  <p:cmAuthor id="6" name="Hernandez, Jennifer@DSS" initials="HJ" lastIdx="1" clrIdx="5">
    <p:extLst>
      <p:ext uri="{19B8F6BF-5375-455C-9EA6-DF929625EA0E}">
        <p15:presenceInfo xmlns:p15="http://schemas.microsoft.com/office/powerpoint/2012/main" userId="S::jennifer.hernandez@dss.ca.gov::7b49af32-45d2-4365-b263-2af5666951d5" providerId="AD"/>
      </p:ext>
    </p:extLst>
  </p:cmAuthor>
  <p:cmAuthor id="7" name="Skewes, Rachel@DSS" initials="SR" lastIdx="21" clrIdx="6">
    <p:extLst>
      <p:ext uri="{19B8F6BF-5375-455C-9EA6-DF929625EA0E}">
        <p15:presenceInfo xmlns:p15="http://schemas.microsoft.com/office/powerpoint/2012/main" userId="S::rachel.skewes@dss.ca.gov::fc65d51b-b272-4d4c-8d47-fe947a5bab2e" providerId="AD"/>
      </p:ext>
    </p:extLst>
  </p:cmAuthor>
  <p:cmAuthor id="8" name="Uliassi, Raymond@DSS" initials="UR" lastIdx="2" clrIdx="7">
    <p:extLst>
      <p:ext uri="{19B8F6BF-5375-455C-9EA6-DF929625EA0E}">
        <p15:presenceInfo xmlns:p15="http://schemas.microsoft.com/office/powerpoint/2012/main" userId="S::raymond.uliassi@dss.ca.gov::61a19c2d-a816-4780-ba6c-4013476b2bfa" providerId="AD"/>
      </p:ext>
    </p:extLst>
  </p:cmAuthor>
  <p:cmAuthor id="9" name="Troia, Jennifer@DSS" initials="TJ" lastIdx="4" clrIdx="8">
    <p:extLst>
      <p:ext uri="{19B8F6BF-5375-455C-9EA6-DF929625EA0E}">
        <p15:presenceInfo xmlns:p15="http://schemas.microsoft.com/office/powerpoint/2012/main" userId="S::jennifer.troia@dss.ca.gov::5ed5401a-fa70-461a-825c-9421d4343602" providerId="AD"/>
      </p:ext>
    </p:extLst>
  </p:cmAuthor>
  <p:cmAuthor id="10" name="Stith, Ashley@DSS" initials="SA" lastIdx="2" clrIdx="9">
    <p:extLst>
      <p:ext uri="{19B8F6BF-5375-455C-9EA6-DF929625EA0E}">
        <p15:presenceInfo xmlns:p15="http://schemas.microsoft.com/office/powerpoint/2012/main" userId="S::ashley.stith@dss.ca.gov::f66c5e9b-bf8a-49b7-a37d-e28f6d4dbfbd" providerId="AD"/>
      </p:ext>
    </p:extLst>
  </p:cmAuthor>
  <p:cmAuthor id="11" name="Gutierrez, Lila@DSS" initials="GL" lastIdx="2" clrIdx="10">
    <p:extLst>
      <p:ext uri="{19B8F6BF-5375-455C-9EA6-DF929625EA0E}">
        <p15:presenceInfo xmlns:p15="http://schemas.microsoft.com/office/powerpoint/2012/main" userId="S::lila.gutierrez@dss.ca.gov::8fd2b93e-b154-49b2-87d5-a6fe5de4fa93" providerId="AD"/>
      </p:ext>
    </p:extLst>
  </p:cmAuthor>
  <p:cmAuthor id="12" name="Chow, Salena@DSS" initials="CS" lastIdx="13" clrIdx="11">
    <p:extLst>
      <p:ext uri="{19B8F6BF-5375-455C-9EA6-DF929625EA0E}">
        <p15:presenceInfo xmlns:p15="http://schemas.microsoft.com/office/powerpoint/2012/main" userId="S::salena.chow@dss.ca.gov::a9910f8a-9a80-4fd2-a4e9-344ba44ab498" providerId="AD"/>
      </p:ext>
    </p:extLst>
  </p:cmAuthor>
  <p:cmAuthor id="13" name="Dickerson, Karen N.@DSS" initials="DN" lastIdx="1" clrIdx="12">
    <p:extLst>
      <p:ext uri="{19B8F6BF-5375-455C-9EA6-DF929625EA0E}">
        <p15:presenceInfo xmlns:p15="http://schemas.microsoft.com/office/powerpoint/2012/main" userId="S::karen.dickerson@dss.ca.gov::7bc821ad-7ef2-4c2e-bc59-5771215684ab" providerId="AD"/>
      </p:ext>
    </p:extLst>
  </p:cmAuthor>
  <p:cmAuthor id="14" name="Gastelum, Rachael@DSS" initials="GR" lastIdx="1" clrIdx="13">
    <p:extLst>
      <p:ext uri="{19B8F6BF-5375-455C-9EA6-DF929625EA0E}">
        <p15:presenceInfo xmlns:p15="http://schemas.microsoft.com/office/powerpoint/2012/main" userId="S::rachael.gastelum@dss.ca.gov::3531371f-be6c-4791-b4cd-4bc877d16336" providerId="AD"/>
      </p:ext>
    </p:extLst>
  </p:cmAuthor>
  <p:cmAuthor id="15" name="Fowler, Jeff@DSS" initials="FJ" lastIdx="1" clrIdx="14">
    <p:extLst>
      <p:ext uri="{19B8F6BF-5375-455C-9EA6-DF929625EA0E}">
        <p15:presenceInfo xmlns:p15="http://schemas.microsoft.com/office/powerpoint/2012/main" userId="S::jeff.fowler@dss.ca.gov::fa44bf40-50c3-4481-9596-b807ea903ed8" providerId="AD"/>
      </p:ext>
    </p:extLst>
  </p:cmAuthor>
  <p:cmAuthor id="16" name="Nicolai, Natasha@DSS" initials="NN" lastIdx="3" clrIdx="15">
    <p:extLst>
      <p:ext uri="{19B8F6BF-5375-455C-9EA6-DF929625EA0E}">
        <p15:presenceInfo xmlns:p15="http://schemas.microsoft.com/office/powerpoint/2012/main" userId="S::natasha.nicolai@dss.ca.gov::ce65b109-d2bd-411d-b4ef-ccd5429519a0" providerId="AD"/>
      </p:ext>
    </p:extLst>
  </p:cmAuthor>
  <p:cmAuthor id="17" name="McMillen, Brandon@DSS" initials="MB" lastIdx="1" clrIdx="16">
    <p:extLst>
      <p:ext uri="{19B8F6BF-5375-455C-9EA6-DF929625EA0E}">
        <p15:presenceInfo xmlns:p15="http://schemas.microsoft.com/office/powerpoint/2012/main" userId="S::brandon.mcmillen@dss.ca.gov::33d7e78d-fbd3-47ec-9319-1eddf1d06363" providerId="AD"/>
      </p:ext>
    </p:extLst>
  </p:cmAuthor>
  <p:cmAuthor id="18" name="Diridoni, Shane@DSS" initials="DS" lastIdx="1" clrIdx="17">
    <p:extLst>
      <p:ext uri="{19B8F6BF-5375-455C-9EA6-DF929625EA0E}">
        <p15:presenceInfo xmlns:p15="http://schemas.microsoft.com/office/powerpoint/2012/main" userId="S::shane.diridoni@dss.ca.gov::8d2e726a-86ca-4986-b186-52394c9264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495"/>
    <a:srgbClr val="1F497D"/>
    <a:srgbClr val="4A5C83"/>
    <a:srgbClr val="3760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796" autoAdjust="0"/>
    <p:restoredTop sz="86385" autoAdjust="0"/>
  </p:normalViewPr>
  <p:slideViewPr>
    <p:cSldViewPr snapToGrid="0">
      <p:cViewPr varScale="1">
        <p:scale>
          <a:sx n="63" d="100"/>
          <a:sy n="63" d="100"/>
        </p:scale>
        <p:origin x="96" y="648"/>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10T17:33:33.923" idx="22">
    <p:pos x="10" y="10"/>
    <p:text>[@Rodda, Corey@DSS] have we posted all the questions from last time on the website?
</p:text>
    <p:extLst>
      <p:ext uri="{C676402C-5697-4E1C-873F-D02D1690AC5C}">
        <p15:threadingInfo xmlns:p15="http://schemas.microsoft.com/office/powerpoint/2012/main" timeZoneBias="420"/>
      </p:ext>
    </p:extLst>
  </p:cm>
  <p:cm authorId="7" dt="2021-07-11T12:17:17.840" idx="19">
    <p:pos x="10" y="106"/>
    <p:text>Not yet.
</p:text>
    <p:extLst>
      <p:ext uri="{C676402C-5697-4E1C-873F-D02D1690AC5C}">
        <p15:threadingInfo xmlns:p15="http://schemas.microsoft.com/office/powerpoint/2012/main" timeZoneBias="420">
          <p15:parentCm authorId="2" idx="22"/>
        </p15:threadingInfo>
      </p:ext>
    </p:extLst>
  </p:cm>
  <p:cm authorId="2" dt="2021-07-11T12:41:55.957" idx="33">
    <p:pos x="10" y="202"/>
    <p:text>[@Skewes, Rachel@DSS] [@Shah, Jigna@DSS]  We will want to get the FAQs posted before this meeting- at least the ones we can answer
</p:text>
    <p:extLst>
      <p:ext uri="{C676402C-5697-4E1C-873F-D02D1690AC5C}">
        <p15:threadingInfo xmlns:p15="http://schemas.microsoft.com/office/powerpoint/2012/main" timeZoneBias="420">
          <p15:parentCm authorId="2" idx="22"/>
        </p15:threadingInfo>
      </p:ext>
    </p:extLst>
  </p:cm>
  <p:cm authorId="7" dt="2021-07-11T12:52:36.444" idx="20">
    <p:pos x="10" y="298"/>
    <p:text>I don't know if that's possible but we can certainly try.
</p:text>
    <p:extLst>
      <p:ext uri="{C676402C-5697-4E1C-873F-D02D1690AC5C}">
        <p15:threadingInfo xmlns:p15="http://schemas.microsoft.com/office/powerpoint/2012/main" timeZoneBias="420">
          <p15:parentCm authorId="2" idx="2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7-10T17:36:14.311" idx="23">
    <p:pos x="10" y="10"/>
    <p:text>[@Shah, Jigna@DSS] [@Otiono, Erica@DSS] Let's work with [@Gastelum, Rachael@DSS] to schedule the next stakeholder feedback session which are quarterly to align with the Leg report. We can already set and announce those dates. Let's also schedule and announce the next contractors' meeting.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2F9BF-F25E-4881-830A-DFB3F8D8F14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07B7880E-BAC9-495E-B893-5BDA84B003E2}">
      <dgm:prSet phldrT="[Text]"/>
      <dgm:spPr/>
      <dgm:t>
        <a:bodyPr/>
        <a:lstStyle/>
        <a:p>
          <a:r>
            <a:rPr lang="en-US"/>
            <a:t>CACFP</a:t>
          </a:r>
        </a:p>
      </dgm:t>
    </dgm:pt>
    <dgm:pt modelId="{9BCE5A9B-84CB-457A-B603-18633B2354C4}" type="parTrans" cxnId="{E261B494-09B1-4974-A284-9DC3800B3EB5}">
      <dgm:prSet/>
      <dgm:spPr/>
      <dgm:t>
        <a:bodyPr/>
        <a:lstStyle/>
        <a:p>
          <a:endParaRPr lang="en-US"/>
        </a:p>
      </dgm:t>
    </dgm:pt>
    <dgm:pt modelId="{515C9E8C-3A37-449E-B8B4-9D3733828C00}" type="sibTrans" cxnId="{E261B494-09B1-4974-A284-9DC3800B3EB5}">
      <dgm:prSet/>
      <dgm:spPr/>
      <dgm:t>
        <a:bodyPr/>
        <a:lstStyle/>
        <a:p>
          <a:endParaRPr lang="en-US"/>
        </a:p>
      </dgm:t>
    </dgm:pt>
    <dgm:pt modelId="{C5B2F14E-14B7-46DB-ABA1-DD242F8504C8}">
      <dgm:prSet phldrT="[Text]"/>
      <dgm:spPr/>
      <dgm:t>
        <a:bodyPr/>
        <a:lstStyle/>
        <a:p>
          <a:r>
            <a:rPr lang="en-US"/>
            <a:t>Community Nutrition Programs Section</a:t>
          </a:r>
        </a:p>
      </dgm:t>
    </dgm:pt>
    <dgm:pt modelId="{88922C34-30F7-4E26-A51B-05773819116D}" type="parTrans" cxnId="{63901B14-5044-47B2-AC5A-3BC8C2F9206B}">
      <dgm:prSet/>
      <dgm:spPr/>
      <dgm:t>
        <a:bodyPr/>
        <a:lstStyle/>
        <a:p>
          <a:endParaRPr lang="en-US"/>
        </a:p>
      </dgm:t>
    </dgm:pt>
    <dgm:pt modelId="{B0017765-8ABC-42A4-97E0-A50FA3349082}" type="sibTrans" cxnId="{63901B14-5044-47B2-AC5A-3BC8C2F9206B}">
      <dgm:prSet/>
      <dgm:spPr/>
      <dgm:t>
        <a:bodyPr/>
        <a:lstStyle/>
        <a:p>
          <a:endParaRPr lang="en-US"/>
        </a:p>
      </dgm:t>
    </dgm:pt>
    <dgm:pt modelId="{7650AA9D-A784-404A-8D03-9BB42D39658B}">
      <dgm:prSet phldrT="[Text]"/>
      <dgm:spPr/>
      <dgm:t>
        <a:bodyPr/>
        <a:lstStyle/>
        <a:p>
          <a:r>
            <a:rPr lang="en-US"/>
            <a:t>Program</a:t>
          </a:r>
          <a:r>
            <a:rPr lang="en-US" baseline="0"/>
            <a:t> Integrity Bureau</a:t>
          </a:r>
          <a:endParaRPr lang="en-US"/>
        </a:p>
      </dgm:t>
    </dgm:pt>
    <dgm:pt modelId="{6673A650-7A77-4558-B0A1-1D6248A991AD}" type="parTrans" cxnId="{4969E989-503B-4FCA-A0B5-142F95964AFC}">
      <dgm:prSet/>
      <dgm:spPr/>
      <dgm:t>
        <a:bodyPr/>
        <a:lstStyle/>
        <a:p>
          <a:endParaRPr lang="en-US"/>
        </a:p>
      </dgm:t>
    </dgm:pt>
    <dgm:pt modelId="{680E0D34-17E9-4B0F-B899-493999BA9DA1}" type="sibTrans" cxnId="{4969E989-503B-4FCA-A0B5-142F95964AFC}">
      <dgm:prSet/>
      <dgm:spPr/>
      <dgm:t>
        <a:bodyPr/>
        <a:lstStyle/>
        <a:p>
          <a:endParaRPr lang="en-US"/>
        </a:p>
      </dgm:t>
    </dgm:pt>
    <dgm:pt modelId="{411F49FC-970F-4290-9A0A-E343302578FA}">
      <dgm:prSet phldrT="[Text]"/>
      <dgm:spPr/>
      <dgm:t>
        <a:bodyPr/>
        <a:lstStyle/>
        <a:p>
          <a:r>
            <a:rPr lang="en-US"/>
            <a:t>Education</a:t>
          </a:r>
          <a:r>
            <a:rPr lang="en-US" baseline="0"/>
            <a:t> &amp; Nutrition Policy Section</a:t>
          </a:r>
          <a:endParaRPr lang="en-US"/>
        </a:p>
      </dgm:t>
    </dgm:pt>
    <dgm:pt modelId="{F3A79639-C10D-4F81-8893-C75A94C2CED3}" type="parTrans" cxnId="{FA204C99-E204-47AE-A273-D76B82858474}">
      <dgm:prSet/>
      <dgm:spPr/>
      <dgm:t>
        <a:bodyPr/>
        <a:lstStyle/>
        <a:p>
          <a:endParaRPr lang="en-US"/>
        </a:p>
      </dgm:t>
    </dgm:pt>
    <dgm:pt modelId="{E16E921D-FF01-4F20-BEC5-66F9BAB90461}" type="sibTrans" cxnId="{FA204C99-E204-47AE-A273-D76B82858474}">
      <dgm:prSet/>
      <dgm:spPr/>
      <dgm:t>
        <a:bodyPr/>
        <a:lstStyle/>
        <a:p>
          <a:endParaRPr lang="en-US"/>
        </a:p>
      </dgm:t>
    </dgm:pt>
    <dgm:pt modelId="{3DE1D92F-455A-42B2-9069-D730B254B6FD}" type="pres">
      <dgm:prSet presAssocID="{53C2F9BF-F25E-4881-830A-DFB3F8D8F14B}" presName="hierChild1" presStyleCnt="0">
        <dgm:presLayoutVars>
          <dgm:orgChart val="1"/>
          <dgm:chPref val="1"/>
          <dgm:dir/>
          <dgm:animOne val="branch"/>
          <dgm:animLvl val="lvl"/>
          <dgm:resizeHandles/>
        </dgm:presLayoutVars>
      </dgm:prSet>
      <dgm:spPr/>
    </dgm:pt>
    <dgm:pt modelId="{E754928E-451F-4F22-8255-CBE0E3D22194}" type="pres">
      <dgm:prSet presAssocID="{07B7880E-BAC9-495E-B893-5BDA84B003E2}" presName="hierRoot1" presStyleCnt="0">
        <dgm:presLayoutVars>
          <dgm:hierBranch val="init"/>
        </dgm:presLayoutVars>
      </dgm:prSet>
      <dgm:spPr/>
    </dgm:pt>
    <dgm:pt modelId="{BA208084-19F3-41B6-9CFE-3D95957B447B}" type="pres">
      <dgm:prSet presAssocID="{07B7880E-BAC9-495E-B893-5BDA84B003E2}" presName="rootComposite1" presStyleCnt="0"/>
      <dgm:spPr/>
    </dgm:pt>
    <dgm:pt modelId="{401EE7D1-603A-4903-9388-F5C9D6B97862}" type="pres">
      <dgm:prSet presAssocID="{07B7880E-BAC9-495E-B893-5BDA84B003E2}" presName="rootText1" presStyleLbl="node0" presStyleIdx="0" presStyleCnt="1" custLinFactNeighborY="-7085">
        <dgm:presLayoutVars>
          <dgm:chPref val="3"/>
        </dgm:presLayoutVars>
      </dgm:prSet>
      <dgm:spPr/>
    </dgm:pt>
    <dgm:pt modelId="{A3EA0F79-7630-4781-820D-6207170F6255}" type="pres">
      <dgm:prSet presAssocID="{07B7880E-BAC9-495E-B893-5BDA84B003E2}" presName="rootConnector1" presStyleLbl="node1" presStyleIdx="0" presStyleCnt="0"/>
      <dgm:spPr/>
    </dgm:pt>
    <dgm:pt modelId="{4A4BF5E5-90DF-429F-A83E-31B3D53FFDC3}" type="pres">
      <dgm:prSet presAssocID="{07B7880E-BAC9-495E-B893-5BDA84B003E2}" presName="hierChild2" presStyleCnt="0"/>
      <dgm:spPr/>
    </dgm:pt>
    <dgm:pt modelId="{A8DA1BBB-11F4-4265-8C29-4AE0448842AF}" type="pres">
      <dgm:prSet presAssocID="{88922C34-30F7-4E26-A51B-05773819116D}" presName="Name37" presStyleLbl="parChTrans1D2" presStyleIdx="0" presStyleCnt="3"/>
      <dgm:spPr/>
    </dgm:pt>
    <dgm:pt modelId="{42512F2B-83F3-4266-8529-F01AFCFC39E4}" type="pres">
      <dgm:prSet presAssocID="{C5B2F14E-14B7-46DB-ABA1-DD242F8504C8}" presName="hierRoot2" presStyleCnt="0">
        <dgm:presLayoutVars>
          <dgm:hierBranch val="init"/>
        </dgm:presLayoutVars>
      </dgm:prSet>
      <dgm:spPr/>
    </dgm:pt>
    <dgm:pt modelId="{6BB995E8-4055-4690-8034-DA0F3474257E}" type="pres">
      <dgm:prSet presAssocID="{C5B2F14E-14B7-46DB-ABA1-DD242F8504C8}" presName="rootComposite" presStyleCnt="0"/>
      <dgm:spPr/>
    </dgm:pt>
    <dgm:pt modelId="{75A16C37-0C27-4C76-813C-AB6B8BD1C727}" type="pres">
      <dgm:prSet presAssocID="{C5B2F14E-14B7-46DB-ABA1-DD242F8504C8}" presName="rootText" presStyleLbl="node2" presStyleIdx="0" presStyleCnt="3">
        <dgm:presLayoutVars>
          <dgm:chPref val="3"/>
        </dgm:presLayoutVars>
      </dgm:prSet>
      <dgm:spPr/>
    </dgm:pt>
    <dgm:pt modelId="{33271B3E-7812-4783-8C0E-AA23E6DE3EB2}" type="pres">
      <dgm:prSet presAssocID="{C5B2F14E-14B7-46DB-ABA1-DD242F8504C8}" presName="rootConnector" presStyleLbl="node2" presStyleIdx="0" presStyleCnt="3"/>
      <dgm:spPr/>
    </dgm:pt>
    <dgm:pt modelId="{B6384385-4CAE-49D4-B258-D94ED3921BCE}" type="pres">
      <dgm:prSet presAssocID="{C5B2F14E-14B7-46DB-ABA1-DD242F8504C8}" presName="hierChild4" presStyleCnt="0"/>
      <dgm:spPr/>
    </dgm:pt>
    <dgm:pt modelId="{89B0AFE8-7522-4001-B1A7-EB6CB4DB7EC0}" type="pres">
      <dgm:prSet presAssocID="{C5B2F14E-14B7-46DB-ABA1-DD242F8504C8}" presName="hierChild5" presStyleCnt="0"/>
      <dgm:spPr/>
    </dgm:pt>
    <dgm:pt modelId="{88553842-67BA-4516-97E7-FD4FC5C793E4}" type="pres">
      <dgm:prSet presAssocID="{6673A650-7A77-4558-B0A1-1D6248A991AD}" presName="Name37" presStyleLbl="parChTrans1D2" presStyleIdx="1" presStyleCnt="3"/>
      <dgm:spPr/>
    </dgm:pt>
    <dgm:pt modelId="{BBA3F290-E93B-4E3C-A43D-6E5BD9A98F30}" type="pres">
      <dgm:prSet presAssocID="{7650AA9D-A784-404A-8D03-9BB42D39658B}" presName="hierRoot2" presStyleCnt="0">
        <dgm:presLayoutVars>
          <dgm:hierBranch val="init"/>
        </dgm:presLayoutVars>
      </dgm:prSet>
      <dgm:spPr/>
    </dgm:pt>
    <dgm:pt modelId="{A86E561F-8AB5-4CE9-B9B4-A7F72DD7F0F9}" type="pres">
      <dgm:prSet presAssocID="{7650AA9D-A784-404A-8D03-9BB42D39658B}" presName="rootComposite" presStyleCnt="0"/>
      <dgm:spPr/>
    </dgm:pt>
    <dgm:pt modelId="{379A40D4-995E-4DE7-92BA-32A76FCF03F2}" type="pres">
      <dgm:prSet presAssocID="{7650AA9D-A784-404A-8D03-9BB42D39658B}" presName="rootText" presStyleLbl="node2" presStyleIdx="1" presStyleCnt="3">
        <dgm:presLayoutVars>
          <dgm:chPref val="3"/>
        </dgm:presLayoutVars>
      </dgm:prSet>
      <dgm:spPr/>
    </dgm:pt>
    <dgm:pt modelId="{804CEB39-7C84-4738-B4F0-E87F0CF13B84}" type="pres">
      <dgm:prSet presAssocID="{7650AA9D-A784-404A-8D03-9BB42D39658B}" presName="rootConnector" presStyleLbl="node2" presStyleIdx="1" presStyleCnt="3"/>
      <dgm:spPr/>
    </dgm:pt>
    <dgm:pt modelId="{99D9115F-3399-4E66-A231-8C1586C87367}" type="pres">
      <dgm:prSet presAssocID="{7650AA9D-A784-404A-8D03-9BB42D39658B}" presName="hierChild4" presStyleCnt="0"/>
      <dgm:spPr/>
    </dgm:pt>
    <dgm:pt modelId="{765B2EF9-3CE9-4893-83BE-8CDD714E6FDA}" type="pres">
      <dgm:prSet presAssocID="{7650AA9D-A784-404A-8D03-9BB42D39658B}" presName="hierChild5" presStyleCnt="0"/>
      <dgm:spPr/>
    </dgm:pt>
    <dgm:pt modelId="{913FC436-F3F8-47FA-B660-63F8643F4CAC}" type="pres">
      <dgm:prSet presAssocID="{F3A79639-C10D-4F81-8893-C75A94C2CED3}" presName="Name37" presStyleLbl="parChTrans1D2" presStyleIdx="2" presStyleCnt="3"/>
      <dgm:spPr/>
    </dgm:pt>
    <dgm:pt modelId="{5093FAB6-0A4F-4C23-834E-1BC0B24097F8}" type="pres">
      <dgm:prSet presAssocID="{411F49FC-970F-4290-9A0A-E343302578FA}" presName="hierRoot2" presStyleCnt="0">
        <dgm:presLayoutVars>
          <dgm:hierBranch val="init"/>
        </dgm:presLayoutVars>
      </dgm:prSet>
      <dgm:spPr/>
    </dgm:pt>
    <dgm:pt modelId="{2D2E058A-C7D6-4700-8B44-C3BD7381CE46}" type="pres">
      <dgm:prSet presAssocID="{411F49FC-970F-4290-9A0A-E343302578FA}" presName="rootComposite" presStyleCnt="0"/>
      <dgm:spPr/>
    </dgm:pt>
    <dgm:pt modelId="{E1EED6C2-8260-404D-A3A5-85C3F9F703FF}" type="pres">
      <dgm:prSet presAssocID="{411F49FC-970F-4290-9A0A-E343302578FA}" presName="rootText" presStyleLbl="node2" presStyleIdx="2" presStyleCnt="3" custLinFactNeighborX="-438" custLinFactNeighborY="0">
        <dgm:presLayoutVars>
          <dgm:chPref val="3"/>
        </dgm:presLayoutVars>
      </dgm:prSet>
      <dgm:spPr/>
    </dgm:pt>
    <dgm:pt modelId="{F79EC51E-20EB-45B8-8624-9F7BA6265909}" type="pres">
      <dgm:prSet presAssocID="{411F49FC-970F-4290-9A0A-E343302578FA}" presName="rootConnector" presStyleLbl="node2" presStyleIdx="2" presStyleCnt="3"/>
      <dgm:spPr/>
    </dgm:pt>
    <dgm:pt modelId="{E18E4189-A4DD-44EE-94AB-E774667C31C1}" type="pres">
      <dgm:prSet presAssocID="{411F49FC-970F-4290-9A0A-E343302578FA}" presName="hierChild4" presStyleCnt="0"/>
      <dgm:spPr/>
    </dgm:pt>
    <dgm:pt modelId="{C5CAFA49-5E31-4315-A685-5E856F8512D1}" type="pres">
      <dgm:prSet presAssocID="{411F49FC-970F-4290-9A0A-E343302578FA}" presName="hierChild5" presStyleCnt="0"/>
      <dgm:spPr/>
    </dgm:pt>
    <dgm:pt modelId="{4B6F1F31-14DD-4E42-BC4A-4304354584F3}" type="pres">
      <dgm:prSet presAssocID="{07B7880E-BAC9-495E-B893-5BDA84B003E2}" presName="hierChild3" presStyleCnt="0"/>
      <dgm:spPr/>
    </dgm:pt>
  </dgm:ptLst>
  <dgm:cxnLst>
    <dgm:cxn modelId="{63901B14-5044-47B2-AC5A-3BC8C2F9206B}" srcId="{07B7880E-BAC9-495E-B893-5BDA84B003E2}" destId="{C5B2F14E-14B7-46DB-ABA1-DD242F8504C8}" srcOrd="0" destOrd="0" parTransId="{88922C34-30F7-4E26-A51B-05773819116D}" sibTransId="{B0017765-8ABC-42A4-97E0-A50FA3349082}"/>
    <dgm:cxn modelId="{1A47922C-25CA-494D-B354-08EB2201DACE}" type="presOf" srcId="{07B7880E-BAC9-495E-B893-5BDA84B003E2}" destId="{A3EA0F79-7630-4781-820D-6207170F6255}" srcOrd="1" destOrd="0" presId="urn:microsoft.com/office/officeart/2005/8/layout/orgChart1"/>
    <dgm:cxn modelId="{1DFB233B-D937-486D-BEC6-B48135EE0DA2}" type="presOf" srcId="{C5B2F14E-14B7-46DB-ABA1-DD242F8504C8}" destId="{75A16C37-0C27-4C76-813C-AB6B8BD1C727}" srcOrd="0" destOrd="0" presId="urn:microsoft.com/office/officeart/2005/8/layout/orgChart1"/>
    <dgm:cxn modelId="{7E113E64-9CB7-4ACC-90CE-00310895F0C2}" type="presOf" srcId="{7650AA9D-A784-404A-8D03-9BB42D39658B}" destId="{379A40D4-995E-4DE7-92BA-32A76FCF03F2}" srcOrd="0" destOrd="0" presId="urn:microsoft.com/office/officeart/2005/8/layout/orgChart1"/>
    <dgm:cxn modelId="{4969E989-503B-4FCA-A0B5-142F95964AFC}" srcId="{07B7880E-BAC9-495E-B893-5BDA84B003E2}" destId="{7650AA9D-A784-404A-8D03-9BB42D39658B}" srcOrd="1" destOrd="0" parTransId="{6673A650-7A77-4558-B0A1-1D6248A991AD}" sibTransId="{680E0D34-17E9-4B0F-B899-493999BA9DA1}"/>
    <dgm:cxn modelId="{E261B494-09B1-4974-A284-9DC3800B3EB5}" srcId="{53C2F9BF-F25E-4881-830A-DFB3F8D8F14B}" destId="{07B7880E-BAC9-495E-B893-5BDA84B003E2}" srcOrd="0" destOrd="0" parTransId="{9BCE5A9B-84CB-457A-B603-18633B2354C4}" sibTransId="{515C9E8C-3A37-449E-B8B4-9D3733828C00}"/>
    <dgm:cxn modelId="{68DD8395-9F69-49AE-8427-B978FA2E27FF}" type="presOf" srcId="{411F49FC-970F-4290-9A0A-E343302578FA}" destId="{E1EED6C2-8260-404D-A3A5-85C3F9F703FF}" srcOrd="0" destOrd="0" presId="urn:microsoft.com/office/officeart/2005/8/layout/orgChart1"/>
    <dgm:cxn modelId="{D2365398-C3C7-4249-96DD-034FFC39022D}" type="presOf" srcId="{411F49FC-970F-4290-9A0A-E343302578FA}" destId="{F79EC51E-20EB-45B8-8624-9F7BA6265909}" srcOrd="1" destOrd="0" presId="urn:microsoft.com/office/officeart/2005/8/layout/orgChart1"/>
    <dgm:cxn modelId="{35D18198-EB77-4154-87DF-EB183EAB95B4}" type="presOf" srcId="{F3A79639-C10D-4F81-8893-C75A94C2CED3}" destId="{913FC436-F3F8-47FA-B660-63F8643F4CAC}" srcOrd="0" destOrd="0" presId="urn:microsoft.com/office/officeart/2005/8/layout/orgChart1"/>
    <dgm:cxn modelId="{FA204C99-E204-47AE-A273-D76B82858474}" srcId="{07B7880E-BAC9-495E-B893-5BDA84B003E2}" destId="{411F49FC-970F-4290-9A0A-E343302578FA}" srcOrd="2" destOrd="0" parTransId="{F3A79639-C10D-4F81-8893-C75A94C2CED3}" sibTransId="{E16E921D-FF01-4F20-BEC5-66F9BAB90461}"/>
    <dgm:cxn modelId="{DA71B9AF-64AF-4145-951C-2F200343633F}" type="presOf" srcId="{07B7880E-BAC9-495E-B893-5BDA84B003E2}" destId="{401EE7D1-603A-4903-9388-F5C9D6B97862}" srcOrd="0" destOrd="0" presId="urn:microsoft.com/office/officeart/2005/8/layout/orgChart1"/>
    <dgm:cxn modelId="{EC22F1C1-FF61-476B-82D6-6C491F8F0816}" type="presOf" srcId="{7650AA9D-A784-404A-8D03-9BB42D39658B}" destId="{804CEB39-7C84-4738-B4F0-E87F0CF13B84}" srcOrd="1" destOrd="0" presId="urn:microsoft.com/office/officeart/2005/8/layout/orgChart1"/>
    <dgm:cxn modelId="{390921C9-9932-487B-B91C-FA200CE7B18E}" type="presOf" srcId="{C5B2F14E-14B7-46DB-ABA1-DD242F8504C8}" destId="{33271B3E-7812-4783-8C0E-AA23E6DE3EB2}" srcOrd="1" destOrd="0" presId="urn:microsoft.com/office/officeart/2005/8/layout/orgChart1"/>
    <dgm:cxn modelId="{318541CA-2CD2-49FE-BD59-AF7705279C67}" type="presOf" srcId="{88922C34-30F7-4E26-A51B-05773819116D}" destId="{A8DA1BBB-11F4-4265-8C29-4AE0448842AF}" srcOrd="0" destOrd="0" presId="urn:microsoft.com/office/officeart/2005/8/layout/orgChart1"/>
    <dgm:cxn modelId="{11E732F9-E365-491F-B583-3FD68A40244A}" type="presOf" srcId="{53C2F9BF-F25E-4881-830A-DFB3F8D8F14B}" destId="{3DE1D92F-455A-42B2-9069-D730B254B6FD}" srcOrd="0" destOrd="0" presId="urn:microsoft.com/office/officeart/2005/8/layout/orgChart1"/>
    <dgm:cxn modelId="{01C491FA-1598-4582-ACD7-7C7720DEF984}" type="presOf" srcId="{6673A650-7A77-4558-B0A1-1D6248A991AD}" destId="{88553842-67BA-4516-97E7-FD4FC5C793E4}" srcOrd="0" destOrd="0" presId="urn:microsoft.com/office/officeart/2005/8/layout/orgChart1"/>
    <dgm:cxn modelId="{A6BCDD1E-E0FB-42E3-84BF-CC69DF6FDA81}" type="presParOf" srcId="{3DE1D92F-455A-42B2-9069-D730B254B6FD}" destId="{E754928E-451F-4F22-8255-CBE0E3D22194}" srcOrd="0" destOrd="0" presId="urn:microsoft.com/office/officeart/2005/8/layout/orgChart1"/>
    <dgm:cxn modelId="{F05903AB-C5AC-4182-8F62-0B9366E385CA}" type="presParOf" srcId="{E754928E-451F-4F22-8255-CBE0E3D22194}" destId="{BA208084-19F3-41B6-9CFE-3D95957B447B}" srcOrd="0" destOrd="0" presId="urn:microsoft.com/office/officeart/2005/8/layout/orgChart1"/>
    <dgm:cxn modelId="{C02BFB28-87FD-4BDF-A7FD-EF5C1A56310F}" type="presParOf" srcId="{BA208084-19F3-41B6-9CFE-3D95957B447B}" destId="{401EE7D1-603A-4903-9388-F5C9D6B97862}" srcOrd="0" destOrd="0" presId="urn:microsoft.com/office/officeart/2005/8/layout/orgChart1"/>
    <dgm:cxn modelId="{EA420DCB-85D3-4EC7-B4D1-0026DEBD561A}" type="presParOf" srcId="{BA208084-19F3-41B6-9CFE-3D95957B447B}" destId="{A3EA0F79-7630-4781-820D-6207170F6255}" srcOrd="1" destOrd="0" presId="urn:microsoft.com/office/officeart/2005/8/layout/orgChart1"/>
    <dgm:cxn modelId="{5B929F97-5094-4095-9F4E-C4C84EFBC743}" type="presParOf" srcId="{E754928E-451F-4F22-8255-CBE0E3D22194}" destId="{4A4BF5E5-90DF-429F-A83E-31B3D53FFDC3}" srcOrd="1" destOrd="0" presId="urn:microsoft.com/office/officeart/2005/8/layout/orgChart1"/>
    <dgm:cxn modelId="{E327AA4B-8213-4ABF-A2C5-E7BA1F730FB0}" type="presParOf" srcId="{4A4BF5E5-90DF-429F-A83E-31B3D53FFDC3}" destId="{A8DA1BBB-11F4-4265-8C29-4AE0448842AF}" srcOrd="0" destOrd="0" presId="urn:microsoft.com/office/officeart/2005/8/layout/orgChart1"/>
    <dgm:cxn modelId="{2F22784D-8D0A-4CA6-9B06-9F3836FAA39B}" type="presParOf" srcId="{4A4BF5E5-90DF-429F-A83E-31B3D53FFDC3}" destId="{42512F2B-83F3-4266-8529-F01AFCFC39E4}" srcOrd="1" destOrd="0" presId="urn:microsoft.com/office/officeart/2005/8/layout/orgChart1"/>
    <dgm:cxn modelId="{67E14369-379D-44D2-A43B-4B86184A9774}" type="presParOf" srcId="{42512F2B-83F3-4266-8529-F01AFCFC39E4}" destId="{6BB995E8-4055-4690-8034-DA0F3474257E}" srcOrd="0" destOrd="0" presId="urn:microsoft.com/office/officeart/2005/8/layout/orgChart1"/>
    <dgm:cxn modelId="{9E4EFEE8-6E4A-4F00-84CF-F762DA5F1E39}" type="presParOf" srcId="{6BB995E8-4055-4690-8034-DA0F3474257E}" destId="{75A16C37-0C27-4C76-813C-AB6B8BD1C727}" srcOrd="0" destOrd="0" presId="urn:microsoft.com/office/officeart/2005/8/layout/orgChart1"/>
    <dgm:cxn modelId="{29E39F41-8363-4A5F-8661-05EDBDCC58DD}" type="presParOf" srcId="{6BB995E8-4055-4690-8034-DA0F3474257E}" destId="{33271B3E-7812-4783-8C0E-AA23E6DE3EB2}" srcOrd="1" destOrd="0" presId="urn:microsoft.com/office/officeart/2005/8/layout/orgChart1"/>
    <dgm:cxn modelId="{DBDF8AD0-2B9C-464E-8E25-3370C759CF71}" type="presParOf" srcId="{42512F2B-83F3-4266-8529-F01AFCFC39E4}" destId="{B6384385-4CAE-49D4-B258-D94ED3921BCE}" srcOrd="1" destOrd="0" presId="urn:microsoft.com/office/officeart/2005/8/layout/orgChart1"/>
    <dgm:cxn modelId="{3EE56B92-7CEF-4F09-A6E7-3D1A8BCBA18A}" type="presParOf" srcId="{42512F2B-83F3-4266-8529-F01AFCFC39E4}" destId="{89B0AFE8-7522-4001-B1A7-EB6CB4DB7EC0}" srcOrd="2" destOrd="0" presId="urn:microsoft.com/office/officeart/2005/8/layout/orgChart1"/>
    <dgm:cxn modelId="{E90A075C-3D1E-4669-A890-429C9FD9D689}" type="presParOf" srcId="{4A4BF5E5-90DF-429F-A83E-31B3D53FFDC3}" destId="{88553842-67BA-4516-97E7-FD4FC5C793E4}" srcOrd="2" destOrd="0" presId="urn:microsoft.com/office/officeart/2005/8/layout/orgChart1"/>
    <dgm:cxn modelId="{5AABD87B-9473-45E1-A8D9-E611E586DF6B}" type="presParOf" srcId="{4A4BF5E5-90DF-429F-A83E-31B3D53FFDC3}" destId="{BBA3F290-E93B-4E3C-A43D-6E5BD9A98F30}" srcOrd="3" destOrd="0" presId="urn:microsoft.com/office/officeart/2005/8/layout/orgChart1"/>
    <dgm:cxn modelId="{DC49F3E1-5024-41CA-A01F-01040FB38327}" type="presParOf" srcId="{BBA3F290-E93B-4E3C-A43D-6E5BD9A98F30}" destId="{A86E561F-8AB5-4CE9-B9B4-A7F72DD7F0F9}" srcOrd="0" destOrd="0" presId="urn:microsoft.com/office/officeart/2005/8/layout/orgChart1"/>
    <dgm:cxn modelId="{23F6D361-99F9-4E40-925D-AB868CB088EF}" type="presParOf" srcId="{A86E561F-8AB5-4CE9-B9B4-A7F72DD7F0F9}" destId="{379A40D4-995E-4DE7-92BA-32A76FCF03F2}" srcOrd="0" destOrd="0" presId="urn:microsoft.com/office/officeart/2005/8/layout/orgChart1"/>
    <dgm:cxn modelId="{EA167C60-5AB1-436D-B5AF-A1EF29E59737}" type="presParOf" srcId="{A86E561F-8AB5-4CE9-B9B4-A7F72DD7F0F9}" destId="{804CEB39-7C84-4738-B4F0-E87F0CF13B84}" srcOrd="1" destOrd="0" presId="urn:microsoft.com/office/officeart/2005/8/layout/orgChart1"/>
    <dgm:cxn modelId="{F8181D44-3E81-4A18-974E-7EB4A7446A35}" type="presParOf" srcId="{BBA3F290-E93B-4E3C-A43D-6E5BD9A98F30}" destId="{99D9115F-3399-4E66-A231-8C1586C87367}" srcOrd="1" destOrd="0" presId="urn:microsoft.com/office/officeart/2005/8/layout/orgChart1"/>
    <dgm:cxn modelId="{3715FF93-F212-45CB-9B9E-8467ABC1FF82}" type="presParOf" srcId="{BBA3F290-E93B-4E3C-A43D-6E5BD9A98F30}" destId="{765B2EF9-3CE9-4893-83BE-8CDD714E6FDA}" srcOrd="2" destOrd="0" presId="urn:microsoft.com/office/officeart/2005/8/layout/orgChart1"/>
    <dgm:cxn modelId="{A1F4BE65-52DB-4352-B81D-F264AAD23ABC}" type="presParOf" srcId="{4A4BF5E5-90DF-429F-A83E-31B3D53FFDC3}" destId="{913FC436-F3F8-47FA-B660-63F8643F4CAC}" srcOrd="4" destOrd="0" presId="urn:microsoft.com/office/officeart/2005/8/layout/orgChart1"/>
    <dgm:cxn modelId="{D3EEE773-319A-4371-B766-5784C771E741}" type="presParOf" srcId="{4A4BF5E5-90DF-429F-A83E-31B3D53FFDC3}" destId="{5093FAB6-0A4F-4C23-834E-1BC0B24097F8}" srcOrd="5" destOrd="0" presId="urn:microsoft.com/office/officeart/2005/8/layout/orgChart1"/>
    <dgm:cxn modelId="{7A2E964E-F21E-40D8-86BE-D32701E0147C}" type="presParOf" srcId="{5093FAB6-0A4F-4C23-834E-1BC0B24097F8}" destId="{2D2E058A-C7D6-4700-8B44-C3BD7381CE46}" srcOrd="0" destOrd="0" presId="urn:microsoft.com/office/officeart/2005/8/layout/orgChart1"/>
    <dgm:cxn modelId="{13409D78-1809-45A9-BD60-779CE1D48FB4}" type="presParOf" srcId="{2D2E058A-C7D6-4700-8B44-C3BD7381CE46}" destId="{E1EED6C2-8260-404D-A3A5-85C3F9F703FF}" srcOrd="0" destOrd="0" presId="urn:microsoft.com/office/officeart/2005/8/layout/orgChart1"/>
    <dgm:cxn modelId="{D9CDB924-E593-4AD0-951E-41F9B74B5CEA}" type="presParOf" srcId="{2D2E058A-C7D6-4700-8B44-C3BD7381CE46}" destId="{F79EC51E-20EB-45B8-8624-9F7BA6265909}" srcOrd="1" destOrd="0" presId="urn:microsoft.com/office/officeart/2005/8/layout/orgChart1"/>
    <dgm:cxn modelId="{A62177FD-C228-495C-8B9D-ABA8AF62449F}" type="presParOf" srcId="{5093FAB6-0A4F-4C23-834E-1BC0B24097F8}" destId="{E18E4189-A4DD-44EE-94AB-E774667C31C1}" srcOrd="1" destOrd="0" presId="urn:microsoft.com/office/officeart/2005/8/layout/orgChart1"/>
    <dgm:cxn modelId="{15B57AAC-ADC0-4BE5-AF9B-6EB328302F57}" type="presParOf" srcId="{5093FAB6-0A4F-4C23-834E-1BC0B24097F8}" destId="{C5CAFA49-5E31-4315-A685-5E856F8512D1}" srcOrd="2" destOrd="0" presId="urn:microsoft.com/office/officeart/2005/8/layout/orgChart1"/>
    <dgm:cxn modelId="{2189121E-EE2B-489D-9904-7090B6C0E9D7}" type="presParOf" srcId="{E754928E-451F-4F22-8255-CBE0E3D22194}" destId="{4B6F1F31-14DD-4E42-BC4A-4304354584F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2F9BF-F25E-4881-830A-DFB3F8D8F14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07B7880E-BAC9-495E-B893-5BDA84B003E2}">
      <dgm:prSet phldrT="[Text]"/>
      <dgm:spPr/>
      <dgm:t>
        <a:bodyPr/>
        <a:lstStyle/>
        <a:p>
          <a:r>
            <a:rPr lang="en-US" b="1">
              <a:latin typeface="Arial"/>
              <a:cs typeface="Arial"/>
            </a:rPr>
            <a:t>CCDD</a:t>
          </a:r>
        </a:p>
      </dgm:t>
    </dgm:pt>
    <dgm:pt modelId="{9BCE5A9B-84CB-457A-B603-18633B2354C4}" type="parTrans" cxnId="{E261B494-09B1-4974-A284-9DC3800B3EB5}">
      <dgm:prSet/>
      <dgm:spPr/>
      <dgm:t>
        <a:bodyPr/>
        <a:lstStyle/>
        <a:p>
          <a:endParaRPr lang="en-US"/>
        </a:p>
      </dgm:t>
    </dgm:pt>
    <dgm:pt modelId="{515C9E8C-3A37-449E-B8B4-9D3733828C00}" type="sibTrans" cxnId="{E261B494-09B1-4974-A284-9DC3800B3EB5}">
      <dgm:prSet/>
      <dgm:spPr/>
      <dgm:t>
        <a:bodyPr/>
        <a:lstStyle/>
        <a:p>
          <a:endParaRPr lang="en-US"/>
        </a:p>
      </dgm:t>
    </dgm:pt>
    <dgm:pt modelId="{C5B2F14E-14B7-46DB-ABA1-DD242F8504C8}">
      <dgm:prSet phldrT="[Text]"/>
      <dgm:spPr/>
      <dgm:t>
        <a:bodyPr/>
        <a:lstStyle/>
        <a:p>
          <a:r>
            <a:rPr lang="en-US"/>
            <a:t>Head Start State Collaboration Office</a:t>
          </a:r>
        </a:p>
      </dgm:t>
    </dgm:pt>
    <dgm:pt modelId="{88922C34-30F7-4E26-A51B-05773819116D}" type="parTrans" cxnId="{63901B14-5044-47B2-AC5A-3BC8C2F9206B}">
      <dgm:prSet/>
      <dgm:spPr/>
      <dgm:t>
        <a:bodyPr/>
        <a:lstStyle/>
        <a:p>
          <a:endParaRPr lang="en-US"/>
        </a:p>
      </dgm:t>
    </dgm:pt>
    <dgm:pt modelId="{B0017765-8ABC-42A4-97E0-A50FA3349082}" type="sibTrans" cxnId="{63901B14-5044-47B2-AC5A-3BC8C2F9206B}">
      <dgm:prSet/>
      <dgm:spPr/>
      <dgm:t>
        <a:bodyPr/>
        <a:lstStyle/>
        <a:p>
          <a:endParaRPr lang="en-US"/>
        </a:p>
      </dgm:t>
    </dgm:pt>
    <dgm:pt modelId="{7650AA9D-A784-404A-8D03-9BB42D39658B}">
      <dgm:prSet phldrT="[Text]"/>
      <dgm:spPr/>
      <dgm:t>
        <a:bodyPr/>
        <a:lstStyle/>
        <a:p>
          <a:r>
            <a:rPr lang="en-US"/>
            <a:t>Program</a:t>
          </a:r>
          <a:r>
            <a:rPr lang="en-US" baseline="0"/>
            <a:t> Innovation, Policy &amp; Research Branch</a:t>
          </a:r>
          <a:endParaRPr lang="en-US"/>
        </a:p>
      </dgm:t>
    </dgm:pt>
    <dgm:pt modelId="{6673A650-7A77-4558-B0A1-1D6248A991AD}" type="parTrans" cxnId="{4969E989-503B-4FCA-A0B5-142F95964AFC}">
      <dgm:prSet/>
      <dgm:spPr/>
      <dgm:t>
        <a:bodyPr/>
        <a:lstStyle/>
        <a:p>
          <a:endParaRPr lang="en-US"/>
        </a:p>
      </dgm:t>
    </dgm:pt>
    <dgm:pt modelId="{680E0D34-17E9-4B0F-B899-493999BA9DA1}" type="sibTrans" cxnId="{4969E989-503B-4FCA-A0B5-142F95964AFC}">
      <dgm:prSet/>
      <dgm:spPr/>
      <dgm:t>
        <a:bodyPr/>
        <a:lstStyle/>
        <a:p>
          <a:endParaRPr lang="en-US"/>
        </a:p>
      </dgm:t>
    </dgm:pt>
    <dgm:pt modelId="{411F49FC-970F-4290-9A0A-E343302578FA}">
      <dgm:prSet phldrT="[Text]"/>
      <dgm:spPr/>
      <dgm:t>
        <a:bodyPr/>
        <a:lstStyle/>
        <a:p>
          <a:r>
            <a:rPr lang="en-US"/>
            <a:t>Program</a:t>
          </a:r>
          <a:r>
            <a:rPr lang="en-US" baseline="0"/>
            <a:t> Quality &amp; Improvement Branch</a:t>
          </a:r>
          <a:endParaRPr lang="en-US"/>
        </a:p>
      </dgm:t>
    </dgm:pt>
    <dgm:pt modelId="{F3A79639-C10D-4F81-8893-C75A94C2CED3}" type="parTrans" cxnId="{FA204C99-E204-47AE-A273-D76B82858474}">
      <dgm:prSet/>
      <dgm:spPr/>
      <dgm:t>
        <a:bodyPr/>
        <a:lstStyle/>
        <a:p>
          <a:endParaRPr lang="en-US"/>
        </a:p>
      </dgm:t>
    </dgm:pt>
    <dgm:pt modelId="{E16E921D-FF01-4F20-BEC5-66F9BAB90461}" type="sibTrans" cxnId="{FA204C99-E204-47AE-A273-D76B82858474}">
      <dgm:prSet/>
      <dgm:spPr/>
      <dgm:t>
        <a:bodyPr/>
        <a:lstStyle/>
        <a:p>
          <a:endParaRPr lang="en-US"/>
        </a:p>
      </dgm:t>
    </dgm:pt>
    <dgm:pt modelId="{55F253CD-7325-4AA8-BA5E-763E4DD8CDEF}">
      <dgm:prSet/>
      <dgm:spPr/>
      <dgm:t>
        <a:bodyPr/>
        <a:lstStyle/>
        <a:p>
          <a:r>
            <a:rPr lang="en-US"/>
            <a:t>Data Research &amp; Planning Office</a:t>
          </a:r>
        </a:p>
      </dgm:t>
    </dgm:pt>
    <dgm:pt modelId="{7E92D769-FDD2-47EF-88C2-806E19044AB2}" type="parTrans" cxnId="{9D353698-5C54-4686-99FE-B581D8255287}">
      <dgm:prSet/>
      <dgm:spPr/>
      <dgm:t>
        <a:bodyPr/>
        <a:lstStyle/>
        <a:p>
          <a:endParaRPr lang="en-US"/>
        </a:p>
      </dgm:t>
    </dgm:pt>
    <dgm:pt modelId="{2EE53481-D372-4BF8-84F7-7CD7C5386439}" type="sibTrans" cxnId="{9D353698-5C54-4686-99FE-B581D8255287}">
      <dgm:prSet/>
      <dgm:spPr/>
      <dgm:t>
        <a:bodyPr/>
        <a:lstStyle/>
        <a:p>
          <a:endParaRPr lang="en-US"/>
        </a:p>
      </dgm:t>
    </dgm:pt>
    <dgm:pt modelId="{DFB3922B-D2D6-46B9-A0FC-B4400FCFC948}">
      <dgm:prSet/>
      <dgm:spPr/>
      <dgm:t>
        <a:bodyPr/>
        <a:lstStyle/>
        <a:p>
          <a:r>
            <a:rPr lang="en-US"/>
            <a:t>Learning Innovation &amp; Improvement Office</a:t>
          </a:r>
        </a:p>
      </dgm:t>
    </dgm:pt>
    <dgm:pt modelId="{1FF601DE-BCEF-41C0-AB85-6C61314F1620}" type="parTrans" cxnId="{0B540053-38DB-4C98-A5C7-61C9FE3E9DFB}">
      <dgm:prSet/>
      <dgm:spPr/>
      <dgm:t>
        <a:bodyPr/>
        <a:lstStyle/>
        <a:p>
          <a:endParaRPr lang="en-US"/>
        </a:p>
      </dgm:t>
    </dgm:pt>
    <dgm:pt modelId="{A29B6B4D-908E-4E3F-88B9-93C5FABFEA3B}" type="sibTrans" cxnId="{0B540053-38DB-4C98-A5C7-61C9FE3E9DFB}">
      <dgm:prSet/>
      <dgm:spPr/>
      <dgm:t>
        <a:bodyPr/>
        <a:lstStyle/>
        <a:p>
          <a:endParaRPr lang="en-US"/>
        </a:p>
      </dgm:t>
    </dgm:pt>
    <dgm:pt modelId="{AB8CCEE3-A3C4-4D96-A73B-F835FB800C9C}">
      <dgm:prSet/>
      <dgm:spPr/>
      <dgm:t>
        <a:bodyPr/>
        <a:lstStyle/>
        <a:p>
          <a:r>
            <a:rPr lang="en-US"/>
            <a:t>Child Care Administration Bureau</a:t>
          </a:r>
        </a:p>
      </dgm:t>
    </dgm:pt>
    <dgm:pt modelId="{81AC2048-1A5D-4821-8C15-FB6FA14E6101}" type="parTrans" cxnId="{6012EEBD-DD6F-4B50-AAB9-2163D24963D9}">
      <dgm:prSet/>
      <dgm:spPr/>
      <dgm:t>
        <a:bodyPr/>
        <a:lstStyle/>
        <a:p>
          <a:endParaRPr lang="en-US"/>
        </a:p>
      </dgm:t>
    </dgm:pt>
    <dgm:pt modelId="{B1E6171B-4A07-44A3-8F78-23A8C38F1E26}" type="sibTrans" cxnId="{6012EEBD-DD6F-4B50-AAB9-2163D24963D9}">
      <dgm:prSet/>
      <dgm:spPr/>
      <dgm:t>
        <a:bodyPr/>
        <a:lstStyle/>
        <a:p>
          <a:endParaRPr lang="en-US"/>
        </a:p>
      </dgm:t>
    </dgm:pt>
    <dgm:pt modelId="{64D91F0E-C148-49C4-BF2A-B173090F933D}">
      <dgm:prSet/>
      <dgm:spPr/>
      <dgm:t>
        <a:bodyPr/>
        <a:lstStyle/>
        <a:p>
          <a:r>
            <a:rPr lang="en-US"/>
            <a:t>Child Care Policy &amp; Development Bureau</a:t>
          </a:r>
        </a:p>
      </dgm:t>
    </dgm:pt>
    <dgm:pt modelId="{D0854754-5253-47B3-BF35-C9D4D10BE6E4}" type="parTrans" cxnId="{C68BD2B0-6A67-4685-8EEF-2643D8A47F40}">
      <dgm:prSet/>
      <dgm:spPr/>
      <dgm:t>
        <a:bodyPr/>
        <a:lstStyle/>
        <a:p>
          <a:endParaRPr lang="en-US"/>
        </a:p>
      </dgm:t>
    </dgm:pt>
    <dgm:pt modelId="{D0CD7903-8D6B-4CEE-B6EB-F82C4BEDE47F}" type="sibTrans" cxnId="{C68BD2B0-6A67-4685-8EEF-2643D8A47F40}">
      <dgm:prSet/>
      <dgm:spPr/>
      <dgm:t>
        <a:bodyPr/>
        <a:lstStyle/>
        <a:p>
          <a:endParaRPr lang="en-US"/>
        </a:p>
      </dgm:t>
    </dgm:pt>
    <dgm:pt modelId="{1CF4EBB9-9AD0-4954-B3B0-8E8885AF1A1A}" type="asst">
      <dgm:prSet/>
      <dgm:spPr/>
      <dgm:t>
        <a:bodyPr/>
        <a:lstStyle/>
        <a:p>
          <a:r>
            <a:rPr lang="en-US"/>
            <a:t>Program Quality and Improvement North</a:t>
          </a:r>
        </a:p>
      </dgm:t>
    </dgm:pt>
    <dgm:pt modelId="{127C7F18-87F7-4EFA-B4AF-355BC29E8807}" type="parTrans" cxnId="{EF9B6051-2B8F-4C86-A0E2-59EA22258123}">
      <dgm:prSet/>
      <dgm:spPr/>
      <dgm:t>
        <a:bodyPr/>
        <a:lstStyle/>
        <a:p>
          <a:endParaRPr lang="en-US"/>
        </a:p>
      </dgm:t>
    </dgm:pt>
    <dgm:pt modelId="{400A38C5-DC64-4ED4-9C5D-1F1C8D751D6C}" type="sibTrans" cxnId="{EF9B6051-2B8F-4C86-A0E2-59EA22258123}">
      <dgm:prSet/>
      <dgm:spPr/>
      <dgm:t>
        <a:bodyPr/>
        <a:lstStyle/>
        <a:p>
          <a:endParaRPr lang="en-US"/>
        </a:p>
      </dgm:t>
    </dgm:pt>
    <dgm:pt modelId="{FBB64D83-D885-4D0F-997E-14A27DE7E847}" type="asst">
      <dgm:prSet/>
      <dgm:spPr/>
      <dgm:t>
        <a:bodyPr/>
        <a:lstStyle/>
        <a:p>
          <a:r>
            <a:rPr lang="en-US"/>
            <a:t>Program Quality and Improvement South</a:t>
          </a:r>
        </a:p>
      </dgm:t>
    </dgm:pt>
    <dgm:pt modelId="{6FFA8B3D-8827-4FD4-A1EF-7C16104FE978}" type="parTrans" cxnId="{18CA9E97-C495-41B8-B8F9-C2E984CAE894}">
      <dgm:prSet/>
      <dgm:spPr/>
      <dgm:t>
        <a:bodyPr/>
        <a:lstStyle/>
        <a:p>
          <a:endParaRPr lang="en-US"/>
        </a:p>
      </dgm:t>
    </dgm:pt>
    <dgm:pt modelId="{EEE8FD4D-5106-4FD4-893C-11E9E54911F0}" type="sibTrans" cxnId="{18CA9E97-C495-41B8-B8F9-C2E984CAE894}">
      <dgm:prSet/>
      <dgm:spPr/>
      <dgm:t>
        <a:bodyPr/>
        <a:lstStyle/>
        <a:p>
          <a:endParaRPr lang="en-US"/>
        </a:p>
      </dgm:t>
    </dgm:pt>
    <dgm:pt modelId="{B66CEFD4-43FD-4275-82DE-5337657EEAB5}" type="asst">
      <dgm:prSet/>
      <dgm:spPr/>
      <dgm:t>
        <a:bodyPr/>
        <a:lstStyle/>
        <a:p>
          <a:r>
            <a:rPr lang="en-US"/>
            <a:t>Program Integrity and Improvement Section</a:t>
          </a:r>
        </a:p>
      </dgm:t>
    </dgm:pt>
    <dgm:pt modelId="{405E1493-96F7-4012-9061-C496DFDC7A56}" type="parTrans" cxnId="{25994B25-975B-491A-9171-2D494935BAC5}">
      <dgm:prSet/>
      <dgm:spPr/>
      <dgm:t>
        <a:bodyPr/>
        <a:lstStyle/>
        <a:p>
          <a:endParaRPr lang="en-US"/>
        </a:p>
      </dgm:t>
    </dgm:pt>
    <dgm:pt modelId="{752DAA93-5459-42F1-A29B-202B18325B01}" type="sibTrans" cxnId="{25994B25-975B-491A-9171-2D494935BAC5}">
      <dgm:prSet/>
      <dgm:spPr/>
      <dgm:t>
        <a:bodyPr/>
        <a:lstStyle/>
        <a:p>
          <a:endParaRPr lang="en-US"/>
        </a:p>
      </dgm:t>
    </dgm:pt>
    <dgm:pt modelId="{653E584B-A47D-48A8-A48F-66F97104D6D4}">
      <dgm:prSet/>
      <dgm:spPr/>
      <dgm:t>
        <a:bodyPr/>
        <a:lstStyle/>
        <a:p>
          <a:r>
            <a:rPr lang="en-US"/>
            <a:t>Data &amp; Research Unit</a:t>
          </a:r>
        </a:p>
      </dgm:t>
    </dgm:pt>
    <dgm:pt modelId="{EC0289F6-5A53-485E-893C-782AFAFA8F52}" type="parTrans" cxnId="{95B0AB5E-BF0D-4F78-A10D-6BB283698A5D}">
      <dgm:prSet/>
      <dgm:spPr/>
      <dgm:t>
        <a:bodyPr/>
        <a:lstStyle/>
        <a:p>
          <a:endParaRPr lang="en-US"/>
        </a:p>
      </dgm:t>
    </dgm:pt>
    <dgm:pt modelId="{5128E425-356C-47FC-A4EA-AEC252C2B602}" type="sibTrans" cxnId="{95B0AB5E-BF0D-4F78-A10D-6BB283698A5D}">
      <dgm:prSet/>
      <dgm:spPr/>
      <dgm:t>
        <a:bodyPr/>
        <a:lstStyle/>
        <a:p>
          <a:endParaRPr lang="en-US"/>
        </a:p>
      </dgm:t>
    </dgm:pt>
    <dgm:pt modelId="{CC25B147-0E56-4523-B5E3-4B4918C8955B}">
      <dgm:prSet/>
      <dgm:spPr/>
      <dgm:t>
        <a:bodyPr/>
        <a:lstStyle/>
        <a:p>
          <a:r>
            <a:rPr lang="en-US"/>
            <a:t>Learning Innovation &amp; Improvement Unit</a:t>
          </a:r>
        </a:p>
      </dgm:t>
    </dgm:pt>
    <dgm:pt modelId="{0163FFFA-742E-4D22-9229-591633BF171A}" type="parTrans" cxnId="{C2895338-5C9D-46EF-AF5F-7C0A3E1DCC91}">
      <dgm:prSet/>
      <dgm:spPr/>
      <dgm:t>
        <a:bodyPr/>
        <a:lstStyle/>
        <a:p>
          <a:endParaRPr lang="en-US"/>
        </a:p>
      </dgm:t>
    </dgm:pt>
    <dgm:pt modelId="{F88C8377-C73F-45C6-B005-06A5B7D6BBC7}" type="sibTrans" cxnId="{C2895338-5C9D-46EF-AF5F-7C0A3E1DCC91}">
      <dgm:prSet/>
      <dgm:spPr/>
      <dgm:t>
        <a:bodyPr/>
        <a:lstStyle/>
        <a:p>
          <a:endParaRPr lang="en-US"/>
        </a:p>
      </dgm:t>
    </dgm:pt>
    <dgm:pt modelId="{C6E644ED-E3DA-4485-8AC9-33F5A684000C}">
      <dgm:prSet/>
      <dgm:spPr/>
      <dgm:t>
        <a:bodyPr/>
        <a:lstStyle/>
        <a:p>
          <a:r>
            <a:rPr lang="en-US"/>
            <a:t>Policy Unit</a:t>
          </a:r>
        </a:p>
      </dgm:t>
    </dgm:pt>
    <dgm:pt modelId="{696C7D5E-D351-47DA-BE90-0D93D51C093E}" type="parTrans" cxnId="{1BFF9250-D616-4A82-9134-20E0366C5860}">
      <dgm:prSet/>
      <dgm:spPr/>
      <dgm:t>
        <a:bodyPr/>
        <a:lstStyle/>
        <a:p>
          <a:endParaRPr lang="en-US"/>
        </a:p>
      </dgm:t>
    </dgm:pt>
    <dgm:pt modelId="{34478E2D-BEB8-48DC-8023-12C0718636CB}" type="sibTrans" cxnId="{1BFF9250-D616-4A82-9134-20E0366C5860}">
      <dgm:prSet/>
      <dgm:spPr/>
      <dgm:t>
        <a:bodyPr/>
        <a:lstStyle/>
        <a:p>
          <a:endParaRPr lang="en-US"/>
        </a:p>
      </dgm:t>
    </dgm:pt>
    <dgm:pt modelId="{342B4878-D2A7-4E70-A7CC-CBA8B378476B}">
      <dgm:prSet/>
      <dgm:spPr/>
      <dgm:t>
        <a:bodyPr/>
        <a:lstStyle/>
        <a:p>
          <a:r>
            <a:rPr lang="en-US"/>
            <a:t>Division Administrative Support Section</a:t>
          </a:r>
        </a:p>
      </dgm:t>
    </dgm:pt>
    <dgm:pt modelId="{EFB87C03-1A91-4B86-B791-36AEC02729A9}" type="parTrans" cxnId="{72DD20DE-E348-4182-A78A-44B0AEB8417E}">
      <dgm:prSet/>
      <dgm:spPr/>
      <dgm:t>
        <a:bodyPr/>
        <a:lstStyle/>
        <a:p>
          <a:endParaRPr lang="en-US"/>
        </a:p>
      </dgm:t>
    </dgm:pt>
    <dgm:pt modelId="{C4B1CE6E-3816-4C9B-8EA8-B9F45B2AFD8F}" type="sibTrans" cxnId="{72DD20DE-E348-4182-A78A-44B0AEB8417E}">
      <dgm:prSet/>
      <dgm:spPr/>
      <dgm:t>
        <a:bodyPr/>
        <a:lstStyle/>
        <a:p>
          <a:endParaRPr lang="en-US"/>
        </a:p>
      </dgm:t>
    </dgm:pt>
    <dgm:pt modelId="{B1B2C8FD-23AC-46C2-B320-FCA0FA5251AD}">
      <dgm:prSet/>
      <dgm:spPr/>
      <dgm:t>
        <a:bodyPr/>
        <a:lstStyle/>
        <a:p>
          <a:r>
            <a:rPr lang="en-US"/>
            <a:t>Admin Service Unit</a:t>
          </a:r>
        </a:p>
      </dgm:t>
    </dgm:pt>
    <dgm:pt modelId="{B7ECA3E9-139B-4655-9D01-36721FF03F1C}" type="parTrans" cxnId="{A1C32A65-82C4-4406-98CB-724F981864E4}">
      <dgm:prSet/>
      <dgm:spPr/>
      <dgm:t>
        <a:bodyPr/>
        <a:lstStyle/>
        <a:p>
          <a:endParaRPr lang="en-US"/>
        </a:p>
      </dgm:t>
    </dgm:pt>
    <dgm:pt modelId="{96E9A8AD-9CE0-4D9B-AAA3-88629642A6FE}" type="sibTrans" cxnId="{A1C32A65-82C4-4406-98CB-724F981864E4}">
      <dgm:prSet/>
      <dgm:spPr/>
      <dgm:t>
        <a:bodyPr/>
        <a:lstStyle/>
        <a:p>
          <a:endParaRPr lang="en-US"/>
        </a:p>
      </dgm:t>
    </dgm:pt>
    <dgm:pt modelId="{71EFCDDD-C442-4F8A-8FBA-E6061ADAA82A}">
      <dgm:prSet/>
      <dgm:spPr/>
      <dgm:t>
        <a:bodyPr/>
        <a:lstStyle/>
        <a:p>
          <a:r>
            <a:rPr lang="en-US"/>
            <a:t>Funding Application Unit</a:t>
          </a:r>
        </a:p>
      </dgm:t>
    </dgm:pt>
    <dgm:pt modelId="{A180501A-D1E1-45BF-AA5F-17897A8BFB37}" type="parTrans" cxnId="{844718EB-CF87-4004-8066-50E2CE9024F4}">
      <dgm:prSet/>
      <dgm:spPr/>
      <dgm:t>
        <a:bodyPr/>
        <a:lstStyle/>
        <a:p>
          <a:endParaRPr lang="en-US"/>
        </a:p>
      </dgm:t>
    </dgm:pt>
    <dgm:pt modelId="{2E3DF276-EC34-4252-873B-7F58FC819487}" type="sibTrans" cxnId="{844718EB-CF87-4004-8066-50E2CE9024F4}">
      <dgm:prSet/>
      <dgm:spPr/>
      <dgm:t>
        <a:bodyPr/>
        <a:lstStyle/>
        <a:p>
          <a:endParaRPr lang="en-US"/>
        </a:p>
      </dgm:t>
    </dgm:pt>
    <dgm:pt modelId="{DBFC569C-5FAF-4272-8E92-601A116D1360}">
      <dgm:prSet/>
      <dgm:spPr/>
      <dgm:t>
        <a:bodyPr/>
        <a:lstStyle/>
        <a:p>
          <a:r>
            <a:rPr lang="en-US"/>
            <a:t>Appeals Unit</a:t>
          </a:r>
        </a:p>
      </dgm:t>
    </dgm:pt>
    <dgm:pt modelId="{B7C57957-F819-4B27-BEC4-493B25E19A1F}" type="parTrans" cxnId="{10DB114E-F455-4819-AF7A-3CA23D26EC90}">
      <dgm:prSet/>
      <dgm:spPr/>
      <dgm:t>
        <a:bodyPr/>
        <a:lstStyle/>
        <a:p>
          <a:endParaRPr lang="en-US"/>
        </a:p>
      </dgm:t>
    </dgm:pt>
    <dgm:pt modelId="{7672D956-D239-4B4F-ACD1-4F4DA5B4406C}" type="sibTrans" cxnId="{10DB114E-F455-4819-AF7A-3CA23D26EC90}">
      <dgm:prSet/>
      <dgm:spPr/>
      <dgm:t>
        <a:bodyPr/>
        <a:lstStyle/>
        <a:p>
          <a:endParaRPr lang="en-US"/>
        </a:p>
      </dgm:t>
    </dgm:pt>
    <dgm:pt modelId="{56DF9A37-3B4B-458D-B548-7C2D281C2EB5}">
      <dgm:prSet/>
      <dgm:spPr/>
      <dgm:t>
        <a:bodyPr/>
        <a:lstStyle/>
        <a:p>
          <a:r>
            <a:rPr lang="en-US"/>
            <a:t>Child Care and Intergenerational Services Section</a:t>
          </a:r>
        </a:p>
      </dgm:t>
    </dgm:pt>
    <dgm:pt modelId="{961BC9D5-A5C9-4DF9-B8D1-858DD70FF932}" type="parTrans" cxnId="{A323795F-CFFC-49C6-8E30-A8CA6B849F85}">
      <dgm:prSet/>
      <dgm:spPr/>
      <dgm:t>
        <a:bodyPr/>
        <a:lstStyle/>
        <a:p>
          <a:endParaRPr lang="en-US"/>
        </a:p>
      </dgm:t>
    </dgm:pt>
    <dgm:pt modelId="{BC909ACB-D806-431C-AA37-60E6BCB84715}" type="sibTrans" cxnId="{A323795F-CFFC-49C6-8E30-A8CA6B849F85}">
      <dgm:prSet/>
      <dgm:spPr/>
      <dgm:t>
        <a:bodyPr/>
        <a:lstStyle/>
        <a:p>
          <a:endParaRPr lang="en-US"/>
        </a:p>
      </dgm:t>
    </dgm:pt>
    <dgm:pt modelId="{71F0D2CF-79FB-4613-9D2B-CFA78F7AF32B}" type="asst">
      <dgm:prSet/>
      <dgm:spPr/>
      <dgm:t>
        <a:bodyPr/>
        <a:lstStyle/>
        <a:p>
          <a:r>
            <a:rPr lang="en-US"/>
            <a:t>Program Policy Unit</a:t>
          </a:r>
        </a:p>
      </dgm:t>
    </dgm:pt>
    <dgm:pt modelId="{BF22C25B-C2AA-46F1-AF5B-DF0C0D189CC3}" type="parTrans" cxnId="{3EC25B0B-180B-4DC7-AEB7-889351A3BEE0}">
      <dgm:prSet/>
      <dgm:spPr/>
      <dgm:t>
        <a:bodyPr/>
        <a:lstStyle/>
        <a:p>
          <a:endParaRPr lang="en-US"/>
        </a:p>
      </dgm:t>
    </dgm:pt>
    <dgm:pt modelId="{EDEE2604-E362-476F-8F9C-5169172EF92E}" type="sibTrans" cxnId="{3EC25B0B-180B-4DC7-AEB7-889351A3BEE0}">
      <dgm:prSet/>
      <dgm:spPr/>
      <dgm:t>
        <a:bodyPr/>
        <a:lstStyle/>
        <a:p>
          <a:endParaRPr lang="en-US"/>
        </a:p>
      </dgm:t>
    </dgm:pt>
    <dgm:pt modelId="{6EACD001-3277-4D8B-827A-B61E0A37C30A}" type="asst">
      <dgm:prSet/>
      <dgm:spPr/>
      <dgm:t>
        <a:bodyPr/>
        <a:lstStyle/>
        <a:p>
          <a:r>
            <a:rPr lang="en-US"/>
            <a:t>Bargaining Unit</a:t>
          </a:r>
        </a:p>
      </dgm:t>
    </dgm:pt>
    <dgm:pt modelId="{3808F5FF-E689-4C45-BA6E-CEE678DC2568}" type="parTrans" cxnId="{04606C06-633F-4621-BFEE-60B8A90E51B9}">
      <dgm:prSet/>
      <dgm:spPr/>
      <dgm:t>
        <a:bodyPr/>
        <a:lstStyle/>
        <a:p>
          <a:endParaRPr lang="en-US"/>
        </a:p>
      </dgm:t>
    </dgm:pt>
    <dgm:pt modelId="{68A01F3C-79FC-420B-84F7-A77CA371457C}" type="sibTrans" cxnId="{04606C06-633F-4621-BFEE-60B8A90E51B9}">
      <dgm:prSet/>
      <dgm:spPr/>
      <dgm:t>
        <a:bodyPr/>
        <a:lstStyle/>
        <a:p>
          <a:endParaRPr lang="en-US"/>
        </a:p>
      </dgm:t>
    </dgm:pt>
    <dgm:pt modelId="{8FF12341-ECA2-4DD1-AEA6-823F50440EB2}" type="asst">
      <dgm:prSet/>
      <dgm:spPr/>
      <dgm:t>
        <a:bodyPr/>
        <a:lstStyle/>
        <a:p>
          <a:r>
            <a:rPr lang="en-US"/>
            <a:t>Program Integrity &amp; County Operations Unit</a:t>
          </a:r>
        </a:p>
      </dgm:t>
    </dgm:pt>
    <dgm:pt modelId="{AB4937C5-CB54-4447-8476-B1C5CCCA959D}" type="parTrans" cxnId="{1004E211-CFC7-4827-8D37-ABD9EB1AB9A0}">
      <dgm:prSet/>
      <dgm:spPr/>
      <dgm:t>
        <a:bodyPr/>
        <a:lstStyle/>
        <a:p>
          <a:endParaRPr lang="en-US"/>
        </a:p>
      </dgm:t>
    </dgm:pt>
    <dgm:pt modelId="{356C2FCD-97BF-445A-B6DA-008E7FC34DF7}" type="sibTrans" cxnId="{1004E211-CFC7-4827-8D37-ABD9EB1AB9A0}">
      <dgm:prSet/>
      <dgm:spPr/>
      <dgm:t>
        <a:bodyPr/>
        <a:lstStyle/>
        <a:p>
          <a:endParaRPr lang="en-US"/>
        </a:p>
      </dgm:t>
    </dgm:pt>
    <dgm:pt modelId="{897C88F9-6816-4F52-B0FF-F4E757397F66}" type="asst">
      <dgm:prSet/>
      <dgm:spPr/>
      <dgm:t>
        <a:bodyPr/>
        <a:lstStyle/>
        <a:p>
          <a:r>
            <a:rPr lang="en-US"/>
            <a:t>Policy Implementation Unit</a:t>
          </a:r>
        </a:p>
      </dgm:t>
    </dgm:pt>
    <dgm:pt modelId="{4ECFD004-9F26-44E0-A99F-C2767EDFD504}" type="parTrans" cxnId="{BE6CBA81-E185-4C6A-9A0D-7CED2F1E74C3}">
      <dgm:prSet/>
      <dgm:spPr/>
      <dgm:t>
        <a:bodyPr/>
        <a:lstStyle/>
        <a:p>
          <a:endParaRPr lang="en-US"/>
        </a:p>
      </dgm:t>
    </dgm:pt>
    <dgm:pt modelId="{D4495F57-EC44-4201-81C0-3E66DB01E9DD}" type="sibTrans" cxnId="{BE6CBA81-E185-4C6A-9A0D-7CED2F1E74C3}">
      <dgm:prSet/>
      <dgm:spPr/>
      <dgm:t>
        <a:bodyPr/>
        <a:lstStyle/>
        <a:p>
          <a:endParaRPr lang="en-US"/>
        </a:p>
      </dgm:t>
    </dgm:pt>
    <dgm:pt modelId="{E336F539-1F59-4245-AD9F-6F9ABBBF3B43}">
      <dgm:prSet/>
      <dgm:spPr/>
      <dgm:t>
        <a:bodyPr/>
        <a:lstStyle/>
        <a:p>
          <a:r>
            <a:rPr lang="en-US"/>
            <a:t>PQI North Unit</a:t>
          </a:r>
        </a:p>
      </dgm:t>
    </dgm:pt>
    <dgm:pt modelId="{080A961E-B85E-4492-87F6-509EFD001F66}" type="parTrans" cxnId="{486862C4-E60C-4A14-824B-5B523BC6A4FE}">
      <dgm:prSet/>
      <dgm:spPr/>
      <dgm:t>
        <a:bodyPr/>
        <a:lstStyle/>
        <a:p>
          <a:endParaRPr lang="en-US"/>
        </a:p>
      </dgm:t>
    </dgm:pt>
    <dgm:pt modelId="{15EEB54D-AABF-4E97-BCC1-02C95FC11CFA}" type="sibTrans" cxnId="{486862C4-E60C-4A14-824B-5B523BC6A4FE}">
      <dgm:prSet/>
      <dgm:spPr/>
      <dgm:t>
        <a:bodyPr/>
        <a:lstStyle/>
        <a:p>
          <a:endParaRPr lang="en-US"/>
        </a:p>
      </dgm:t>
    </dgm:pt>
    <dgm:pt modelId="{A7FF55DC-A211-4E4C-956B-B204FB48BAAB}">
      <dgm:prSet/>
      <dgm:spPr/>
      <dgm:t>
        <a:bodyPr/>
        <a:lstStyle/>
        <a:p>
          <a:r>
            <a:rPr lang="en-US"/>
            <a:t>PQI South Unit</a:t>
          </a:r>
        </a:p>
      </dgm:t>
    </dgm:pt>
    <dgm:pt modelId="{1AF6A009-90F3-4FEF-B723-3398B65AA883}" type="parTrans" cxnId="{5013C530-67F0-4131-9922-C7B85D8DAD79}">
      <dgm:prSet/>
      <dgm:spPr/>
      <dgm:t>
        <a:bodyPr/>
        <a:lstStyle/>
        <a:p>
          <a:endParaRPr lang="en-US"/>
        </a:p>
      </dgm:t>
    </dgm:pt>
    <dgm:pt modelId="{BBF346F0-892C-4E50-89E6-47D1DDAA5E51}" type="sibTrans" cxnId="{5013C530-67F0-4131-9922-C7B85D8DAD79}">
      <dgm:prSet/>
      <dgm:spPr/>
      <dgm:t>
        <a:bodyPr/>
        <a:lstStyle/>
        <a:p>
          <a:endParaRPr lang="en-US"/>
        </a:p>
      </dgm:t>
    </dgm:pt>
    <dgm:pt modelId="{07E0C2AA-52C0-4C83-9CEE-60C6FA133448}">
      <dgm:prSet/>
      <dgm:spPr/>
      <dgm:t>
        <a:bodyPr/>
        <a:lstStyle/>
        <a:p>
          <a:r>
            <a:rPr lang="en-US"/>
            <a:t>Program Integrity Improvement Unit A</a:t>
          </a:r>
        </a:p>
      </dgm:t>
    </dgm:pt>
    <dgm:pt modelId="{7F81F51C-B46D-4EC1-85EA-FAF0802ED113}" type="parTrans" cxnId="{E915280C-3095-4150-8C74-D262D16CEACA}">
      <dgm:prSet/>
      <dgm:spPr/>
      <dgm:t>
        <a:bodyPr/>
        <a:lstStyle/>
        <a:p>
          <a:endParaRPr lang="en-US"/>
        </a:p>
      </dgm:t>
    </dgm:pt>
    <dgm:pt modelId="{4735C798-65C5-4251-B3C0-9D4541B863CC}" type="sibTrans" cxnId="{E915280C-3095-4150-8C74-D262D16CEACA}">
      <dgm:prSet/>
      <dgm:spPr/>
      <dgm:t>
        <a:bodyPr/>
        <a:lstStyle/>
        <a:p>
          <a:endParaRPr lang="en-US"/>
        </a:p>
      </dgm:t>
    </dgm:pt>
    <dgm:pt modelId="{326C412D-9088-4F28-BAB3-7D4B0EB755DD}">
      <dgm:prSet/>
      <dgm:spPr/>
      <dgm:t>
        <a:bodyPr/>
        <a:lstStyle/>
        <a:p>
          <a:r>
            <a:rPr lang="en-US"/>
            <a:t>Program Integrity Unit B</a:t>
          </a:r>
        </a:p>
      </dgm:t>
    </dgm:pt>
    <dgm:pt modelId="{0799FB1C-B14F-4ECE-A09E-253CCDF21783}" type="parTrans" cxnId="{8CF31BC2-8A97-490C-A2CC-0F78AF771162}">
      <dgm:prSet/>
      <dgm:spPr/>
      <dgm:t>
        <a:bodyPr/>
        <a:lstStyle/>
        <a:p>
          <a:endParaRPr lang="en-US"/>
        </a:p>
      </dgm:t>
    </dgm:pt>
    <dgm:pt modelId="{DAF7DF65-4543-4375-8422-96A16D53F645}" type="sibTrans" cxnId="{8CF31BC2-8A97-490C-A2CC-0F78AF771162}">
      <dgm:prSet/>
      <dgm:spPr/>
      <dgm:t>
        <a:bodyPr/>
        <a:lstStyle/>
        <a:p>
          <a:endParaRPr lang="en-US"/>
        </a:p>
      </dgm:t>
    </dgm:pt>
    <dgm:pt modelId="{3DE1D92F-455A-42B2-9069-D730B254B6FD}" type="pres">
      <dgm:prSet presAssocID="{53C2F9BF-F25E-4881-830A-DFB3F8D8F14B}" presName="hierChild1" presStyleCnt="0">
        <dgm:presLayoutVars>
          <dgm:orgChart val="1"/>
          <dgm:chPref val="1"/>
          <dgm:dir/>
          <dgm:animOne val="branch"/>
          <dgm:animLvl val="lvl"/>
          <dgm:resizeHandles/>
        </dgm:presLayoutVars>
      </dgm:prSet>
      <dgm:spPr/>
    </dgm:pt>
    <dgm:pt modelId="{E754928E-451F-4F22-8255-CBE0E3D22194}" type="pres">
      <dgm:prSet presAssocID="{07B7880E-BAC9-495E-B893-5BDA84B003E2}" presName="hierRoot1" presStyleCnt="0">
        <dgm:presLayoutVars>
          <dgm:hierBranch val="init"/>
        </dgm:presLayoutVars>
      </dgm:prSet>
      <dgm:spPr/>
    </dgm:pt>
    <dgm:pt modelId="{BA208084-19F3-41B6-9CFE-3D95957B447B}" type="pres">
      <dgm:prSet presAssocID="{07B7880E-BAC9-495E-B893-5BDA84B003E2}" presName="rootComposite1" presStyleCnt="0"/>
      <dgm:spPr/>
    </dgm:pt>
    <dgm:pt modelId="{401EE7D1-603A-4903-9388-F5C9D6B97862}" type="pres">
      <dgm:prSet presAssocID="{07B7880E-BAC9-495E-B893-5BDA84B003E2}" presName="rootText1" presStyleLbl="node0" presStyleIdx="0" presStyleCnt="1">
        <dgm:presLayoutVars>
          <dgm:chPref val="3"/>
        </dgm:presLayoutVars>
      </dgm:prSet>
      <dgm:spPr/>
    </dgm:pt>
    <dgm:pt modelId="{A3EA0F79-7630-4781-820D-6207170F6255}" type="pres">
      <dgm:prSet presAssocID="{07B7880E-BAC9-495E-B893-5BDA84B003E2}" presName="rootConnector1" presStyleLbl="node1" presStyleIdx="0" presStyleCnt="0"/>
      <dgm:spPr/>
    </dgm:pt>
    <dgm:pt modelId="{4A4BF5E5-90DF-429F-A83E-31B3D53FFDC3}" type="pres">
      <dgm:prSet presAssocID="{07B7880E-BAC9-495E-B893-5BDA84B003E2}" presName="hierChild2" presStyleCnt="0"/>
      <dgm:spPr/>
    </dgm:pt>
    <dgm:pt modelId="{A8DA1BBB-11F4-4265-8C29-4AE0448842AF}" type="pres">
      <dgm:prSet presAssocID="{88922C34-30F7-4E26-A51B-05773819116D}" presName="Name37" presStyleLbl="parChTrans1D2" presStyleIdx="0" presStyleCnt="3"/>
      <dgm:spPr/>
    </dgm:pt>
    <dgm:pt modelId="{42512F2B-83F3-4266-8529-F01AFCFC39E4}" type="pres">
      <dgm:prSet presAssocID="{C5B2F14E-14B7-46DB-ABA1-DD242F8504C8}" presName="hierRoot2" presStyleCnt="0">
        <dgm:presLayoutVars>
          <dgm:hierBranch val="init"/>
        </dgm:presLayoutVars>
      </dgm:prSet>
      <dgm:spPr/>
    </dgm:pt>
    <dgm:pt modelId="{6BB995E8-4055-4690-8034-DA0F3474257E}" type="pres">
      <dgm:prSet presAssocID="{C5B2F14E-14B7-46DB-ABA1-DD242F8504C8}" presName="rootComposite" presStyleCnt="0"/>
      <dgm:spPr/>
    </dgm:pt>
    <dgm:pt modelId="{75A16C37-0C27-4C76-813C-AB6B8BD1C727}" type="pres">
      <dgm:prSet presAssocID="{C5B2F14E-14B7-46DB-ABA1-DD242F8504C8}" presName="rootText" presStyleLbl="node2" presStyleIdx="0" presStyleCnt="3" custLinFactX="258607" custLinFactNeighborX="300000" custLinFactNeighborY="-713">
        <dgm:presLayoutVars>
          <dgm:chPref val="3"/>
        </dgm:presLayoutVars>
      </dgm:prSet>
      <dgm:spPr/>
    </dgm:pt>
    <dgm:pt modelId="{33271B3E-7812-4783-8C0E-AA23E6DE3EB2}" type="pres">
      <dgm:prSet presAssocID="{C5B2F14E-14B7-46DB-ABA1-DD242F8504C8}" presName="rootConnector" presStyleLbl="node2" presStyleIdx="0" presStyleCnt="3"/>
      <dgm:spPr/>
    </dgm:pt>
    <dgm:pt modelId="{B6384385-4CAE-49D4-B258-D94ED3921BCE}" type="pres">
      <dgm:prSet presAssocID="{C5B2F14E-14B7-46DB-ABA1-DD242F8504C8}" presName="hierChild4" presStyleCnt="0"/>
      <dgm:spPr/>
    </dgm:pt>
    <dgm:pt modelId="{89B0AFE8-7522-4001-B1A7-EB6CB4DB7EC0}" type="pres">
      <dgm:prSet presAssocID="{C5B2F14E-14B7-46DB-ABA1-DD242F8504C8}" presName="hierChild5" presStyleCnt="0"/>
      <dgm:spPr/>
    </dgm:pt>
    <dgm:pt modelId="{88553842-67BA-4516-97E7-FD4FC5C793E4}" type="pres">
      <dgm:prSet presAssocID="{6673A650-7A77-4558-B0A1-1D6248A991AD}" presName="Name37" presStyleLbl="parChTrans1D2" presStyleIdx="1" presStyleCnt="3"/>
      <dgm:spPr/>
    </dgm:pt>
    <dgm:pt modelId="{BBA3F290-E93B-4E3C-A43D-6E5BD9A98F30}" type="pres">
      <dgm:prSet presAssocID="{7650AA9D-A784-404A-8D03-9BB42D39658B}" presName="hierRoot2" presStyleCnt="0">
        <dgm:presLayoutVars>
          <dgm:hierBranch val="init"/>
        </dgm:presLayoutVars>
      </dgm:prSet>
      <dgm:spPr/>
    </dgm:pt>
    <dgm:pt modelId="{A86E561F-8AB5-4CE9-B9B4-A7F72DD7F0F9}" type="pres">
      <dgm:prSet presAssocID="{7650AA9D-A784-404A-8D03-9BB42D39658B}" presName="rootComposite" presStyleCnt="0"/>
      <dgm:spPr/>
    </dgm:pt>
    <dgm:pt modelId="{379A40D4-995E-4DE7-92BA-32A76FCF03F2}" type="pres">
      <dgm:prSet presAssocID="{7650AA9D-A784-404A-8D03-9BB42D39658B}" presName="rootText" presStyleLbl="node2" presStyleIdx="1" presStyleCnt="3">
        <dgm:presLayoutVars>
          <dgm:chPref val="3"/>
        </dgm:presLayoutVars>
      </dgm:prSet>
      <dgm:spPr/>
    </dgm:pt>
    <dgm:pt modelId="{804CEB39-7C84-4738-B4F0-E87F0CF13B84}" type="pres">
      <dgm:prSet presAssocID="{7650AA9D-A784-404A-8D03-9BB42D39658B}" presName="rootConnector" presStyleLbl="node2" presStyleIdx="1" presStyleCnt="3"/>
      <dgm:spPr/>
    </dgm:pt>
    <dgm:pt modelId="{99D9115F-3399-4E66-A231-8C1586C87367}" type="pres">
      <dgm:prSet presAssocID="{7650AA9D-A784-404A-8D03-9BB42D39658B}" presName="hierChild4" presStyleCnt="0"/>
      <dgm:spPr/>
    </dgm:pt>
    <dgm:pt modelId="{F2ECE526-2578-4432-8235-E38197F29E67}" type="pres">
      <dgm:prSet presAssocID="{7E92D769-FDD2-47EF-88C2-806E19044AB2}" presName="Name37" presStyleLbl="parChTrans1D3" presStyleIdx="0" presStyleCnt="7"/>
      <dgm:spPr/>
    </dgm:pt>
    <dgm:pt modelId="{345D6105-F521-485D-99C6-821EA4493B7A}" type="pres">
      <dgm:prSet presAssocID="{55F253CD-7325-4AA8-BA5E-763E4DD8CDEF}" presName="hierRoot2" presStyleCnt="0">
        <dgm:presLayoutVars>
          <dgm:hierBranch val="init"/>
        </dgm:presLayoutVars>
      </dgm:prSet>
      <dgm:spPr/>
    </dgm:pt>
    <dgm:pt modelId="{8235FCAE-7AA4-4A91-B564-469C8DD5D1F2}" type="pres">
      <dgm:prSet presAssocID="{55F253CD-7325-4AA8-BA5E-763E4DD8CDEF}" presName="rootComposite" presStyleCnt="0"/>
      <dgm:spPr/>
    </dgm:pt>
    <dgm:pt modelId="{A34EA2FB-C3E2-4E2A-A255-A3860A3210A7}" type="pres">
      <dgm:prSet presAssocID="{55F253CD-7325-4AA8-BA5E-763E4DD8CDEF}" presName="rootText" presStyleLbl="node3" presStyleIdx="0" presStyleCnt="4">
        <dgm:presLayoutVars>
          <dgm:chPref val="3"/>
        </dgm:presLayoutVars>
      </dgm:prSet>
      <dgm:spPr/>
    </dgm:pt>
    <dgm:pt modelId="{FDDBCD83-DD19-49A7-B391-DF7E8C39B33B}" type="pres">
      <dgm:prSet presAssocID="{55F253CD-7325-4AA8-BA5E-763E4DD8CDEF}" presName="rootConnector" presStyleLbl="node3" presStyleIdx="0" presStyleCnt="4"/>
      <dgm:spPr/>
    </dgm:pt>
    <dgm:pt modelId="{8509D88F-CFA2-4804-9041-59F3DCCBA18A}" type="pres">
      <dgm:prSet presAssocID="{55F253CD-7325-4AA8-BA5E-763E4DD8CDEF}" presName="hierChild4" presStyleCnt="0"/>
      <dgm:spPr/>
    </dgm:pt>
    <dgm:pt modelId="{ACF86E65-0968-4A62-A579-9DB3BBF8DA9A}" type="pres">
      <dgm:prSet presAssocID="{EC0289F6-5A53-485E-893C-782AFAFA8F52}" presName="Name37" presStyleLbl="parChTrans1D4" presStyleIdx="0" presStyleCnt="16"/>
      <dgm:spPr/>
    </dgm:pt>
    <dgm:pt modelId="{CC107554-1F46-431A-9094-39B4AA966B7B}" type="pres">
      <dgm:prSet presAssocID="{653E584B-A47D-48A8-A48F-66F97104D6D4}" presName="hierRoot2" presStyleCnt="0">
        <dgm:presLayoutVars>
          <dgm:hierBranch val="init"/>
        </dgm:presLayoutVars>
      </dgm:prSet>
      <dgm:spPr/>
    </dgm:pt>
    <dgm:pt modelId="{4C06D14B-120B-4244-95A9-12AF24FE4CA8}" type="pres">
      <dgm:prSet presAssocID="{653E584B-A47D-48A8-A48F-66F97104D6D4}" presName="rootComposite" presStyleCnt="0"/>
      <dgm:spPr/>
    </dgm:pt>
    <dgm:pt modelId="{3DF51A8F-5E50-4C64-A844-16548C6E46D4}" type="pres">
      <dgm:prSet presAssocID="{653E584B-A47D-48A8-A48F-66F97104D6D4}" presName="rootText" presStyleLbl="node4" presStyleIdx="0" presStyleCnt="12">
        <dgm:presLayoutVars>
          <dgm:chPref val="3"/>
        </dgm:presLayoutVars>
      </dgm:prSet>
      <dgm:spPr/>
    </dgm:pt>
    <dgm:pt modelId="{78440C38-94B5-49B3-85DF-E8C4C041D27B}" type="pres">
      <dgm:prSet presAssocID="{653E584B-A47D-48A8-A48F-66F97104D6D4}" presName="rootConnector" presStyleLbl="node4" presStyleIdx="0" presStyleCnt="12"/>
      <dgm:spPr/>
    </dgm:pt>
    <dgm:pt modelId="{1D10D890-0A2F-49F2-AD5E-515B0472475E}" type="pres">
      <dgm:prSet presAssocID="{653E584B-A47D-48A8-A48F-66F97104D6D4}" presName="hierChild4" presStyleCnt="0"/>
      <dgm:spPr/>
    </dgm:pt>
    <dgm:pt modelId="{189424F6-3D2B-404D-A64D-58739919108A}" type="pres">
      <dgm:prSet presAssocID="{653E584B-A47D-48A8-A48F-66F97104D6D4}" presName="hierChild5" presStyleCnt="0"/>
      <dgm:spPr/>
    </dgm:pt>
    <dgm:pt modelId="{B0C672A7-A68F-46BA-97BB-D946FE80027E}" type="pres">
      <dgm:prSet presAssocID="{55F253CD-7325-4AA8-BA5E-763E4DD8CDEF}" presName="hierChild5" presStyleCnt="0"/>
      <dgm:spPr/>
    </dgm:pt>
    <dgm:pt modelId="{0FECD8C5-AFB0-4B85-B1B1-FEC7322742CB}" type="pres">
      <dgm:prSet presAssocID="{1FF601DE-BCEF-41C0-AB85-6C61314F1620}" presName="Name37" presStyleLbl="parChTrans1D3" presStyleIdx="1" presStyleCnt="7"/>
      <dgm:spPr/>
    </dgm:pt>
    <dgm:pt modelId="{4BF2D05A-256F-4C73-B061-FD42C79E8F03}" type="pres">
      <dgm:prSet presAssocID="{DFB3922B-D2D6-46B9-A0FC-B4400FCFC948}" presName="hierRoot2" presStyleCnt="0">
        <dgm:presLayoutVars>
          <dgm:hierBranch val="init"/>
        </dgm:presLayoutVars>
      </dgm:prSet>
      <dgm:spPr/>
    </dgm:pt>
    <dgm:pt modelId="{DC602F5D-9866-4D0A-AD6E-EAB3156D10FC}" type="pres">
      <dgm:prSet presAssocID="{DFB3922B-D2D6-46B9-A0FC-B4400FCFC948}" presName="rootComposite" presStyleCnt="0"/>
      <dgm:spPr/>
    </dgm:pt>
    <dgm:pt modelId="{2B5002A7-9809-437D-8832-3B3FD9097D95}" type="pres">
      <dgm:prSet presAssocID="{DFB3922B-D2D6-46B9-A0FC-B4400FCFC948}" presName="rootText" presStyleLbl="node3" presStyleIdx="1" presStyleCnt="4">
        <dgm:presLayoutVars>
          <dgm:chPref val="3"/>
        </dgm:presLayoutVars>
      </dgm:prSet>
      <dgm:spPr/>
    </dgm:pt>
    <dgm:pt modelId="{EF91923B-4449-48E3-BA79-65C173F018AE}" type="pres">
      <dgm:prSet presAssocID="{DFB3922B-D2D6-46B9-A0FC-B4400FCFC948}" presName="rootConnector" presStyleLbl="node3" presStyleIdx="1" presStyleCnt="4"/>
      <dgm:spPr/>
    </dgm:pt>
    <dgm:pt modelId="{96613359-CBED-47C4-8EB1-0A15EF1F3C33}" type="pres">
      <dgm:prSet presAssocID="{DFB3922B-D2D6-46B9-A0FC-B4400FCFC948}" presName="hierChild4" presStyleCnt="0"/>
      <dgm:spPr/>
    </dgm:pt>
    <dgm:pt modelId="{A0F10C80-FCFA-43DC-99D1-848D2181BDE0}" type="pres">
      <dgm:prSet presAssocID="{0163FFFA-742E-4D22-9229-591633BF171A}" presName="Name37" presStyleLbl="parChTrans1D4" presStyleIdx="1" presStyleCnt="16"/>
      <dgm:spPr/>
    </dgm:pt>
    <dgm:pt modelId="{965EA65B-EC4E-46A7-8233-844202ADB52B}" type="pres">
      <dgm:prSet presAssocID="{CC25B147-0E56-4523-B5E3-4B4918C8955B}" presName="hierRoot2" presStyleCnt="0">
        <dgm:presLayoutVars>
          <dgm:hierBranch val="init"/>
        </dgm:presLayoutVars>
      </dgm:prSet>
      <dgm:spPr/>
    </dgm:pt>
    <dgm:pt modelId="{65BDBAF2-A725-4C99-B855-C1BFEDB8639B}" type="pres">
      <dgm:prSet presAssocID="{CC25B147-0E56-4523-B5E3-4B4918C8955B}" presName="rootComposite" presStyleCnt="0"/>
      <dgm:spPr/>
    </dgm:pt>
    <dgm:pt modelId="{89438C20-5356-4D9A-B674-849648E25BAE}" type="pres">
      <dgm:prSet presAssocID="{CC25B147-0E56-4523-B5E3-4B4918C8955B}" presName="rootText" presStyleLbl="node4" presStyleIdx="1" presStyleCnt="12">
        <dgm:presLayoutVars>
          <dgm:chPref val="3"/>
        </dgm:presLayoutVars>
      </dgm:prSet>
      <dgm:spPr/>
    </dgm:pt>
    <dgm:pt modelId="{A58AA0E2-D664-4A4E-9F6B-ED206B9B03DA}" type="pres">
      <dgm:prSet presAssocID="{CC25B147-0E56-4523-B5E3-4B4918C8955B}" presName="rootConnector" presStyleLbl="node4" presStyleIdx="1" presStyleCnt="12"/>
      <dgm:spPr/>
    </dgm:pt>
    <dgm:pt modelId="{E15E160B-3B06-44CC-95BD-F3BCCEAC0427}" type="pres">
      <dgm:prSet presAssocID="{CC25B147-0E56-4523-B5E3-4B4918C8955B}" presName="hierChild4" presStyleCnt="0"/>
      <dgm:spPr/>
    </dgm:pt>
    <dgm:pt modelId="{077F4C6A-1F51-4A74-A281-BB49827D31B5}" type="pres">
      <dgm:prSet presAssocID="{CC25B147-0E56-4523-B5E3-4B4918C8955B}" presName="hierChild5" presStyleCnt="0"/>
      <dgm:spPr/>
    </dgm:pt>
    <dgm:pt modelId="{D386C1DF-072E-48A0-97AC-A9E0B1D30708}" type="pres">
      <dgm:prSet presAssocID="{696C7D5E-D351-47DA-BE90-0D93D51C093E}" presName="Name37" presStyleLbl="parChTrans1D4" presStyleIdx="2" presStyleCnt="16"/>
      <dgm:spPr/>
    </dgm:pt>
    <dgm:pt modelId="{30C2B6BB-CC54-421F-91DF-60321BA9553E}" type="pres">
      <dgm:prSet presAssocID="{C6E644ED-E3DA-4485-8AC9-33F5A684000C}" presName="hierRoot2" presStyleCnt="0">
        <dgm:presLayoutVars>
          <dgm:hierBranch val="init"/>
        </dgm:presLayoutVars>
      </dgm:prSet>
      <dgm:spPr/>
    </dgm:pt>
    <dgm:pt modelId="{136CA446-1B4E-4DD4-A6FF-4B8E212016FB}" type="pres">
      <dgm:prSet presAssocID="{C6E644ED-E3DA-4485-8AC9-33F5A684000C}" presName="rootComposite" presStyleCnt="0"/>
      <dgm:spPr/>
    </dgm:pt>
    <dgm:pt modelId="{6453BD1C-5058-422F-857F-032E6959E396}" type="pres">
      <dgm:prSet presAssocID="{C6E644ED-E3DA-4485-8AC9-33F5A684000C}" presName="rootText" presStyleLbl="node4" presStyleIdx="2" presStyleCnt="12">
        <dgm:presLayoutVars>
          <dgm:chPref val="3"/>
        </dgm:presLayoutVars>
      </dgm:prSet>
      <dgm:spPr/>
    </dgm:pt>
    <dgm:pt modelId="{F4B8991D-AC16-4698-A278-8F90AD0C3145}" type="pres">
      <dgm:prSet presAssocID="{C6E644ED-E3DA-4485-8AC9-33F5A684000C}" presName="rootConnector" presStyleLbl="node4" presStyleIdx="2" presStyleCnt="12"/>
      <dgm:spPr/>
    </dgm:pt>
    <dgm:pt modelId="{F74AB025-62B7-42DD-B50F-91F5ED3763DF}" type="pres">
      <dgm:prSet presAssocID="{C6E644ED-E3DA-4485-8AC9-33F5A684000C}" presName="hierChild4" presStyleCnt="0"/>
      <dgm:spPr/>
    </dgm:pt>
    <dgm:pt modelId="{E602B057-9EC4-4450-87B5-D519F5253C30}" type="pres">
      <dgm:prSet presAssocID="{C6E644ED-E3DA-4485-8AC9-33F5A684000C}" presName="hierChild5" presStyleCnt="0"/>
      <dgm:spPr/>
    </dgm:pt>
    <dgm:pt modelId="{989751F1-397A-4B4F-BEFD-68B2B74C6392}" type="pres">
      <dgm:prSet presAssocID="{DFB3922B-D2D6-46B9-A0FC-B4400FCFC948}" presName="hierChild5" presStyleCnt="0"/>
      <dgm:spPr/>
    </dgm:pt>
    <dgm:pt modelId="{8069BB67-C87C-4D0F-90EE-D7077D7AF25C}" type="pres">
      <dgm:prSet presAssocID="{81AC2048-1A5D-4821-8C15-FB6FA14E6101}" presName="Name37" presStyleLbl="parChTrans1D3" presStyleIdx="2" presStyleCnt="7"/>
      <dgm:spPr/>
    </dgm:pt>
    <dgm:pt modelId="{05EC23A7-E073-4536-B503-3019B4F24189}" type="pres">
      <dgm:prSet presAssocID="{AB8CCEE3-A3C4-4D96-A73B-F835FB800C9C}" presName="hierRoot2" presStyleCnt="0">
        <dgm:presLayoutVars>
          <dgm:hierBranch val="init"/>
        </dgm:presLayoutVars>
      </dgm:prSet>
      <dgm:spPr/>
    </dgm:pt>
    <dgm:pt modelId="{C81800E5-B772-42EE-80EC-E32E1291A19D}" type="pres">
      <dgm:prSet presAssocID="{AB8CCEE3-A3C4-4D96-A73B-F835FB800C9C}" presName="rootComposite" presStyleCnt="0"/>
      <dgm:spPr/>
    </dgm:pt>
    <dgm:pt modelId="{A9530656-A38E-4838-82F0-3383E2854C28}" type="pres">
      <dgm:prSet presAssocID="{AB8CCEE3-A3C4-4D96-A73B-F835FB800C9C}" presName="rootText" presStyleLbl="node3" presStyleIdx="2" presStyleCnt="4">
        <dgm:presLayoutVars>
          <dgm:chPref val="3"/>
        </dgm:presLayoutVars>
      </dgm:prSet>
      <dgm:spPr/>
    </dgm:pt>
    <dgm:pt modelId="{2F2EA2DB-4F45-4AFF-B13D-EE6D7FCCD997}" type="pres">
      <dgm:prSet presAssocID="{AB8CCEE3-A3C4-4D96-A73B-F835FB800C9C}" presName="rootConnector" presStyleLbl="node3" presStyleIdx="2" presStyleCnt="4"/>
      <dgm:spPr/>
    </dgm:pt>
    <dgm:pt modelId="{7497BD19-0AD3-4AAE-B634-640F966802E6}" type="pres">
      <dgm:prSet presAssocID="{AB8CCEE3-A3C4-4D96-A73B-F835FB800C9C}" presName="hierChild4" presStyleCnt="0"/>
      <dgm:spPr/>
    </dgm:pt>
    <dgm:pt modelId="{B2BBD834-74A4-48BC-A940-144BC3E5902D}" type="pres">
      <dgm:prSet presAssocID="{EFB87C03-1A91-4B86-B791-36AEC02729A9}" presName="Name37" presStyleLbl="parChTrans1D4" presStyleIdx="3" presStyleCnt="16"/>
      <dgm:spPr/>
    </dgm:pt>
    <dgm:pt modelId="{CECAE188-105B-4CB7-9E0D-10ACC830DF56}" type="pres">
      <dgm:prSet presAssocID="{342B4878-D2A7-4E70-A7CC-CBA8B378476B}" presName="hierRoot2" presStyleCnt="0">
        <dgm:presLayoutVars>
          <dgm:hierBranch val="init"/>
        </dgm:presLayoutVars>
      </dgm:prSet>
      <dgm:spPr/>
    </dgm:pt>
    <dgm:pt modelId="{D314F8A5-D578-42F4-9111-A563C8ED1B8C}" type="pres">
      <dgm:prSet presAssocID="{342B4878-D2A7-4E70-A7CC-CBA8B378476B}" presName="rootComposite" presStyleCnt="0"/>
      <dgm:spPr/>
    </dgm:pt>
    <dgm:pt modelId="{8EC34ED7-3A3D-4DA3-9DE4-93E117522BE0}" type="pres">
      <dgm:prSet presAssocID="{342B4878-D2A7-4E70-A7CC-CBA8B378476B}" presName="rootText" presStyleLbl="node4" presStyleIdx="3" presStyleCnt="12">
        <dgm:presLayoutVars>
          <dgm:chPref val="3"/>
        </dgm:presLayoutVars>
      </dgm:prSet>
      <dgm:spPr/>
    </dgm:pt>
    <dgm:pt modelId="{AEE54881-F90D-4FCF-87F1-CC8D546AFC2C}" type="pres">
      <dgm:prSet presAssocID="{342B4878-D2A7-4E70-A7CC-CBA8B378476B}" presName="rootConnector" presStyleLbl="node4" presStyleIdx="3" presStyleCnt="12"/>
      <dgm:spPr/>
    </dgm:pt>
    <dgm:pt modelId="{B61A2039-C3D5-4966-9DAD-43540076EBAC}" type="pres">
      <dgm:prSet presAssocID="{342B4878-D2A7-4E70-A7CC-CBA8B378476B}" presName="hierChild4" presStyleCnt="0"/>
      <dgm:spPr/>
    </dgm:pt>
    <dgm:pt modelId="{9519F859-09DE-4017-9A9C-2C7813E9B942}" type="pres">
      <dgm:prSet presAssocID="{B7ECA3E9-139B-4655-9D01-36721FF03F1C}" presName="Name37" presStyleLbl="parChTrans1D4" presStyleIdx="4" presStyleCnt="16"/>
      <dgm:spPr/>
    </dgm:pt>
    <dgm:pt modelId="{C0106CE7-3E0D-40F3-BD1B-058D7116FC7F}" type="pres">
      <dgm:prSet presAssocID="{B1B2C8FD-23AC-46C2-B320-FCA0FA5251AD}" presName="hierRoot2" presStyleCnt="0">
        <dgm:presLayoutVars>
          <dgm:hierBranch val="init"/>
        </dgm:presLayoutVars>
      </dgm:prSet>
      <dgm:spPr/>
    </dgm:pt>
    <dgm:pt modelId="{1617D1C0-DBF3-4398-8448-BC00314E3D42}" type="pres">
      <dgm:prSet presAssocID="{B1B2C8FD-23AC-46C2-B320-FCA0FA5251AD}" presName="rootComposite" presStyleCnt="0"/>
      <dgm:spPr/>
    </dgm:pt>
    <dgm:pt modelId="{A8DC8286-A61D-49C7-979E-B7DDE463E499}" type="pres">
      <dgm:prSet presAssocID="{B1B2C8FD-23AC-46C2-B320-FCA0FA5251AD}" presName="rootText" presStyleLbl="node4" presStyleIdx="4" presStyleCnt="12">
        <dgm:presLayoutVars>
          <dgm:chPref val="3"/>
        </dgm:presLayoutVars>
      </dgm:prSet>
      <dgm:spPr/>
    </dgm:pt>
    <dgm:pt modelId="{AF8C6BB6-9A5B-46D9-88F7-26C77861F64C}" type="pres">
      <dgm:prSet presAssocID="{B1B2C8FD-23AC-46C2-B320-FCA0FA5251AD}" presName="rootConnector" presStyleLbl="node4" presStyleIdx="4" presStyleCnt="12"/>
      <dgm:spPr/>
    </dgm:pt>
    <dgm:pt modelId="{BC35B513-A791-471C-9596-1DE92483006C}" type="pres">
      <dgm:prSet presAssocID="{B1B2C8FD-23AC-46C2-B320-FCA0FA5251AD}" presName="hierChild4" presStyleCnt="0"/>
      <dgm:spPr/>
    </dgm:pt>
    <dgm:pt modelId="{D8A8BBA4-0CD8-4FC4-B9AB-DEC3306B57CA}" type="pres">
      <dgm:prSet presAssocID="{B1B2C8FD-23AC-46C2-B320-FCA0FA5251AD}" presName="hierChild5" presStyleCnt="0"/>
      <dgm:spPr/>
    </dgm:pt>
    <dgm:pt modelId="{906CD430-7D99-4942-B196-BE248E906702}" type="pres">
      <dgm:prSet presAssocID="{A180501A-D1E1-45BF-AA5F-17897A8BFB37}" presName="Name37" presStyleLbl="parChTrans1D4" presStyleIdx="5" presStyleCnt="16"/>
      <dgm:spPr/>
    </dgm:pt>
    <dgm:pt modelId="{B004BE26-62CC-4544-BC2A-F62277E27CE7}" type="pres">
      <dgm:prSet presAssocID="{71EFCDDD-C442-4F8A-8FBA-E6061ADAA82A}" presName="hierRoot2" presStyleCnt="0">
        <dgm:presLayoutVars>
          <dgm:hierBranch val="init"/>
        </dgm:presLayoutVars>
      </dgm:prSet>
      <dgm:spPr/>
    </dgm:pt>
    <dgm:pt modelId="{E40EDFC0-A171-4C56-B2F8-1ADD88DAE40E}" type="pres">
      <dgm:prSet presAssocID="{71EFCDDD-C442-4F8A-8FBA-E6061ADAA82A}" presName="rootComposite" presStyleCnt="0"/>
      <dgm:spPr/>
    </dgm:pt>
    <dgm:pt modelId="{F7BBC5A3-4B9A-45F1-8EB8-5973CE160777}" type="pres">
      <dgm:prSet presAssocID="{71EFCDDD-C442-4F8A-8FBA-E6061ADAA82A}" presName="rootText" presStyleLbl="node4" presStyleIdx="5" presStyleCnt="12">
        <dgm:presLayoutVars>
          <dgm:chPref val="3"/>
        </dgm:presLayoutVars>
      </dgm:prSet>
      <dgm:spPr/>
    </dgm:pt>
    <dgm:pt modelId="{8BF9B4EA-A868-4373-BD25-5E20C7739FE7}" type="pres">
      <dgm:prSet presAssocID="{71EFCDDD-C442-4F8A-8FBA-E6061ADAA82A}" presName="rootConnector" presStyleLbl="node4" presStyleIdx="5" presStyleCnt="12"/>
      <dgm:spPr/>
    </dgm:pt>
    <dgm:pt modelId="{BA26BE74-8301-4681-BD5B-BE7832DDDFF4}" type="pres">
      <dgm:prSet presAssocID="{71EFCDDD-C442-4F8A-8FBA-E6061ADAA82A}" presName="hierChild4" presStyleCnt="0"/>
      <dgm:spPr/>
    </dgm:pt>
    <dgm:pt modelId="{C2DC1DCD-E28C-40EE-B42D-2452D5661F42}" type="pres">
      <dgm:prSet presAssocID="{71EFCDDD-C442-4F8A-8FBA-E6061ADAA82A}" presName="hierChild5" presStyleCnt="0"/>
      <dgm:spPr/>
    </dgm:pt>
    <dgm:pt modelId="{57F4B394-000B-49A7-A824-5A3F862DE8FA}" type="pres">
      <dgm:prSet presAssocID="{B7C57957-F819-4B27-BEC4-493B25E19A1F}" presName="Name37" presStyleLbl="parChTrans1D4" presStyleIdx="6" presStyleCnt="16"/>
      <dgm:spPr/>
    </dgm:pt>
    <dgm:pt modelId="{5C0E50FF-3757-4946-8B4B-5F20D8D4B6D4}" type="pres">
      <dgm:prSet presAssocID="{DBFC569C-5FAF-4272-8E92-601A116D1360}" presName="hierRoot2" presStyleCnt="0">
        <dgm:presLayoutVars>
          <dgm:hierBranch val="init"/>
        </dgm:presLayoutVars>
      </dgm:prSet>
      <dgm:spPr/>
    </dgm:pt>
    <dgm:pt modelId="{23B1E619-7BD3-4D14-B47D-52C1C4938F64}" type="pres">
      <dgm:prSet presAssocID="{DBFC569C-5FAF-4272-8E92-601A116D1360}" presName="rootComposite" presStyleCnt="0"/>
      <dgm:spPr/>
    </dgm:pt>
    <dgm:pt modelId="{7EB44F5C-763B-4435-9E69-6BFCFD1C23E7}" type="pres">
      <dgm:prSet presAssocID="{DBFC569C-5FAF-4272-8E92-601A116D1360}" presName="rootText" presStyleLbl="node4" presStyleIdx="6" presStyleCnt="12">
        <dgm:presLayoutVars>
          <dgm:chPref val="3"/>
        </dgm:presLayoutVars>
      </dgm:prSet>
      <dgm:spPr/>
    </dgm:pt>
    <dgm:pt modelId="{D1883C98-219D-47F8-A3D8-1B19BB63CDB8}" type="pres">
      <dgm:prSet presAssocID="{DBFC569C-5FAF-4272-8E92-601A116D1360}" presName="rootConnector" presStyleLbl="node4" presStyleIdx="6" presStyleCnt="12"/>
      <dgm:spPr/>
    </dgm:pt>
    <dgm:pt modelId="{E20B7194-9A1A-4A90-BF43-C2BA2D4ADF2E}" type="pres">
      <dgm:prSet presAssocID="{DBFC569C-5FAF-4272-8E92-601A116D1360}" presName="hierChild4" presStyleCnt="0"/>
      <dgm:spPr/>
    </dgm:pt>
    <dgm:pt modelId="{70C27785-BCE6-481E-9CEE-E4C9AD1F2368}" type="pres">
      <dgm:prSet presAssocID="{DBFC569C-5FAF-4272-8E92-601A116D1360}" presName="hierChild5" presStyleCnt="0"/>
      <dgm:spPr/>
    </dgm:pt>
    <dgm:pt modelId="{704D598F-75E8-4E3A-B6D2-D8DAA66120CD}" type="pres">
      <dgm:prSet presAssocID="{342B4878-D2A7-4E70-A7CC-CBA8B378476B}" presName="hierChild5" presStyleCnt="0"/>
      <dgm:spPr/>
    </dgm:pt>
    <dgm:pt modelId="{91764B7C-FFD3-4697-BBA0-33658F2D39DA}" type="pres">
      <dgm:prSet presAssocID="{AB8CCEE3-A3C4-4D96-A73B-F835FB800C9C}" presName="hierChild5" presStyleCnt="0"/>
      <dgm:spPr/>
    </dgm:pt>
    <dgm:pt modelId="{A040FED1-C37D-4636-8780-4586CBC83EE2}" type="pres">
      <dgm:prSet presAssocID="{D0854754-5253-47B3-BF35-C9D4D10BE6E4}" presName="Name37" presStyleLbl="parChTrans1D3" presStyleIdx="3" presStyleCnt="7"/>
      <dgm:spPr/>
    </dgm:pt>
    <dgm:pt modelId="{53F28F75-017C-409A-A190-55700D230D6A}" type="pres">
      <dgm:prSet presAssocID="{64D91F0E-C148-49C4-BF2A-B173090F933D}" presName="hierRoot2" presStyleCnt="0">
        <dgm:presLayoutVars>
          <dgm:hierBranch val="init"/>
        </dgm:presLayoutVars>
      </dgm:prSet>
      <dgm:spPr/>
    </dgm:pt>
    <dgm:pt modelId="{56077934-483A-449F-8084-6E09A8D24969}" type="pres">
      <dgm:prSet presAssocID="{64D91F0E-C148-49C4-BF2A-B173090F933D}" presName="rootComposite" presStyleCnt="0"/>
      <dgm:spPr/>
    </dgm:pt>
    <dgm:pt modelId="{70C7637C-1E12-4B7B-92F8-BC026322AD56}" type="pres">
      <dgm:prSet presAssocID="{64D91F0E-C148-49C4-BF2A-B173090F933D}" presName="rootText" presStyleLbl="node3" presStyleIdx="3" presStyleCnt="4">
        <dgm:presLayoutVars>
          <dgm:chPref val="3"/>
        </dgm:presLayoutVars>
      </dgm:prSet>
      <dgm:spPr/>
    </dgm:pt>
    <dgm:pt modelId="{CBDA3FF9-6597-469B-B60B-51909351AE8E}" type="pres">
      <dgm:prSet presAssocID="{64D91F0E-C148-49C4-BF2A-B173090F933D}" presName="rootConnector" presStyleLbl="node3" presStyleIdx="3" presStyleCnt="4"/>
      <dgm:spPr/>
    </dgm:pt>
    <dgm:pt modelId="{47E6A6D0-7883-46D3-903E-02966F8015AC}" type="pres">
      <dgm:prSet presAssocID="{64D91F0E-C148-49C4-BF2A-B173090F933D}" presName="hierChild4" presStyleCnt="0"/>
      <dgm:spPr/>
    </dgm:pt>
    <dgm:pt modelId="{E16B1679-4E57-4763-913A-54CE0201D860}" type="pres">
      <dgm:prSet presAssocID="{961BC9D5-A5C9-4DF9-B8D1-858DD70FF932}" presName="Name37" presStyleLbl="parChTrans1D4" presStyleIdx="7" presStyleCnt="16"/>
      <dgm:spPr/>
    </dgm:pt>
    <dgm:pt modelId="{4BC9F8E0-E71C-4347-BF51-353C96C63D22}" type="pres">
      <dgm:prSet presAssocID="{56DF9A37-3B4B-458D-B548-7C2D281C2EB5}" presName="hierRoot2" presStyleCnt="0">
        <dgm:presLayoutVars>
          <dgm:hierBranch val="init"/>
        </dgm:presLayoutVars>
      </dgm:prSet>
      <dgm:spPr/>
    </dgm:pt>
    <dgm:pt modelId="{E57420E7-5542-4FC9-9315-359169C194F7}" type="pres">
      <dgm:prSet presAssocID="{56DF9A37-3B4B-458D-B548-7C2D281C2EB5}" presName="rootComposite" presStyleCnt="0"/>
      <dgm:spPr/>
    </dgm:pt>
    <dgm:pt modelId="{357C356E-3542-4C60-B51A-10C599704414}" type="pres">
      <dgm:prSet presAssocID="{56DF9A37-3B4B-458D-B548-7C2D281C2EB5}" presName="rootText" presStyleLbl="node4" presStyleIdx="7" presStyleCnt="12">
        <dgm:presLayoutVars>
          <dgm:chPref val="3"/>
        </dgm:presLayoutVars>
      </dgm:prSet>
      <dgm:spPr/>
    </dgm:pt>
    <dgm:pt modelId="{5126CF5C-349F-4F31-A96F-02501E2A1EEE}" type="pres">
      <dgm:prSet presAssocID="{56DF9A37-3B4B-458D-B548-7C2D281C2EB5}" presName="rootConnector" presStyleLbl="node4" presStyleIdx="7" presStyleCnt="12"/>
      <dgm:spPr/>
    </dgm:pt>
    <dgm:pt modelId="{F0A17138-7C15-42C0-AF84-07A5DE514DD8}" type="pres">
      <dgm:prSet presAssocID="{56DF9A37-3B4B-458D-B548-7C2D281C2EB5}" presName="hierChild4" presStyleCnt="0"/>
      <dgm:spPr/>
    </dgm:pt>
    <dgm:pt modelId="{0B1332A0-32F7-4DF4-8E8B-CDF0FB64389E}" type="pres">
      <dgm:prSet presAssocID="{56DF9A37-3B4B-458D-B548-7C2D281C2EB5}" presName="hierChild5" presStyleCnt="0"/>
      <dgm:spPr/>
    </dgm:pt>
    <dgm:pt modelId="{C74EEB46-A3B4-46A9-9808-899A3E0CEB2B}" type="pres">
      <dgm:prSet presAssocID="{BF22C25B-C2AA-46F1-AF5B-DF0C0D189CC3}" presName="Name111" presStyleLbl="parChTrans1D4" presStyleIdx="8" presStyleCnt="16"/>
      <dgm:spPr/>
    </dgm:pt>
    <dgm:pt modelId="{6F7D2AD1-98F6-4052-883B-61CD01CB2486}" type="pres">
      <dgm:prSet presAssocID="{71F0D2CF-79FB-4613-9D2B-CFA78F7AF32B}" presName="hierRoot3" presStyleCnt="0">
        <dgm:presLayoutVars>
          <dgm:hierBranch val="init"/>
        </dgm:presLayoutVars>
      </dgm:prSet>
      <dgm:spPr/>
    </dgm:pt>
    <dgm:pt modelId="{656FB6FF-9D79-4115-92FF-818EAD892804}" type="pres">
      <dgm:prSet presAssocID="{71F0D2CF-79FB-4613-9D2B-CFA78F7AF32B}" presName="rootComposite3" presStyleCnt="0"/>
      <dgm:spPr/>
    </dgm:pt>
    <dgm:pt modelId="{9CD95CC3-A6C8-4740-B1DE-4A0E7696F0FC}" type="pres">
      <dgm:prSet presAssocID="{71F0D2CF-79FB-4613-9D2B-CFA78F7AF32B}" presName="rootText3" presStyleLbl="asst4" presStyleIdx="0" presStyleCnt="4">
        <dgm:presLayoutVars>
          <dgm:chPref val="3"/>
        </dgm:presLayoutVars>
      </dgm:prSet>
      <dgm:spPr/>
    </dgm:pt>
    <dgm:pt modelId="{679FE434-8F3C-42DD-A327-B90B43D86272}" type="pres">
      <dgm:prSet presAssocID="{71F0D2CF-79FB-4613-9D2B-CFA78F7AF32B}" presName="rootConnector3" presStyleLbl="asst4" presStyleIdx="0" presStyleCnt="4"/>
      <dgm:spPr/>
    </dgm:pt>
    <dgm:pt modelId="{51E3D537-1956-4547-9863-E5501EB9E415}" type="pres">
      <dgm:prSet presAssocID="{71F0D2CF-79FB-4613-9D2B-CFA78F7AF32B}" presName="hierChild6" presStyleCnt="0"/>
      <dgm:spPr/>
    </dgm:pt>
    <dgm:pt modelId="{CFB196CA-23B0-4745-8031-818E6A7AA798}" type="pres">
      <dgm:prSet presAssocID="{71F0D2CF-79FB-4613-9D2B-CFA78F7AF32B}" presName="hierChild7" presStyleCnt="0"/>
      <dgm:spPr/>
    </dgm:pt>
    <dgm:pt modelId="{F2CD7602-132B-4BAD-8690-51707E69C591}" type="pres">
      <dgm:prSet presAssocID="{3808F5FF-E689-4C45-BA6E-CEE678DC2568}" presName="Name111" presStyleLbl="parChTrans1D4" presStyleIdx="9" presStyleCnt="16"/>
      <dgm:spPr/>
    </dgm:pt>
    <dgm:pt modelId="{C2961CD3-1B88-4DBA-B3CA-3ED6F47985CE}" type="pres">
      <dgm:prSet presAssocID="{6EACD001-3277-4D8B-827A-B61E0A37C30A}" presName="hierRoot3" presStyleCnt="0">
        <dgm:presLayoutVars>
          <dgm:hierBranch val="init"/>
        </dgm:presLayoutVars>
      </dgm:prSet>
      <dgm:spPr/>
    </dgm:pt>
    <dgm:pt modelId="{24C29A35-BF41-407B-8B5D-4A64A4C077F5}" type="pres">
      <dgm:prSet presAssocID="{6EACD001-3277-4D8B-827A-B61E0A37C30A}" presName="rootComposite3" presStyleCnt="0"/>
      <dgm:spPr/>
    </dgm:pt>
    <dgm:pt modelId="{4C405601-609B-4860-9CFE-527B389C60DD}" type="pres">
      <dgm:prSet presAssocID="{6EACD001-3277-4D8B-827A-B61E0A37C30A}" presName="rootText3" presStyleLbl="asst4" presStyleIdx="1" presStyleCnt="4">
        <dgm:presLayoutVars>
          <dgm:chPref val="3"/>
        </dgm:presLayoutVars>
      </dgm:prSet>
      <dgm:spPr/>
    </dgm:pt>
    <dgm:pt modelId="{4696BCDC-5B46-432E-BE12-318121182676}" type="pres">
      <dgm:prSet presAssocID="{6EACD001-3277-4D8B-827A-B61E0A37C30A}" presName="rootConnector3" presStyleLbl="asst4" presStyleIdx="1" presStyleCnt="4"/>
      <dgm:spPr/>
    </dgm:pt>
    <dgm:pt modelId="{1843DB55-CB43-4999-8EEE-A9133C2C66CC}" type="pres">
      <dgm:prSet presAssocID="{6EACD001-3277-4D8B-827A-B61E0A37C30A}" presName="hierChild6" presStyleCnt="0"/>
      <dgm:spPr/>
    </dgm:pt>
    <dgm:pt modelId="{A929ED75-077D-42AA-A582-F9021E01AB45}" type="pres">
      <dgm:prSet presAssocID="{6EACD001-3277-4D8B-827A-B61E0A37C30A}" presName="hierChild7" presStyleCnt="0"/>
      <dgm:spPr/>
    </dgm:pt>
    <dgm:pt modelId="{23A5DDE2-8113-4C7F-9EDA-C45AAD50408B}" type="pres">
      <dgm:prSet presAssocID="{AB4937C5-CB54-4447-8476-B1C5CCCA959D}" presName="Name111" presStyleLbl="parChTrans1D4" presStyleIdx="10" presStyleCnt="16"/>
      <dgm:spPr/>
    </dgm:pt>
    <dgm:pt modelId="{715163C7-8078-422E-BED0-F77D8416F96F}" type="pres">
      <dgm:prSet presAssocID="{8FF12341-ECA2-4DD1-AEA6-823F50440EB2}" presName="hierRoot3" presStyleCnt="0">
        <dgm:presLayoutVars>
          <dgm:hierBranch val="init"/>
        </dgm:presLayoutVars>
      </dgm:prSet>
      <dgm:spPr/>
    </dgm:pt>
    <dgm:pt modelId="{AB7210D9-370B-4B7B-84B3-766D576A701E}" type="pres">
      <dgm:prSet presAssocID="{8FF12341-ECA2-4DD1-AEA6-823F50440EB2}" presName="rootComposite3" presStyleCnt="0"/>
      <dgm:spPr/>
    </dgm:pt>
    <dgm:pt modelId="{49B37ED4-A055-43A5-A684-E5331F149535}" type="pres">
      <dgm:prSet presAssocID="{8FF12341-ECA2-4DD1-AEA6-823F50440EB2}" presName="rootText3" presStyleLbl="asst4" presStyleIdx="2" presStyleCnt="4">
        <dgm:presLayoutVars>
          <dgm:chPref val="3"/>
        </dgm:presLayoutVars>
      </dgm:prSet>
      <dgm:spPr/>
    </dgm:pt>
    <dgm:pt modelId="{66573736-4457-4CDD-892C-29A0097F11F8}" type="pres">
      <dgm:prSet presAssocID="{8FF12341-ECA2-4DD1-AEA6-823F50440EB2}" presName="rootConnector3" presStyleLbl="asst4" presStyleIdx="2" presStyleCnt="4"/>
      <dgm:spPr/>
    </dgm:pt>
    <dgm:pt modelId="{98674DBF-8F9E-4C30-8473-6EB2C22F4B7B}" type="pres">
      <dgm:prSet presAssocID="{8FF12341-ECA2-4DD1-AEA6-823F50440EB2}" presName="hierChild6" presStyleCnt="0"/>
      <dgm:spPr/>
    </dgm:pt>
    <dgm:pt modelId="{5BB770D5-6C99-49B0-9036-1075B86E8ADE}" type="pres">
      <dgm:prSet presAssocID="{8FF12341-ECA2-4DD1-AEA6-823F50440EB2}" presName="hierChild7" presStyleCnt="0"/>
      <dgm:spPr/>
    </dgm:pt>
    <dgm:pt modelId="{1E7B4680-FF4E-4C38-A447-38EB0694CAD7}" type="pres">
      <dgm:prSet presAssocID="{4ECFD004-9F26-44E0-A99F-C2767EDFD504}" presName="Name111" presStyleLbl="parChTrans1D4" presStyleIdx="11" presStyleCnt="16"/>
      <dgm:spPr/>
    </dgm:pt>
    <dgm:pt modelId="{62C0CEFC-307B-479F-A2E7-88CFF54C0FD6}" type="pres">
      <dgm:prSet presAssocID="{897C88F9-6816-4F52-B0FF-F4E757397F66}" presName="hierRoot3" presStyleCnt="0">
        <dgm:presLayoutVars>
          <dgm:hierBranch val="init"/>
        </dgm:presLayoutVars>
      </dgm:prSet>
      <dgm:spPr/>
    </dgm:pt>
    <dgm:pt modelId="{0B0885B2-3625-4AFB-A6C0-DA981D5A2826}" type="pres">
      <dgm:prSet presAssocID="{897C88F9-6816-4F52-B0FF-F4E757397F66}" presName="rootComposite3" presStyleCnt="0"/>
      <dgm:spPr/>
    </dgm:pt>
    <dgm:pt modelId="{61A52673-C7B6-4C63-8AA7-CB4007F18588}" type="pres">
      <dgm:prSet presAssocID="{897C88F9-6816-4F52-B0FF-F4E757397F66}" presName="rootText3" presStyleLbl="asst4" presStyleIdx="3" presStyleCnt="4">
        <dgm:presLayoutVars>
          <dgm:chPref val="3"/>
        </dgm:presLayoutVars>
      </dgm:prSet>
      <dgm:spPr/>
    </dgm:pt>
    <dgm:pt modelId="{BAC9AA68-C1B3-44FE-99EA-DECEE0C96D01}" type="pres">
      <dgm:prSet presAssocID="{897C88F9-6816-4F52-B0FF-F4E757397F66}" presName="rootConnector3" presStyleLbl="asst4" presStyleIdx="3" presStyleCnt="4"/>
      <dgm:spPr/>
    </dgm:pt>
    <dgm:pt modelId="{A3D0B331-3E9A-489B-A637-DFC7F765EB53}" type="pres">
      <dgm:prSet presAssocID="{897C88F9-6816-4F52-B0FF-F4E757397F66}" presName="hierChild6" presStyleCnt="0"/>
      <dgm:spPr/>
    </dgm:pt>
    <dgm:pt modelId="{CC831249-D111-459F-9CC2-83D92D2D9827}" type="pres">
      <dgm:prSet presAssocID="{897C88F9-6816-4F52-B0FF-F4E757397F66}" presName="hierChild7" presStyleCnt="0"/>
      <dgm:spPr/>
    </dgm:pt>
    <dgm:pt modelId="{851B73BE-08B3-4C00-838A-4AA31C938307}" type="pres">
      <dgm:prSet presAssocID="{64D91F0E-C148-49C4-BF2A-B173090F933D}" presName="hierChild5" presStyleCnt="0"/>
      <dgm:spPr/>
    </dgm:pt>
    <dgm:pt modelId="{765B2EF9-3CE9-4893-83BE-8CDD714E6FDA}" type="pres">
      <dgm:prSet presAssocID="{7650AA9D-A784-404A-8D03-9BB42D39658B}" presName="hierChild5" presStyleCnt="0"/>
      <dgm:spPr/>
    </dgm:pt>
    <dgm:pt modelId="{913FC436-F3F8-47FA-B660-63F8643F4CAC}" type="pres">
      <dgm:prSet presAssocID="{F3A79639-C10D-4F81-8893-C75A94C2CED3}" presName="Name37" presStyleLbl="parChTrans1D2" presStyleIdx="2" presStyleCnt="3"/>
      <dgm:spPr/>
    </dgm:pt>
    <dgm:pt modelId="{5093FAB6-0A4F-4C23-834E-1BC0B24097F8}" type="pres">
      <dgm:prSet presAssocID="{411F49FC-970F-4290-9A0A-E343302578FA}" presName="hierRoot2" presStyleCnt="0">
        <dgm:presLayoutVars>
          <dgm:hierBranch val="init"/>
        </dgm:presLayoutVars>
      </dgm:prSet>
      <dgm:spPr/>
    </dgm:pt>
    <dgm:pt modelId="{2D2E058A-C7D6-4700-8B44-C3BD7381CE46}" type="pres">
      <dgm:prSet presAssocID="{411F49FC-970F-4290-9A0A-E343302578FA}" presName="rootComposite" presStyleCnt="0"/>
      <dgm:spPr/>
    </dgm:pt>
    <dgm:pt modelId="{E1EED6C2-8260-404D-A3A5-85C3F9F703FF}" type="pres">
      <dgm:prSet presAssocID="{411F49FC-970F-4290-9A0A-E343302578FA}" presName="rootText" presStyleLbl="node2" presStyleIdx="2" presStyleCnt="3" custLinFactNeighborX="-438" custLinFactNeighborY="0">
        <dgm:presLayoutVars>
          <dgm:chPref val="3"/>
        </dgm:presLayoutVars>
      </dgm:prSet>
      <dgm:spPr/>
    </dgm:pt>
    <dgm:pt modelId="{F79EC51E-20EB-45B8-8624-9F7BA6265909}" type="pres">
      <dgm:prSet presAssocID="{411F49FC-970F-4290-9A0A-E343302578FA}" presName="rootConnector" presStyleLbl="node2" presStyleIdx="2" presStyleCnt="3"/>
      <dgm:spPr/>
    </dgm:pt>
    <dgm:pt modelId="{E18E4189-A4DD-44EE-94AB-E774667C31C1}" type="pres">
      <dgm:prSet presAssocID="{411F49FC-970F-4290-9A0A-E343302578FA}" presName="hierChild4" presStyleCnt="0"/>
      <dgm:spPr/>
    </dgm:pt>
    <dgm:pt modelId="{C5CAFA49-5E31-4315-A685-5E856F8512D1}" type="pres">
      <dgm:prSet presAssocID="{411F49FC-970F-4290-9A0A-E343302578FA}" presName="hierChild5" presStyleCnt="0"/>
      <dgm:spPr/>
    </dgm:pt>
    <dgm:pt modelId="{7323BE5D-017B-4188-B079-CA58F83C6703}" type="pres">
      <dgm:prSet presAssocID="{127C7F18-87F7-4EFA-B4AF-355BC29E8807}" presName="Name111" presStyleLbl="parChTrans1D3" presStyleIdx="4" presStyleCnt="7"/>
      <dgm:spPr/>
    </dgm:pt>
    <dgm:pt modelId="{97BE317B-7883-4874-96CD-567668301EE7}" type="pres">
      <dgm:prSet presAssocID="{1CF4EBB9-9AD0-4954-B3B0-8E8885AF1A1A}" presName="hierRoot3" presStyleCnt="0">
        <dgm:presLayoutVars>
          <dgm:hierBranch val="init"/>
        </dgm:presLayoutVars>
      </dgm:prSet>
      <dgm:spPr/>
    </dgm:pt>
    <dgm:pt modelId="{77C184FF-86CE-4249-AA3A-04EB37675FD5}" type="pres">
      <dgm:prSet presAssocID="{1CF4EBB9-9AD0-4954-B3B0-8E8885AF1A1A}" presName="rootComposite3" presStyleCnt="0"/>
      <dgm:spPr/>
    </dgm:pt>
    <dgm:pt modelId="{92D7009A-094D-4458-9A1F-9398CFD62541}" type="pres">
      <dgm:prSet presAssocID="{1CF4EBB9-9AD0-4954-B3B0-8E8885AF1A1A}" presName="rootText3" presStyleLbl="asst2" presStyleIdx="0" presStyleCnt="3">
        <dgm:presLayoutVars>
          <dgm:chPref val="3"/>
        </dgm:presLayoutVars>
      </dgm:prSet>
      <dgm:spPr/>
    </dgm:pt>
    <dgm:pt modelId="{B7121EF5-6079-497E-B07A-CA5FF2625F04}" type="pres">
      <dgm:prSet presAssocID="{1CF4EBB9-9AD0-4954-B3B0-8E8885AF1A1A}" presName="rootConnector3" presStyleLbl="asst2" presStyleIdx="0" presStyleCnt="3"/>
      <dgm:spPr/>
    </dgm:pt>
    <dgm:pt modelId="{ECA9775F-6AA1-4C3B-844B-A8B59C065053}" type="pres">
      <dgm:prSet presAssocID="{1CF4EBB9-9AD0-4954-B3B0-8E8885AF1A1A}" presName="hierChild6" presStyleCnt="0"/>
      <dgm:spPr/>
    </dgm:pt>
    <dgm:pt modelId="{1F85CD2A-8AB9-4C61-AF3B-6ED50B44CC82}" type="pres">
      <dgm:prSet presAssocID="{080A961E-B85E-4492-87F6-509EFD001F66}" presName="Name37" presStyleLbl="parChTrans1D4" presStyleIdx="12" presStyleCnt="16"/>
      <dgm:spPr/>
    </dgm:pt>
    <dgm:pt modelId="{AE68713B-06D1-4211-AE04-216D7BA843E1}" type="pres">
      <dgm:prSet presAssocID="{E336F539-1F59-4245-AD9F-6F9ABBBF3B43}" presName="hierRoot2" presStyleCnt="0">
        <dgm:presLayoutVars>
          <dgm:hierBranch val="init"/>
        </dgm:presLayoutVars>
      </dgm:prSet>
      <dgm:spPr/>
    </dgm:pt>
    <dgm:pt modelId="{EAB8220D-E7DD-401E-B521-8DA9A34E77F2}" type="pres">
      <dgm:prSet presAssocID="{E336F539-1F59-4245-AD9F-6F9ABBBF3B43}" presName="rootComposite" presStyleCnt="0"/>
      <dgm:spPr/>
    </dgm:pt>
    <dgm:pt modelId="{BB5CD065-2FCB-4E9F-B408-83BBE7A5AF78}" type="pres">
      <dgm:prSet presAssocID="{E336F539-1F59-4245-AD9F-6F9ABBBF3B43}" presName="rootText" presStyleLbl="node4" presStyleIdx="8" presStyleCnt="12">
        <dgm:presLayoutVars>
          <dgm:chPref val="3"/>
        </dgm:presLayoutVars>
      </dgm:prSet>
      <dgm:spPr/>
    </dgm:pt>
    <dgm:pt modelId="{9B0920D9-3063-46E5-B33D-9F054F565609}" type="pres">
      <dgm:prSet presAssocID="{E336F539-1F59-4245-AD9F-6F9ABBBF3B43}" presName="rootConnector" presStyleLbl="node4" presStyleIdx="8" presStyleCnt="12"/>
      <dgm:spPr/>
    </dgm:pt>
    <dgm:pt modelId="{37E23729-7FD6-4435-B390-E3657CAD3DE3}" type="pres">
      <dgm:prSet presAssocID="{E336F539-1F59-4245-AD9F-6F9ABBBF3B43}" presName="hierChild4" presStyleCnt="0"/>
      <dgm:spPr/>
    </dgm:pt>
    <dgm:pt modelId="{567F8C2C-01F9-4D40-B3DF-4F0AB0F90A62}" type="pres">
      <dgm:prSet presAssocID="{E336F539-1F59-4245-AD9F-6F9ABBBF3B43}" presName="hierChild5" presStyleCnt="0"/>
      <dgm:spPr/>
    </dgm:pt>
    <dgm:pt modelId="{70C0BE32-2D61-4584-AA5B-D7CBB77D9B28}" type="pres">
      <dgm:prSet presAssocID="{1CF4EBB9-9AD0-4954-B3B0-8E8885AF1A1A}" presName="hierChild7" presStyleCnt="0"/>
      <dgm:spPr/>
    </dgm:pt>
    <dgm:pt modelId="{7C1E635F-AAE4-461B-B280-DEF8F5F3A73A}" type="pres">
      <dgm:prSet presAssocID="{6FFA8B3D-8827-4FD4-A1EF-7C16104FE978}" presName="Name111" presStyleLbl="parChTrans1D3" presStyleIdx="5" presStyleCnt="7"/>
      <dgm:spPr/>
    </dgm:pt>
    <dgm:pt modelId="{E00B397C-4FD8-4016-9E27-774854EC265C}" type="pres">
      <dgm:prSet presAssocID="{FBB64D83-D885-4D0F-997E-14A27DE7E847}" presName="hierRoot3" presStyleCnt="0">
        <dgm:presLayoutVars>
          <dgm:hierBranch val="init"/>
        </dgm:presLayoutVars>
      </dgm:prSet>
      <dgm:spPr/>
    </dgm:pt>
    <dgm:pt modelId="{3621FB66-E0BA-4905-92AD-3BFDA1D76577}" type="pres">
      <dgm:prSet presAssocID="{FBB64D83-D885-4D0F-997E-14A27DE7E847}" presName="rootComposite3" presStyleCnt="0"/>
      <dgm:spPr/>
    </dgm:pt>
    <dgm:pt modelId="{34059BE8-F787-4551-8AEF-D57815F2AC51}" type="pres">
      <dgm:prSet presAssocID="{FBB64D83-D885-4D0F-997E-14A27DE7E847}" presName="rootText3" presStyleLbl="asst2" presStyleIdx="1" presStyleCnt="3">
        <dgm:presLayoutVars>
          <dgm:chPref val="3"/>
        </dgm:presLayoutVars>
      </dgm:prSet>
      <dgm:spPr/>
    </dgm:pt>
    <dgm:pt modelId="{94E0297A-31BE-426F-AC1A-23DEB297EDBB}" type="pres">
      <dgm:prSet presAssocID="{FBB64D83-D885-4D0F-997E-14A27DE7E847}" presName="rootConnector3" presStyleLbl="asst2" presStyleIdx="1" presStyleCnt="3"/>
      <dgm:spPr/>
    </dgm:pt>
    <dgm:pt modelId="{CFA85E3D-99E5-470B-97A5-F9FF00B17EC0}" type="pres">
      <dgm:prSet presAssocID="{FBB64D83-D885-4D0F-997E-14A27DE7E847}" presName="hierChild6" presStyleCnt="0"/>
      <dgm:spPr/>
    </dgm:pt>
    <dgm:pt modelId="{890EBE4E-FA85-4004-953F-94621A02B162}" type="pres">
      <dgm:prSet presAssocID="{1AF6A009-90F3-4FEF-B723-3398B65AA883}" presName="Name37" presStyleLbl="parChTrans1D4" presStyleIdx="13" presStyleCnt="16"/>
      <dgm:spPr/>
    </dgm:pt>
    <dgm:pt modelId="{D81DA9EA-C503-40E7-8C3C-84085C63DB1F}" type="pres">
      <dgm:prSet presAssocID="{A7FF55DC-A211-4E4C-956B-B204FB48BAAB}" presName="hierRoot2" presStyleCnt="0">
        <dgm:presLayoutVars>
          <dgm:hierBranch val="init"/>
        </dgm:presLayoutVars>
      </dgm:prSet>
      <dgm:spPr/>
    </dgm:pt>
    <dgm:pt modelId="{FEFF4A43-311B-45AB-8CF7-F3824F13C9BD}" type="pres">
      <dgm:prSet presAssocID="{A7FF55DC-A211-4E4C-956B-B204FB48BAAB}" presName="rootComposite" presStyleCnt="0"/>
      <dgm:spPr/>
    </dgm:pt>
    <dgm:pt modelId="{A73A89F7-F0D6-4EDE-8406-F2EF6D829DAD}" type="pres">
      <dgm:prSet presAssocID="{A7FF55DC-A211-4E4C-956B-B204FB48BAAB}" presName="rootText" presStyleLbl="node4" presStyleIdx="9" presStyleCnt="12">
        <dgm:presLayoutVars>
          <dgm:chPref val="3"/>
        </dgm:presLayoutVars>
      </dgm:prSet>
      <dgm:spPr/>
    </dgm:pt>
    <dgm:pt modelId="{1FC19748-D321-4122-A4B1-6E0C3423566C}" type="pres">
      <dgm:prSet presAssocID="{A7FF55DC-A211-4E4C-956B-B204FB48BAAB}" presName="rootConnector" presStyleLbl="node4" presStyleIdx="9" presStyleCnt="12"/>
      <dgm:spPr/>
    </dgm:pt>
    <dgm:pt modelId="{9E6AB0E0-7612-446F-A6A4-1F9374D55992}" type="pres">
      <dgm:prSet presAssocID="{A7FF55DC-A211-4E4C-956B-B204FB48BAAB}" presName="hierChild4" presStyleCnt="0"/>
      <dgm:spPr/>
    </dgm:pt>
    <dgm:pt modelId="{B5693333-D675-4D65-BB2B-DF20DD60041F}" type="pres">
      <dgm:prSet presAssocID="{A7FF55DC-A211-4E4C-956B-B204FB48BAAB}" presName="hierChild5" presStyleCnt="0"/>
      <dgm:spPr/>
    </dgm:pt>
    <dgm:pt modelId="{CA54FC9C-C275-4904-B4D5-85E25911FF69}" type="pres">
      <dgm:prSet presAssocID="{FBB64D83-D885-4D0F-997E-14A27DE7E847}" presName="hierChild7" presStyleCnt="0"/>
      <dgm:spPr/>
    </dgm:pt>
    <dgm:pt modelId="{05B2BFF1-FF73-4780-BF95-349890DC6E46}" type="pres">
      <dgm:prSet presAssocID="{405E1493-96F7-4012-9061-C496DFDC7A56}" presName="Name111" presStyleLbl="parChTrans1D3" presStyleIdx="6" presStyleCnt="7"/>
      <dgm:spPr/>
    </dgm:pt>
    <dgm:pt modelId="{5C21575D-6F60-4F1B-BC68-34092C717053}" type="pres">
      <dgm:prSet presAssocID="{B66CEFD4-43FD-4275-82DE-5337657EEAB5}" presName="hierRoot3" presStyleCnt="0">
        <dgm:presLayoutVars>
          <dgm:hierBranch val="init"/>
        </dgm:presLayoutVars>
      </dgm:prSet>
      <dgm:spPr/>
    </dgm:pt>
    <dgm:pt modelId="{55E7886A-5BC3-44EF-A687-BD81835D5ADD}" type="pres">
      <dgm:prSet presAssocID="{B66CEFD4-43FD-4275-82DE-5337657EEAB5}" presName="rootComposite3" presStyleCnt="0"/>
      <dgm:spPr/>
    </dgm:pt>
    <dgm:pt modelId="{15C454DF-C26A-400E-A12F-E7DDD97BB380}" type="pres">
      <dgm:prSet presAssocID="{B66CEFD4-43FD-4275-82DE-5337657EEAB5}" presName="rootText3" presStyleLbl="asst2" presStyleIdx="2" presStyleCnt="3" custLinFactX="77768" custLinFactNeighborX="100000" custLinFactNeighborY="38855">
        <dgm:presLayoutVars>
          <dgm:chPref val="3"/>
        </dgm:presLayoutVars>
      </dgm:prSet>
      <dgm:spPr/>
    </dgm:pt>
    <dgm:pt modelId="{2088F142-926F-4576-B99D-FF39CB083D4E}" type="pres">
      <dgm:prSet presAssocID="{B66CEFD4-43FD-4275-82DE-5337657EEAB5}" presName="rootConnector3" presStyleLbl="asst2" presStyleIdx="2" presStyleCnt="3"/>
      <dgm:spPr/>
    </dgm:pt>
    <dgm:pt modelId="{0ECE2FD4-F306-4991-B2AA-5908CC209249}" type="pres">
      <dgm:prSet presAssocID="{B66CEFD4-43FD-4275-82DE-5337657EEAB5}" presName="hierChild6" presStyleCnt="0"/>
      <dgm:spPr/>
    </dgm:pt>
    <dgm:pt modelId="{95E3AB15-4BB3-4C7D-9A0F-17500A90C985}" type="pres">
      <dgm:prSet presAssocID="{7F81F51C-B46D-4EC1-85EA-FAF0802ED113}" presName="Name37" presStyleLbl="parChTrans1D4" presStyleIdx="14" presStyleCnt="16"/>
      <dgm:spPr/>
    </dgm:pt>
    <dgm:pt modelId="{385CA40A-3684-4254-B55B-73C585A7A0C5}" type="pres">
      <dgm:prSet presAssocID="{07E0C2AA-52C0-4C83-9CEE-60C6FA133448}" presName="hierRoot2" presStyleCnt="0">
        <dgm:presLayoutVars>
          <dgm:hierBranch val="init"/>
        </dgm:presLayoutVars>
      </dgm:prSet>
      <dgm:spPr/>
    </dgm:pt>
    <dgm:pt modelId="{DC21E204-01CD-4736-A192-32751BD027E2}" type="pres">
      <dgm:prSet presAssocID="{07E0C2AA-52C0-4C83-9CEE-60C6FA133448}" presName="rootComposite" presStyleCnt="0"/>
      <dgm:spPr/>
    </dgm:pt>
    <dgm:pt modelId="{C4ED3DC2-5559-4ECC-BF72-9AFA0CA624E2}" type="pres">
      <dgm:prSet presAssocID="{07E0C2AA-52C0-4C83-9CEE-60C6FA133448}" presName="rootText" presStyleLbl="node4" presStyleIdx="10" presStyleCnt="12">
        <dgm:presLayoutVars>
          <dgm:chPref val="3"/>
        </dgm:presLayoutVars>
      </dgm:prSet>
      <dgm:spPr/>
    </dgm:pt>
    <dgm:pt modelId="{8635C2D4-8038-4717-9A86-2E05D6208C6F}" type="pres">
      <dgm:prSet presAssocID="{07E0C2AA-52C0-4C83-9CEE-60C6FA133448}" presName="rootConnector" presStyleLbl="node4" presStyleIdx="10" presStyleCnt="12"/>
      <dgm:spPr/>
    </dgm:pt>
    <dgm:pt modelId="{D696B4D2-6639-41FD-9E07-2BAA72628ED8}" type="pres">
      <dgm:prSet presAssocID="{07E0C2AA-52C0-4C83-9CEE-60C6FA133448}" presName="hierChild4" presStyleCnt="0"/>
      <dgm:spPr/>
    </dgm:pt>
    <dgm:pt modelId="{B3C9A73A-1D3F-415C-8EAD-86379321370A}" type="pres">
      <dgm:prSet presAssocID="{07E0C2AA-52C0-4C83-9CEE-60C6FA133448}" presName="hierChild5" presStyleCnt="0"/>
      <dgm:spPr/>
    </dgm:pt>
    <dgm:pt modelId="{D09D994E-E46C-458A-8086-EBBC2EEFB041}" type="pres">
      <dgm:prSet presAssocID="{0799FB1C-B14F-4ECE-A09E-253CCDF21783}" presName="Name37" presStyleLbl="parChTrans1D4" presStyleIdx="15" presStyleCnt="16"/>
      <dgm:spPr/>
    </dgm:pt>
    <dgm:pt modelId="{9774ABC9-F252-4BFC-8B04-5458588A6215}" type="pres">
      <dgm:prSet presAssocID="{326C412D-9088-4F28-BAB3-7D4B0EB755DD}" presName="hierRoot2" presStyleCnt="0">
        <dgm:presLayoutVars>
          <dgm:hierBranch val="init"/>
        </dgm:presLayoutVars>
      </dgm:prSet>
      <dgm:spPr/>
    </dgm:pt>
    <dgm:pt modelId="{4067DB9F-F4EC-4AF4-847C-5D88739B138D}" type="pres">
      <dgm:prSet presAssocID="{326C412D-9088-4F28-BAB3-7D4B0EB755DD}" presName="rootComposite" presStyleCnt="0"/>
      <dgm:spPr/>
    </dgm:pt>
    <dgm:pt modelId="{3F1DAFC9-FBF3-4517-AE77-A946515F4F2E}" type="pres">
      <dgm:prSet presAssocID="{326C412D-9088-4F28-BAB3-7D4B0EB755DD}" presName="rootText" presStyleLbl="node4" presStyleIdx="11" presStyleCnt="12">
        <dgm:presLayoutVars>
          <dgm:chPref val="3"/>
        </dgm:presLayoutVars>
      </dgm:prSet>
      <dgm:spPr/>
    </dgm:pt>
    <dgm:pt modelId="{F188C86F-C5C5-463A-8B17-9CA6BF28DD75}" type="pres">
      <dgm:prSet presAssocID="{326C412D-9088-4F28-BAB3-7D4B0EB755DD}" presName="rootConnector" presStyleLbl="node4" presStyleIdx="11" presStyleCnt="12"/>
      <dgm:spPr/>
    </dgm:pt>
    <dgm:pt modelId="{058D3A66-F5B5-4D19-A7B9-8DAF04CAEF39}" type="pres">
      <dgm:prSet presAssocID="{326C412D-9088-4F28-BAB3-7D4B0EB755DD}" presName="hierChild4" presStyleCnt="0"/>
      <dgm:spPr/>
    </dgm:pt>
    <dgm:pt modelId="{CE45C389-E8DC-4E16-9BE9-725F69ABE31D}" type="pres">
      <dgm:prSet presAssocID="{326C412D-9088-4F28-BAB3-7D4B0EB755DD}" presName="hierChild5" presStyleCnt="0"/>
      <dgm:spPr/>
    </dgm:pt>
    <dgm:pt modelId="{E36EB4B4-0224-4275-B93F-9AC7E14112FF}" type="pres">
      <dgm:prSet presAssocID="{B66CEFD4-43FD-4275-82DE-5337657EEAB5}" presName="hierChild7" presStyleCnt="0"/>
      <dgm:spPr/>
    </dgm:pt>
    <dgm:pt modelId="{4B6F1F31-14DD-4E42-BC4A-4304354584F3}" type="pres">
      <dgm:prSet presAssocID="{07B7880E-BAC9-495E-B893-5BDA84B003E2}" presName="hierChild3" presStyleCnt="0"/>
      <dgm:spPr/>
    </dgm:pt>
  </dgm:ptLst>
  <dgm:cxnLst>
    <dgm:cxn modelId="{C664D201-C09C-49EC-AC95-616D940AE0FC}" type="presOf" srcId="{3808F5FF-E689-4C45-BA6E-CEE678DC2568}" destId="{F2CD7602-132B-4BAD-8690-51707E69C591}" srcOrd="0" destOrd="0" presId="urn:microsoft.com/office/officeart/2005/8/layout/orgChart1"/>
    <dgm:cxn modelId="{841F1902-6AC8-4AE3-A75B-71BA58B98298}" type="presOf" srcId="{B7ECA3E9-139B-4655-9D01-36721FF03F1C}" destId="{9519F859-09DE-4017-9A9C-2C7813E9B942}" srcOrd="0" destOrd="0" presId="urn:microsoft.com/office/officeart/2005/8/layout/orgChart1"/>
    <dgm:cxn modelId="{CE375803-E8C4-4FD6-895B-01A52884FF84}" type="presOf" srcId="{961BC9D5-A5C9-4DF9-B8D1-858DD70FF932}" destId="{E16B1679-4E57-4763-913A-54CE0201D860}" srcOrd="0" destOrd="0" presId="urn:microsoft.com/office/officeart/2005/8/layout/orgChart1"/>
    <dgm:cxn modelId="{FA579A04-ECBF-4175-ACCE-33A8622E1106}" type="presOf" srcId="{64D91F0E-C148-49C4-BF2A-B173090F933D}" destId="{70C7637C-1E12-4B7B-92F8-BC026322AD56}" srcOrd="0" destOrd="0" presId="urn:microsoft.com/office/officeart/2005/8/layout/orgChart1"/>
    <dgm:cxn modelId="{E09E0205-4DA5-461F-B93F-A536A0670A21}" type="presOf" srcId="{8FF12341-ECA2-4DD1-AEA6-823F50440EB2}" destId="{66573736-4457-4CDD-892C-29A0097F11F8}" srcOrd="1" destOrd="0" presId="urn:microsoft.com/office/officeart/2005/8/layout/orgChart1"/>
    <dgm:cxn modelId="{04606C06-633F-4621-BFEE-60B8A90E51B9}" srcId="{56DF9A37-3B4B-458D-B548-7C2D281C2EB5}" destId="{6EACD001-3277-4D8B-827A-B61E0A37C30A}" srcOrd="1" destOrd="0" parTransId="{3808F5FF-E689-4C45-BA6E-CEE678DC2568}" sibTransId="{68A01F3C-79FC-420B-84F7-A77CA371457C}"/>
    <dgm:cxn modelId="{3D0F5406-831B-44BB-A586-53E7DE5E83C5}" type="presOf" srcId="{A7FF55DC-A211-4E4C-956B-B204FB48BAAB}" destId="{1FC19748-D321-4122-A4B1-6E0C3423566C}" srcOrd="1" destOrd="0" presId="urn:microsoft.com/office/officeart/2005/8/layout/orgChart1"/>
    <dgm:cxn modelId="{3EC25B0B-180B-4DC7-AEB7-889351A3BEE0}" srcId="{56DF9A37-3B4B-458D-B548-7C2D281C2EB5}" destId="{71F0D2CF-79FB-4613-9D2B-CFA78F7AF32B}" srcOrd="0" destOrd="0" parTransId="{BF22C25B-C2AA-46F1-AF5B-DF0C0D189CC3}" sibTransId="{EDEE2604-E362-476F-8F9C-5169172EF92E}"/>
    <dgm:cxn modelId="{E915280C-3095-4150-8C74-D262D16CEACA}" srcId="{B66CEFD4-43FD-4275-82DE-5337657EEAB5}" destId="{07E0C2AA-52C0-4C83-9CEE-60C6FA133448}" srcOrd="0" destOrd="0" parTransId="{7F81F51C-B46D-4EC1-85EA-FAF0802ED113}" sibTransId="{4735C798-65C5-4251-B3C0-9D4541B863CC}"/>
    <dgm:cxn modelId="{8682CB11-0A30-4F47-95D2-D47C09A5D539}" type="presOf" srcId="{71F0D2CF-79FB-4613-9D2B-CFA78F7AF32B}" destId="{679FE434-8F3C-42DD-A327-B90B43D86272}" srcOrd="1" destOrd="0" presId="urn:microsoft.com/office/officeart/2005/8/layout/orgChart1"/>
    <dgm:cxn modelId="{1004E211-CFC7-4827-8D37-ABD9EB1AB9A0}" srcId="{56DF9A37-3B4B-458D-B548-7C2D281C2EB5}" destId="{8FF12341-ECA2-4DD1-AEA6-823F50440EB2}" srcOrd="2" destOrd="0" parTransId="{AB4937C5-CB54-4447-8476-B1C5CCCA959D}" sibTransId="{356C2FCD-97BF-445A-B6DA-008E7FC34DF7}"/>
    <dgm:cxn modelId="{63901B14-5044-47B2-AC5A-3BC8C2F9206B}" srcId="{07B7880E-BAC9-495E-B893-5BDA84B003E2}" destId="{C5B2F14E-14B7-46DB-ABA1-DD242F8504C8}" srcOrd="0" destOrd="0" parTransId="{88922C34-30F7-4E26-A51B-05773819116D}" sibTransId="{B0017765-8ABC-42A4-97E0-A50FA3349082}"/>
    <dgm:cxn modelId="{5197B215-4E6C-4E98-80A3-51C105435AB1}" type="presOf" srcId="{FBB64D83-D885-4D0F-997E-14A27DE7E847}" destId="{94E0297A-31BE-426F-AC1A-23DEB297EDBB}" srcOrd="1" destOrd="0" presId="urn:microsoft.com/office/officeart/2005/8/layout/orgChart1"/>
    <dgm:cxn modelId="{C9D9D115-034C-4E11-B9BE-BE792360E702}" type="presOf" srcId="{DBFC569C-5FAF-4272-8E92-601A116D1360}" destId="{D1883C98-219D-47F8-A3D8-1B19BB63CDB8}" srcOrd="1" destOrd="0" presId="urn:microsoft.com/office/officeart/2005/8/layout/orgChart1"/>
    <dgm:cxn modelId="{34593821-5810-47BD-9980-80DBB4E3DB79}" type="presOf" srcId="{8FF12341-ECA2-4DD1-AEA6-823F50440EB2}" destId="{49B37ED4-A055-43A5-A684-E5331F149535}" srcOrd="0" destOrd="0" presId="urn:microsoft.com/office/officeart/2005/8/layout/orgChart1"/>
    <dgm:cxn modelId="{9B5FCB21-8FE2-451C-AE45-27E854E9ED31}" type="presOf" srcId="{653E584B-A47D-48A8-A48F-66F97104D6D4}" destId="{3DF51A8F-5E50-4C64-A844-16548C6E46D4}" srcOrd="0" destOrd="0" presId="urn:microsoft.com/office/officeart/2005/8/layout/orgChart1"/>
    <dgm:cxn modelId="{C7E38723-549B-40A0-B5DC-9A3BF81DCF2B}" type="presOf" srcId="{B7C57957-F819-4B27-BEC4-493B25E19A1F}" destId="{57F4B394-000B-49A7-A824-5A3F862DE8FA}" srcOrd="0" destOrd="0" presId="urn:microsoft.com/office/officeart/2005/8/layout/orgChart1"/>
    <dgm:cxn modelId="{25994B25-975B-491A-9171-2D494935BAC5}" srcId="{411F49FC-970F-4290-9A0A-E343302578FA}" destId="{B66CEFD4-43FD-4275-82DE-5337657EEAB5}" srcOrd="2" destOrd="0" parTransId="{405E1493-96F7-4012-9061-C496DFDC7A56}" sibTransId="{752DAA93-5459-42F1-A29B-202B18325B01}"/>
    <dgm:cxn modelId="{18516026-B4AC-4757-A4C1-5D35A7BD9101}" type="presOf" srcId="{07E0C2AA-52C0-4C83-9CEE-60C6FA133448}" destId="{C4ED3DC2-5559-4ECC-BF72-9AFA0CA624E2}" srcOrd="0" destOrd="0" presId="urn:microsoft.com/office/officeart/2005/8/layout/orgChart1"/>
    <dgm:cxn modelId="{20418A29-C56F-4F9C-B1A7-89B937193247}" type="presOf" srcId="{BF22C25B-C2AA-46F1-AF5B-DF0C0D189CC3}" destId="{C74EEB46-A3B4-46A9-9808-899A3E0CEB2B}" srcOrd="0" destOrd="0" presId="urn:microsoft.com/office/officeart/2005/8/layout/orgChart1"/>
    <dgm:cxn modelId="{0AB7DF2C-8EC2-412D-B99D-C3901F27994A}" type="presOf" srcId="{897C88F9-6816-4F52-B0FF-F4E757397F66}" destId="{BAC9AA68-C1B3-44FE-99EA-DECEE0C96D01}" srcOrd="1" destOrd="0" presId="urn:microsoft.com/office/officeart/2005/8/layout/orgChart1"/>
    <dgm:cxn modelId="{1AF27C2F-2780-43DE-B17F-FAB3414B56D3}" type="presOf" srcId="{64D91F0E-C148-49C4-BF2A-B173090F933D}" destId="{CBDA3FF9-6597-469B-B60B-51909351AE8E}" srcOrd="1" destOrd="0" presId="urn:microsoft.com/office/officeart/2005/8/layout/orgChart1"/>
    <dgm:cxn modelId="{5013C530-67F0-4131-9922-C7B85D8DAD79}" srcId="{FBB64D83-D885-4D0F-997E-14A27DE7E847}" destId="{A7FF55DC-A211-4E4C-956B-B204FB48BAAB}" srcOrd="0" destOrd="0" parTransId="{1AF6A009-90F3-4FEF-B723-3398B65AA883}" sibTransId="{BBF346F0-892C-4E50-89E6-47D1DDAA5E51}"/>
    <dgm:cxn modelId="{18E1D434-5309-41BB-9B53-EE4D82FD0D63}" type="presOf" srcId="{342B4878-D2A7-4E70-A7CC-CBA8B378476B}" destId="{8EC34ED7-3A3D-4DA3-9DE4-93E117522BE0}" srcOrd="0" destOrd="0" presId="urn:microsoft.com/office/officeart/2005/8/layout/orgChart1"/>
    <dgm:cxn modelId="{7563ED37-DA0F-4A3E-A669-2423196ABC68}" type="presOf" srcId="{127C7F18-87F7-4EFA-B4AF-355BC29E8807}" destId="{7323BE5D-017B-4188-B079-CA58F83C6703}" srcOrd="0" destOrd="0" presId="urn:microsoft.com/office/officeart/2005/8/layout/orgChart1"/>
    <dgm:cxn modelId="{C2895338-5C9D-46EF-AF5F-7C0A3E1DCC91}" srcId="{DFB3922B-D2D6-46B9-A0FC-B4400FCFC948}" destId="{CC25B147-0E56-4523-B5E3-4B4918C8955B}" srcOrd="0" destOrd="0" parTransId="{0163FFFA-742E-4D22-9229-591633BF171A}" sibTransId="{F88C8377-C73F-45C6-B005-06A5B7D6BBC7}"/>
    <dgm:cxn modelId="{84D1A339-88A6-4F38-9886-A5926FC3A041}" type="presOf" srcId="{A180501A-D1E1-45BF-AA5F-17897A8BFB37}" destId="{906CD430-7D99-4942-B196-BE248E906702}" srcOrd="0" destOrd="0" presId="urn:microsoft.com/office/officeart/2005/8/layout/orgChart1"/>
    <dgm:cxn modelId="{30AFFD39-AA5B-4A69-85D6-A41C973B7495}" type="presOf" srcId="{411F49FC-970F-4290-9A0A-E343302578FA}" destId="{E1EED6C2-8260-404D-A3A5-85C3F9F703FF}" srcOrd="0" destOrd="0" presId="urn:microsoft.com/office/officeart/2005/8/layout/orgChart1"/>
    <dgm:cxn modelId="{66E2103C-74A7-4E21-99C2-A2A806348216}" type="presOf" srcId="{55F253CD-7325-4AA8-BA5E-763E4DD8CDEF}" destId="{A34EA2FB-C3E2-4E2A-A255-A3860A3210A7}" srcOrd="0" destOrd="0" presId="urn:microsoft.com/office/officeart/2005/8/layout/orgChart1"/>
    <dgm:cxn modelId="{F40A9540-4B34-4976-AE40-A89D41117283}" type="presOf" srcId="{55F253CD-7325-4AA8-BA5E-763E4DD8CDEF}" destId="{FDDBCD83-DD19-49A7-B391-DF7E8C39B33B}" srcOrd="1" destOrd="0" presId="urn:microsoft.com/office/officeart/2005/8/layout/orgChart1"/>
    <dgm:cxn modelId="{0402D35B-3ED9-4A4B-A530-9A2458805D6B}" type="presOf" srcId="{696C7D5E-D351-47DA-BE90-0D93D51C093E}" destId="{D386C1DF-072E-48A0-97AC-A9E0B1D30708}" srcOrd="0" destOrd="0" presId="urn:microsoft.com/office/officeart/2005/8/layout/orgChart1"/>
    <dgm:cxn modelId="{5FCBE65D-8686-4F49-8CA3-6EE94D7A8108}" type="presOf" srcId="{07B7880E-BAC9-495E-B893-5BDA84B003E2}" destId="{401EE7D1-603A-4903-9388-F5C9D6B97862}" srcOrd="0" destOrd="0" presId="urn:microsoft.com/office/officeart/2005/8/layout/orgChart1"/>
    <dgm:cxn modelId="{95B0AB5E-BF0D-4F78-A10D-6BB283698A5D}" srcId="{55F253CD-7325-4AA8-BA5E-763E4DD8CDEF}" destId="{653E584B-A47D-48A8-A48F-66F97104D6D4}" srcOrd="0" destOrd="0" parTransId="{EC0289F6-5A53-485E-893C-782AFAFA8F52}" sibTransId="{5128E425-356C-47FC-A4EA-AEC252C2B602}"/>
    <dgm:cxn modelId="{A323795F-CFFC-49C6-8E30-A8CA6B849F85}" srcId="{64D91F0E-C148-49C4-BF2A-B173090F933D}" destId="{56DF9A37-3B4B-458D-B548-7C2D281C2EB5}" srcOrd="0" destOrd="0" parTransId="{961BC9D5-A5C9-4DF9-B8D1-858DD70FF932}" sibTransId="{BC909ACB-D806-431C-AA37-60E6BCB84715}"/>
    <dgm:cxn modelId="{99A69241-5E77-41A4-9559-075E77313FB4}" type="presOf" srcId="{B1B2C8FD-23AC-46C2-B320-FCA0FA5251AD}" destId="{A8DC8286-A61D-49C7-979E-B7DDE463E499}" srcOrd="0" destOrd="0" presId="urn:microsoft.com/office/officeart/2005/8/layout/orgChart1"/>
    <dgm:cxn modelId="{DEF7E963-B727-46BA-9BEC-00B81175F62F}" type="presOf" srcId="{C5B2F14E-14B7-46DB-ABA1-DD242F8504C8}" destId="{75A16C37-0C27-4C76-813C-AB6B8BD1C727}" srcOrd="0" destOrd="0" presId="urn:microsoft.com/office/officeart/2005/8/layout/orgChart1"/>
    <dgm:cxn modelId="{69E3A564-D4D3-4660-94E5-025821DF06B3}" type="presOf" srcId="{405E1493-96F7-4012-9061-C496DFDC7A56}" destId="{05B2BFF1-FF73-4780-BF95-349890DC6E46}" srcOrd="0" destOrd="0" presId="urn:microsoft.com/office/officeart/2005/8/layout/orgChart1"/>
    <dgm:cxn modelId="{A1C32A65-82C4-4406-98CB-724F981864E4}" srcId="{342B4878-D2A7-4E70-A7CC-CBA8B378476B}" destId="{B1B2C8FD-23AC-46C2-B320-FCA0FA5251AD}" srcOrd="0" destOrd="0" parTransId="{B7ECA3E9-139B-4655-9D01-36721FF03F1C}" sibTransId="{96E9A8AD-9CE0-4D9B-AAA3-88629642A6FE}"/>
    <dgm:cxn modelId="{67CEB465-1A5A-4FE1-86AD-489B43069003}" type="presOf" srcId="{88922C34-30F7-4E26-A51B-05773819116D}" destId="{A8DA1BBB-11F4-4265-8C29-4AE0448842AF}" srcOrd="0" destOrd="0" presId="urn:microsoft.com/office/officeart/2005/8/layout/orgChart1"/>
    <dgm:cxn modelId="{22080166-D89C-40C3-B381-4595EB9975FD}" type="presOf" srcId="{7E92D769-FDD2-47EF-88C2-806E19044AB2}" destId="{F2ECE526-2578-4432-8235-E38197F29E67}" srcOrd="0" destOrd="0" presId="urn:microsoft.com/office/officeart/2005/8/layout/orgChart1"/>
    <dgm:cxn modelId="{F26C0866-BA30-4C3B-BE4B-186E83015D28}" type="presOf" srcId="{07B7880E-BAC9-495E-B893-5BDA84B003E2}" destId="{A3EA0F79-7630-4781-820D-6207170F6255}" srcOrd="1" destOrd="0" presId="urn:microsoft.com/office/officeart/2005/8/layout/orgChart1"/>
    <dgm:cxn modelId="{0E44BA46-5EC3-4C43-ADDF-DC8A15366643}" type="presOf" srcId="{C5B2F14E-14B7-46DB-ABA1-DD242F8504C8}" destId="{33271B3E-7812-4783-8C0E-AA23E6DE3EB2}" srcOrd="1" destOrd="0" presId="urn:microsoft.com/office/officeart/2005/8/layout/orgChart1"/>
    <dgm:cxn modelId="{4410D146-D25C-4275-B1B7-9AB69183E615}" type="presOf" srcId="{CC25B147-0E56-4523-B5E3-4B4918C8955B}" destId="{89438C20-5356-4D9A-B674-849648E25BAE}" srcOrd="0" destOrd="0" presId="urn:microsoft.com/office/officeart/2005/8/layout/orgChart1"/>
    <dgm:cxn modelId="{F0A2056B-3BE8-4ECC-9A7C-09E4F4DF96B7}" type="presOf" srcId="{E336F539-1F59-4245-AD9F-6F9ABBBF3B43}" destId="{BB5CD065-2FCB-4E9F-B408-83BBE7A5AF78}" srcOrd="0" destOrd="0" presId="urn:microsoft.com/office/officeart/2005/8/layout/orgChart1"/>
    <dgm:cxn modelId="{E02E304B-15E4-41BE-89D1-3AE2BBD85D6E}" type="presOf" srcId="{7650AA9D-A784-404A-8D03-9BB42D39658B}" destId="{804CEB39-7C84-4738-B4F0-E87F0CF13B84}" srcOrd="1" destOrd="0" presId="urn:microsoft.com/office/officeart/2005/8/layout/orgChart1"/>
    <dgm:cxn modelId="{10DB114E-F455-4819-AF7A-3CA23D26EC90}" srcId="{342B4878-D2A7-4E70-A7CC-CBA8B378476B}" destId="{DBFC569C-5FAF-4272-8E92-601A116D1360}" srcOrd="2" destOrd="0" parTransId="{B7C57957-F819-4B27-BEC4-493B25E19A1F}" sibTransId="{7672D956-D239-4B4F-ACD1-4F4DA5B4406C}"/>
    <dgm:cxn modelId="{18035050-CCC9-4FD7-A2AD-7A41C6C3461A}" type="presOf" srcId="{EC0289F6-5A53-485E-893C-782AFAFA8F52}" destId="{ACF86E65-0968-4A62-A579-9DB3BBF8DA9A}" srcOrd="0" destOrd="0" presId="urn:microsoft.com/office/officeart/2005/8/layout/orgChart1"/>
    <dgm:cxn modelId="{1BFF9250-D616-4A82-9134-20E0366C5860}" srcId="{DFB3922B-D2D6-46B9-A0FC-B4400FCFC948}" destId="{C6E644ED-E3DA-4485-8AC9-33F5A684000C}" srcOrd="1" destOrd="0" parTransId="{696C7D5E-D351-47DA-BE90-0D93D51C093E}" sibTransId="{34478E2D-BEB8-48DC-8023-12C0718636CB}"/>
    <dgm:cxn modelId="{742B2151-85E3-4919-8501-D9F696D649D8}" type="presOf" srcId="{4ECFD004-9F26-44E0-A99F-C2767EDFD504}" destId="{1E7B4680-FF4E-4C38-A447-38EB0694CAD7}" srcOrd="0" destOrd="0" presId="urn:microsoft.com/office/officeart/2005/8/layout/orgChart1"/>
    <dgm:cxn modelId="{EF9B6051-2B8F-4C86-A0E2-59EA22258123}" srcId="{411F49FC-970F-4290-9A0A-E343302578FA}" destId="{1CF4EBB9-9AD0-4954-B3B0-8E8885AF1A1A}" srcOrd="0" destOrd="0" parTransId="{127C7F18-87F7-4EFA-B4AF-355BC29E8807}" sibTransId="{400A38C5-DC64-4ED4-9C5D-1F1C8D751D6C}"/>
    <dgm:cxn modelId="{DAB85052-76C3-4FF8-A2B7-0A61F81FCECD}" type="presOf" srcId="{C6E644ED-E3DA-4485-8AC9-33F5A684000C}" destId="{6453BD1C-5058-422F-857F-032E6959E396}" srcOrd="0" destOrd="0" presId="urn:microsoft.com/office/officeart/2005/8/layout/orgChart1"/>
    <dgm:cxn modelId="{0B540053-38DB-4C98-A5C7-61C9FE3E9DFB}" srcId="{7650AA9D-A784-404A-8D03-9BB42D39658B}" destId="{DFB3922B-D2D6-46B9-A0FC-B4400FCFC948}" srcOrd="1" destOrd="0" parTransId="{1FF601DE-BCEF-41C0-AB85-6C61314F1620}" sibTransId="{A29B6B4D-908E-4E3F-88B9-93C5FABFEA3B}"/>
    <dgm:cxn modelId="{1A47BC54-CD60-497E-BBF9-C0BE57D09C87}" type="presOf" srcId="{342B4878-D2A7-4E70-A7CC-CBA8B378476B}" destId="{AEE54881-F90D-4FCF-87F1-CC8D546AFC2C}" srcOrd="1" destOrd="0" presId="urn:microsoft.com/office/officeart/2005/8/layout/orgChart1"/>
    <dgm:cxn modelId="{43582678-C5CB-47A7-A2D1-1916E42176F6}" type="presOf" srcId="{F3A79639-C10D-4F81-8893-C75A94C2CED3}" destId="{913FC436-F3F8-47FA-B660-63F8643F4CAC}" srcOrd="0" destOrd="0" presId="urn:microsoft.com/office/officeart/2005/8/layout/orgChart1"/>
    <dgm:cxn modelId="{8FF98C59-80A3-41D6-8A90-FEC68D222298}" type="presOf" srcId="{71F0D2CF-79FB-4613-9D2B-CFA78F7AF32B}" destId="{9CD95CC3-A6C8-4740-B1DE-4A0E7696F0FC}" srcOrd="0" destOrd="0" presId="urn:microsoft.com/office/officeart/2005/8/layout/orgChart1"/>
    <dgm:cxn modelId="{8A9CA559-0203-452E-8B08-46BDEC877431}" type="presOf" srcId="{07E0C2AA-52C0-4C83-9CEE-60C6FA133448}" destId="{8635C2D4-8038-4717-9A86-2E05D6208C6F}" srcOrd="1" destOrd="0" presId="urn:microsoft.com/office/officeart/2005/8/layout/orgChart1"/>
    <dgm:cxn modelId="{BCD5E779-66DD-4E25-A350-E3940B6C4C92}" type="presOf" srcId="{AB4937C5-CB54-4447-8476-B1C5CCCA959D}" destId="{23A5DDE2-8113-4C7F-9EDA-C45AAD50408B}" srcOrd="0" destOrd="0" presId="urn:microsoft.com/office/officeart/2005/8/layout/orgChart1"/>
    <dgm:cxn modelId="{D70F375A-1FBB-405E-87F8-9EC963D9F3FB}" type="presOf" srcId="{DFB3922B-D2D6-46B9-A0FC-B4400FCFC948}" destId="{EF91923B-4449-48E3-BA79-65C173F018AE}" srcOrd="1" destOrd="0" presId="urn:microsoft.com/office/officeart/2005/8/layout/orgChart1"/>
    <dgm:cxn modelId="{CF03007F-8EF8-4A1C-9202-D425B82F112F}" type="presOf" srcId="{FBB64D83-D885-4D0F-997E-14A27DE7E847}" destId="{34059BE8-F787-4551-8AEF-D57815F2AC51}" srcOrd="0" destOrd="0" presId="urn:microsoft.com/office/officeart/2005/8/layout/orgChart1"/>
    <dgm:cxn modelId="{BE6CBA81-E185-4C6A-9A0D-7CED2F1E74C3}" srcId="{56DF9A37-3B4B-458D-B548-7C2D281C2EB5}" destId="{897C88F9-6816-4F52-B0FF-F4E757397F66}" srcOrd="3" destOrd="0" parTransId="{4ECFD004-9F26-44E0-A99F-C2767EDFD504}" sibTransId="{D4495F57-EC44-4201-81C0-3E66DB01E9DD}"/>
    <dgm:cxn modelId="{95011683-4757-4113-9254-0A375FF43B23}" type="presOf" srcId="{6673A650-7A77-4558-B0A1-1D6248A991AD}" destId="{88553842-67BA-4516-97E7-FD4FC5C793E4}" srcOrd="0" destOrd="0" presId="urn:microsoft.com/office/officeart/2005/8/layout/orgChart1"/>
    <dgm:cxn modelId="{C19F9A84-80E9-412D-9B9C-48E168BAE96B}" type="presOf" srcId="{897C88F9-6816-4F52-B0FF-F4E757397F66}" destId="{61A52673-C7B6-4C63-8AA7-CB4007F18588}" srcOrd="0" destOrd="0" presId="urn:microsoft.com/office/officeart/2005/8/layout/orgChart1"/>
    <dgm:cxn modelId="{8EF58687-3D86-47BC-9B91-0FAE17D98C67}" type="presOf" srcId="{AB8CCEE3-A3C4-4D96-A73B-F835FB800C9C}" destId="{A9530656-A38E-4838-82F0-3383E2854C28}" srcOrd="0" destOrd="0" presId="urn:microsoft.com/office/officeart/2005/8/layout/orgChart1"/>
    <dgm:cxn modelId="{4969E989-503B-4FCA-A0B5-142F95964AFC}" srcId="{07B7880E-BAC9-495E-B893-5BDA84B003E2}" destId="{7650AA9D-A784-404A-8D03-9BB42D39658B}" srcOrd="1" destOrd="0" parTransId="{6673A650-7A77-4558-B0A1-1D6248A991AD}" sibTransId="{680E0D34-17E9-4B0F-B899-493999BA9DA1}"/>
    <dgm:cxn modelId="{7EF5D393-81FA-4034-A0FA-A5061FCF1E8D}" type="presOf" srcId="{326C412D-9088-4F28-BAB3-7D4B0EB755DD}" destId="{3F1DAFC9-FBF3-4517-AE77-A946515F4F2E}" srcOrd="0" destOrd="0" presId="urn:microsoft.com/office/officeart/2005/8/layout/orgChart1"/>
    <dgm:cxn modelId="{93731B94-1C84-44E9-9F9E-F9CB8FD278C5}" type="presOf" srcId="{326C412D-9088-4F28-BAB3-7D4B0EB755DD}" destId="{F188C86F-C5C5-463A-8B17-9CA6BF28DD75}" srcOrd="1" destOrd="0" presId="urn:microsoft.com/office/officeart/2005/8/layout/orgChart1"/>
    <dgm:cxn modelId="{E261B494-09B1-4974-A284-9DC3800B3EB5}" srcId="{53C2F9BF-F25E-4881-830A-DFB3F8D8F14B}" destId="{07B7880E-BAC9-495E-B893-5BDA84B003E2}" srcOrd="0" destOrd="0" parTransId="{9BCE5A9B-84CB-457A-B603-18633B2354C4}" sibTransId="{515C9E8C-3A37-449E-B8B4-9D3733828C00}"/>
    <dgm:cxn modelId="{18CA9E97-C495-41B8-B8F9-C2E984CAE894}" srcId="{411F49FC-970F-4290-9A0A-E343302578FA}" destId="{FBB64D83-D885-4D0F-997E-14A27DE7E847}" srcOrd="1" destOrd="0" parTransId="{6FFA8B3D-8827-4FD4-A1EF-7C16104FE978}" sibTransId="{EEE8FD4D-5106-4FD4-893C-11E9E54911F0}"/>
    <dgm:cxn modelId="{9D353698-5C54-4686-99FE-B581D8255287}" srcId="{7650AA9D-A784-404A-8D03-9BB42D39658B}" destId="{55F253CD-7325-4AA8-BA5E-763E4DD8CDEF}" srcOrd="0" destOrd="0" parTransId="{7E92D769-FDD2-47EF-88C2-806E19044AB2}" sibTransId="{2EE53481-D372-4BF8-84F7-7CD7C5386439}"/>
    <dgm:cxn modelId="{FA204C99-E204-47AE-A273-D76B82858474}" srcId="{07B7880E-BAC9-495E-B893-5BDA84B003E2}" destId="{411F49FC-970F-4290-9A0A-E343302578FA}" srcOrd="2" destOrd="0" parTransId="{F3A79639-C10D-4F81-8893-C75A94C2CED3}" sibTransId="{E16E921D-FF01-4F20-BEC5-66F9BAB90461}"/>
    <dgm:cxn modelId="{AFFBB09C-EA5A-4F9F-8FDB-61FF0FFB0EC6}" type="presOf" srcId="{7F81F51C-B46D-4EC1-85EA-FAF0802ED113}" destId="{95E3AB15-4BB3-4C7D-9A0F-17500A90C985}" srcOrd="0" destOrd="0" presId="urn:microsoft.com/office/officeart/2005/8/layout/orgChart1"/>
    <dgm:cxn modelId="{5327A09D-ECA3-4576-AE2C-C2A4E4954F8C}" type="presOf" srcId="{71EFCDDD-C442-4F8A-8FBA-E6061ADAA82A}" destId="{8BF9B4EA-A868-4373-BD25-5E20C7739FE7}" srcOrd="1" destOrd="0" presId="urn:microsoft.com/office/officeart/2005/8/layout/orgChart1"/>
    <dgm:cxn modelId="{460A45A0-D831-43C0-84E0-55CC83F81834}" type="presOf" srcId="{C6E644ED-E3DA-4485-8AC9-33F5A684000C}" destId="{F4B8991D-AC16-4698-A278-8F90AD0C3145}" srcOrd="1" destOrd="0" presId="urn:microsoft.com/office/officeart/2005/8/layout/orgChart1"/>
    <dgm:cxn modelId="{4E75FFA0-514B-46A0-AF48-D2F57FF6E40A}" type="presOf" srcId="{7650AA9D-A784-404A-8D03-9BB42D39658B}" destId="{379A40D4-995E-4DE7-92BA-32A76FCF03F2}" srcOrd="0" destOrd="0" presId="urn:microsoft.com/office/officeart/2005/8/layout/orgChart1"/>
    <dgm:cxn modelId="{8613C5A5-116D-4162-B7EC-17A0BE5A5F85}" type="presOf" srcId="{080A961E-B85E-4492-87F6-509EFD001F66}" destId="{1F85CD2A-8AB9-4C61-AF3B-6ED50B44CC82}" srcOrd="0" destOrd="0" presId="urn:microsoft.com/office/officeart/2005/8/layout/orgChart1"/>
    <dgm:cxn modelId="{30BF75A8-E082-4D16-A8B3-22DEDFABB5CE}" type="presOf" srcId="{A7FF55DC-A211-4E4C-956B-B204FB48BAAB}" destId="{A73A89F7-F0D6-4EDE-8406-F2EF6D829DAD}" srcOrd="0" destOrd="0" presId="urn:microsoft.com/office/officeart/2005/8/layout/orgChart1"/>
    <dgm:cxn modelId="{4AA201A9-5429-4D07-8542-ACE93D6C8841}" type="presOf" srcId="{AB8CCEE3-A3C4-4D96-A73B-F835FB800C9C}" destId="{2F2EA2DB-4F45-4AFF-B13D-EE6D7FCCD997}" srcOrd="1" destOrd="0" presId="urn:microsoft.com/office/officeart/2005/8/layout/orgChart1"/>
    <dgm:cxn modelId="{4FFCC0AA-4685-495D-988A-66A1728647F8}" type="presOf" srcId="{1CF4EBB9-9AD0-4954-B3B0-8E8885AF1A1A}" destId="{92D7009A-094D-4458-9A1F-9398CFD62541}" srcOrd="0" destOrd="0" presId="urn:microsoft.com/office/officeart/2005/8/layout/orgChart1"/>
    <dgm:cxn modelId="{A4A30DAB-29BD-49A8-BDE6-CEDA61CF97A7}" type="presOf" srcId="{D0854754-5253-47B3-BF35-C9D4D10BE6E4}" destId="{A040FED1-C37D-4636-8780-4586CBC83EE2}" srcOrd="0" destOrd="0" presId="urn:microsoft.com/office/officeart/2005/8/layout/orgChart1"/>
    <dgm:cxn modelId="{20A39EAF-77A8-4C04-B21A-300E930B87FE}" type="presOf" srcId="{71EFCDDD-C442-4F8A-8FBA-E6061ADAA82A}" destId="{F7BBC5A3-4B9A-45F1-8EB8-5973CE160777}" srcOrd="0" destOrd="0" presId="urn:microsoft.com/office/officeart/2005/8/layout/orgChart1"/>
    <dgm:cxn modelId="{C68BD2B0-6A67-4685-8EEF-2643D8A47F40}" srcId="{7650AA9D-A784-404A-8D03-9BB42D39658B}" destId="{64D91F0E-C148-49C4-BF2A-B173090F933D}" srcOrd="3" destOrd="0" parTransId="{D0854754-5253-47B3-BF35-C9D4D10BE6E4}" sibTransId="{D0CD7903-8D6B-4CEE-B6EB-F82C4BEDE47F}"/>
    <dgm:cxn modelId="{F1A6E9B0-E5A9-46AA-B43C-765B68831E27}" type="presOf" srcId="{B66CEFD4-43FD-4275-82DE-5337657EEAB5}" destId="{2088F142-926F-4576-B99D-FF39CB083D4E}" srcOrd="1" destOrd="0" presId="urn:microsoft.com/office/officeart/2005/8/layout/orgChart1"/>
    <dgm:cxn modelId="{866949B4-6C07-444E-AD91-BD4F2E883354}" type="presOf" srcId="{411F49FC-970F-4290-9A0A-E343302578FA}" destId="{F79EC51E-20EB-45B8-8624-9F7BA6265909}" srcOrd="1" destOrd="0" presId="urn:microsoft.com/office/officeart/2005/8/layout/orgChart1"/>
    <dgm:cxn modelId="{F39942B7-9E6D-4E14-9A6F-CCB1B464F2FE}" type="presOf" srcId="{1AF6A009-90F3-4FEF-B723-3398B65AA883}" destId="{890EBE4E-FA85-4004-953F-94621A02B162}" srcOrd="0" destOrd="0" presId="urn:microsoft.com/office/officeart/2005/8/layout/orgChart1"/>
    <dgm:cxn modelId="{6697CAB9-D77F-4360-8E93-270C4DD86315}" type="presOf" srcId="{DBFC569C-5FAF-4272-8E92-601A116D1360}" destId="{7EB44F5C-763B-4435-9E69-6BFCFD1C23E7}" srcOrd="0" destOrd="0" presId="urn:microsoft.com/office/officeart/2005/8/layout/orgChart1"/>
    <dgm:cxn modelId="{89D042BC-7CEC-440D-B0E1-04C5F25C1932}" type="presOf" srcId="{0799FB1C-B14F-4ECE-A09E-253CCDF21783}" destId="{D09D994E-E46C-458A-8086-EBBC2EEFB041}" srcOrd="0" destOrd="0" presId="urn:microsoft.com/office/officeart/2005/8/layout/orgChart1"/>
    <dgm:cxn modelId="{6012EEBD-DD6F-4B50-AAB9-2163D24963D9}" srcId="{7650AA9D-A784-404A-8D03-9BB42D39658B}" destId="{AB8CCEE3-A3C4-4D96-A73B-F835FB800C9C}" srcOrd="2" destOrd="0" parTransId="{81AC2048-1A5D-4821-8C15-FB6FA14E6101}" sibTransId="{B1E6171B-4A07-44A3-8F78-23A8C38F1E26}"/>
    <dgm:cxn modelId="{8CF31BC2-8A97-490C-A2CC-0F78AF771162}" srcId="{B66CEFD4-43FD-4275-82DE-5337657EEAB5}" destId="{326C412D-9088-4F28-BAB3-7D4B0EB755DD}" srcOrd="1" destOrd="0" parTransId="{0799FB1C-B14F-4ECE-A09E-253CCDF21783}" sibTransId="{DAF7DF65-4543-4375-8422-96A16D53F645}"/>
    <dgm:cxn modelId="{C16542C4-CEA8-47CC-8E46-4C0C375C426B}" type="presOf" srcId="{B1B2C8FD-23AC-46C2-B320-FCA0FA5251AD}" destId="{AF8C6BB6-9A5B-46D9-88F7-26C77861F64C}" srcOrd="1" destOrd="0" presId="urn:microsoft.com/office/officeart/2005/8/layout/orgChart1"/>
    <dgm:cxn modelId="{486862C4-E60C-4A14-824B-5B523BC6A4FE}" srcId="{1CF4EBB9-9AD0-4954-B3B0-8E8885AF1A1A}" destId="{E336F539-1F59-4245-AD9F-6F9ABBBF3B43}" srcOrd="0" destOrd="0" parTransId="{080A961E-B85E-4492-87F6-509EFD001F66}" sibTransId="{15EEB54D-AABF-4E97-BCC1-02C95FC11CFA}"/>
    <dgm:cxn modelId="{AD538BC7-2F07-4361-AAB4-33B8FAEAF0BC}" type="presOf" srcId="{B66CEFD4-43FD-4275-82DE-5337657EEAB5}" destId="{15C454DF-C26A-400E-A12F-E7DDD97BB380}" srcOrd="0" destOrd="0" presId="urn:microsoft.com/office/officeart/2005/8/layout/orgChart1"/>
    <dgm:cxn modelId="{BB30F7C7-87F4-4760-BA0C-664A3C61A26D}" type="presOf" srcId="{81AC2048-1A5D-4821-8C15-FB6FA14E6101}" destId="{8069BB67-C87C-4D0F-90EE-D7077D7AF25C}" srcOrd="0" destOrd="0" presId="urn:microsoft.com/office/officeart/2005/8/layout/orgChart1"/>
    <dgm:cxn modelId="{8C0495CB-C32B-4343-A740-0E0A19AD21FD}" type="presOf" srcId="{6EACD001-3277-4D8B-827A-B61E0A37C30A}" destId="{4696BCDC-5B46-432E-BE12-318121182676}" srcOrd="1" destOrd="0" presId="urn:microsoft.com/office/officeart/2005/8/layout/orgChart1"/>
    <dgm:cxn modelId="{12F406D2-C483-48C4-9A83-FF522625029D}" type="presOf" srcId="{1FF601DE-BCEF-41C0-AB85-6C61314F1620}" destId="{0FECD8C5-AFB0-4B85-B1B1-FEC7322742CB}" srcOrd="0" destOrd="0" presId="urn:microsoft.com/office/officeart/2005/8/layout/orgChart1"/>
    <dgm:cxn modelId="{7AC72FD6-375B-41E9-8316-7C7C461CA814}" type="presOf" srcId="{1CF4EBB9-9AD0-4954-B3B0-8E8885AF1A1A}" destId="{B7121EF5-6079-497E-B07A-CA5FF2625F04}" srcOrd="1" destOrd="0" presId="urn:microsoft.com/office/officeart/2005/8/layout/orgChart1"/>
    <dgm:cxn modelId="{7A8724D8-EBDB-411C-88D1-B2E4F20C4DF6}" type="presOf" srcId="{EFB87C03-1A91-4B86-B791-36AEC02729A9}" destId="{B2BBD834-74A4-48BC-A940-144BC3E5902D}" srcOrd="0" destOrd="0" presId="urn:microsoft.com/office/officeart/2005/8/layout/orgChart1"/>
    <dgm:cxn modelId="{1C8833D8-B927-4B55-A178-601B2D3C2942}" type="presOf" srcId="{E336F539-1F59-4245-AD9F-6F9ABBBF3B43}" destId="{9B0920D9-3063-46E5-B33D-9F054F565609}" srcOrd="1" destOrd="0" presId="urn:microsoft.com/office/officeart/2005/8/layout/orgChart1"/>
    <dgm:cxn modelId="{2843E8D8-B88F-4512-98FD-CBE9A7125DAF}" type="presOf" srcId="{DFB3922B-D2D6-46B9-A0FC-B4400FCFC948}" destId="{2B5002A7-9809-437D-8832-3B3FD9097D95}" srcOrd="0" destOrd="0" presId="urn:microsoft.com/office/officeart/2005/8/layout/orgChart1"/>
    <dgm:cxn modelId="{72DD20DE-E348-4182-A78A-44B0AEB8417E}" srcId="{AB8CCEE3-A3C4-4D96-A73B-F835FB800C9C}" destId="{342B4878-D2A7-4E70-A7CC-CBA8B378476B}" srcOrd="0" destOrd="0" parTransId="{EFB87C03-1A91-4B86-B791-36AEC02729A9}" sibTransId="{C4B1CE6E-3816-4C9B-8EA8-B9F45B2AFD8F}"/>
    <dgm:cxn modelId="{0AFF05E1-3BB9-4CE0-B692-8C0AA9D5E86B}" type="presOf" srcId="{56DF9A37-3B4B-458D-B548-7C2D281C2EB5}" destId="{357C356E-3542-4C60-B51A-10C599704414}" srcOrd="0" destOrd="0" presId="urn:microsoft.com/office/officeart/2005/8/layout/orgChart1"/>
    <dgm:cxn modelId="{BC678CE4-9A3C-4B2A-9734-3D80EC0067E3}" type="presOf" srcId="{CC25B147-0E56-4523-B5E3-4B4918C8955B}" destId="{A58AA0E2-D664-4A4E-9F6B-ED206B9B03DA}" srcOrd="1" destOrd="0" presId="urn:microsoft.com/office/officeart/2005/8/layout/orgChart1"/>
    <dgm:cxn modelId="{B7803BE9-DDD9-495A-B31B-45ED3FDB40E7}" type="presOf" srcId="{56DF9A37-3B4B-458D-B548-7C2D281C2EB5}" destId="{5126CF5C-349F-4F31-A96F-02501E2A1EEE}" srcOrd="1" destOrd="0" presId="urn:microsoft.com/office/officeart/2005/8/layout/orgChart1"/>
    <dgm:cxn modelId="{156390E9-AAA1-4B40-AE60-B4CE0141A32F}" type="presOf" srcId="{6FFA8B3D-8827-4FD4-A1EF-7C16104FE978}" destId="{7C1E635F-AAE4-461B-B280-DEF8F5F3A73A}" srcOrd="0" destOrd="0" presId="urn:microsoft.com/office/officeart/2005/8/layout/orgChart1"/>
    <dgm:cxn modelId="{8DAF87EA-0D74-4036-B2BE-5AF934C8ED26}" type="presOf" srcId="{0163FFFA-742E-4D22-9229-591633BF171A}" destId="{A0F10C80-FCFA-43DC-99D1-848D2181BDE0}" srcOrd="0" destOrd="0" presId="urn:microsoft.com/office/officeart/2005/8/layout/orgChart1"/>
    <dgm:cxn modelId="{844718EB-CF87-4004-8066-50E2CE9024F4}" srcId="{342B4878-D2A7-4E70-A7CC-CBA8B378476B}" destId="{71EFCDDD-C442-4F8A-8FBA-E6061ADAA82A}" srcOrd="1" destOrd="0" parTransId="{A180501A-D1E1-45BF-AA5F-17897A8BFB37}" sibTransId="{2E3DF276-EC34-4252-873B-7F58FC819487}"/>
    <dgm:cxn modelId="{11E732F9-E365-491F-B583-3FD68A40244A}" type="presOf" srcId="{53C2F9BF-F25E-4881-830A-DFB3F8D8F14B}" destId="{3DE1D92F-455A-42B2-9069-D730B254B6FD}" srcOrd="0" destOrd="0" presId="urn:microsoft.com/office/officeart/2005/8/layout/orgChart1"/>
    <dgm:cxn modelId="{1C0798F9-73F4-46D2-84CC-8D87155DD884}" type="presOf" srcId="{653E584B-A47D-48A8-A48F-66F97104D6D4}" destId="{78440C38-94B5-49B3-85DF-E8C4C041D27B}" srcOrd="1" destOrd="0" presId="urn:microsoft.com/office/officeart/2005/8/layout/orgChart1"/>
    <dgm:cxn modelId="{705057FE-B7CC-4377-9C3E-D1108AD29BFB}" type="presOf" srcId="{6EACD001-3277-4D8B-827A-B61E0A37C30A}" destId="{4C405601-609B-4860-9CFE-527B389C60DD}" srcOrd="0" destOrd="0" presId="urn:microsoft.com/office/officeart/2005/8/layout/orgChart1"/>
    <dgm:cxn modelId="{4D802F50-3533-47E8-95B0-313DFB078C30}" type="presParOf" srcId="{3DE1D92F-455A-42B2-9069-D730B254B6FD}" destId="{E754928E-451F-4F22-8255-CBE0E3D22194}" srcOrd="0" destOrd="0" presId="urn:microsoft.com/office/officeart/2005/8/layout/orgChart1"/>
    <dgm:cxn modelId="{3C055973-C722-45A8-91E1-3DBCF473E0E4}" type="presParOf" srcId="{E754928E-451F-4F22-8255-CBE0E3D22194}" destId="{BA208084-19F3-41B6-9CFE-3D95957B447B}" srcOrd="0" destOrd="0" presId="urn:microsoft.com/office/officeart/2005/8/layout/orgChart1"/>
    <dgm:cxn modelId="{A59D5BD3-1A80-4CE1-82F5-E7273AADECA3}" type="presParOf" srcId="{BA208084-19F3-41B6-9CFE-3D95957B447B}" destId="{401EE7D1-603A-4903-9388-F5C9D6B97862}" srcOrd="0" destOrd="0" presId="urn:microsoft.com/office/officeart/2005/8/layout/orgChart1"/>
    <dgm:cxn modelId="{BCDD428C-3F31-4BD7-A274-F93F248BC678}" type="presParOf" srcId="{BA208084-19F3-41B6-9CFE-3D95957B447B}" destId="{A3EA0F79-7630-4781-820D-6207170F6255}" srcOrd="1" destOrd="0" presId="urn:microsoft.com/office/officeart/2005/8/layout/orgChart1"/>
    <dgm:cxn modelId="{29C16CF6-7CAF-4155-AA0C-60FEEEE43013}" type="presParOf" srcId="{E754928E-451F-4F22-8255-CBE0E3D22194}" destId="{4A4BF5E5-90DF-429F-A83E-31B3D53FFDC3}" srcOrd="1" destOrd="0" presId="urn:microsoft.com/office/officeart/2005/8/layout/orgChart1"/>
    <dgm:cxn modelId="{0F2DBEFF-7BC6-4696-80E4-EAB871BF9AF1}" type="presParOf" srcId="{4A4BF5E5-90DF-429F-A83E-31B3D53FFDC3}" destId="{A8DA1BBB-11F4-4265-8C29-4AE0448842AF}" srcOrd="0" destOrd="0" presId="urn:microsoft.com/office/officeart/2005/8/layout/orgChart1"/>
    <dgm:cxn modelId="{38B630C9-17D1-44A9-B9ED-6D266C47B111}" type="presParOf" srcId="{4A4BF5E5-90DF-429F-A83E-31B3D53FFDC3}" destId="{42512F2B-83F3-4266-8529-F01AFCFC39E4}" srcOrd="1" destOrd="0" presId="urn:microsoft.com/office/officeart/2005/8/layout/orgChart1"/>
    <dgm:cxn modelId="{8667D02E-3F92-4625-8F99-6ACC74500CEA}" type="presParOf" srcId="{42512F2B-83F3-4266-8529-F01AFCFC39E4}" destId="{6BB995E8-4055-4690-8034-DA0F3474257E}" srcOrd="0" destOrd="0" presId="urn:microsoft.com/office/officeart/2005/8/layout/orgChart1"/>
    <dgm:cxn modelId="{3614CECE-28D4-42BA-A5EC-A461E45CF04A}" type="presParOf" srcId="{6BB995E8-4055-4690-8034-DA0F3474257E}" destId="{75A16C37-0C27-4C76-813C-AB6B8BD1C727}" srcOrd="0" destOrd="0" presId="urn:microsoft.com/office/officeart/2005/8/layout/orgChart1"/>
    <dgm:cxn modelId="{A0A46D92-262A-4EE1-A241-EB59031FB00E}" type="presParOf" srcId="{6BB995E8-4055-4690-8034-DA0F3474257E}" destId="{33271B3E-7812-4783-8C0E-AA23E6DE3EB2}" srcOrd="1" destOrd="0" presId="urn:microsoft.com/office/officeart/2005/8/layout/orgChart1"/>
    <dgm:cxn modelId="{1040CE5F-8490-44C9-9C50-57A0095322AD}" type="presParOf" srcId="{42512F2B-83F3-4266-8529-F01AFCFC39E4}" destId="{B6384385-4CAE-49D4-B258-D94ED3921BCE}" srcOrd="1" destOrd="0" presId="urn:microsoft.com/office/officeart/2005/8/layout/orgChart1"/>
    <dgm:cxn modelId="{3A010D02-2B90-46C7-B041-D12976180B0F}" type="presParOf" srcId="{42512F2B-83F3-4266-8529-F01AFCFC39E4}" destId="{89B0AFE8-7522-4001-B1A7-EB6CB4DB7EC0}" srcOrd="2" destOrd="0" presId="urn:microsoft.com/office/officeart/2005/8/layout/orgChart1"/>
    <dgm:cxn modelId="{29FC55F1-7001-4845-86EA-4DC0B139855D}" type="presParOf" srcId="{4A4BF5E5-90DF-429F-A83E-31B3D53FFDC3}" destId="{88553842-67BA-4516-97E7-FD4FC5C793E4}" srcOrd="2" destOrd="0" presId="urn:microsoft.com/office/officeart/2005/8/layout/orgChart1"/>
    <dgm:cxn modelId="{C9DFB79D-23A5-47E0-AEA5-6C85BF216590}" type="presParOf" srcId="{4A4BF5E5-90DF-429F-A83E-31B3D53FFDC3}" destId="{BBA3F290-E93B-4E3C-A43D-6E5BD9A98F30}" srcOrd="3" destOrd="0" presId="urn:microsoft.com/office/officeart/2005/8/layout/orgChart1"/>
    <dgm:cxn modelId="{1C9DAE46-8F61-436C-9CB9-DBF563F3CA09}" type="presParOf" srcId="{BBA3F290-E93B-4E3C-A43D-6E5BD9A98F30}" destId="{A86E561F-8AB5-4CE9-B9B4-A7F72DD7F0F9}" srcOrd="0" destOrd="0" presId="urn:microsoft.com/office/officeart/2005/8/layout/orgChart1"/>
    <dgm:cxn modelId="{4441165D-18C7-4399-9634-63863287FCB2}" type="presParOf" srcId="{A86E561F-8AB5-4CE9-B9B4-A7F72DD7F0F9}" destId="{379A40D4-995E-4DE7-92BA-32A76FCF03F2}" srcOrd="0" destOrd="0" presId="urn:microsoft.com/office/officeart/2005/8/layout/orgChart1"/>
    <dgm:cxn modelId="{26736668-24AA-47E6-AA1E-1D3DD6DE1278}" type="presParOf" srcId="{A86E561F-8AB5-4CE9-B9B4-A7F72DD7F0F9}" destId="{804CEB39-7C84-4738-B4F0-E87F0CF13B84}" srcOrd="1" destOrd="0" presId="urn:microsoft.com/office/officeart/2005/8/layout/orgChart1"/>
    <dgm:cxn modelId="{2E7B5EA3-6250-40F6-96C1-4488808CCADE}" type="presParOf" srcId="{BBA3F290-E93B-4E3C-A43D-6E5BD9A98F30}" destId="{99D9115F-3399-4E66-A231-8C1586C87367}" srcOrd="1" destOrd="0" presId="urn:microsoft.com/office/officeart/2005/8/layout/orgChart1"/>
    <dgm:cxn modelId="{A2F387C6-A71F-4F36-A1AD-56A55C00A43D}" type="presParOf" srcId="{99D9115F-3399-4E66-A231-8C1586C87367}" destId="{F2ECE526-2578-4432-8235-E38197F29E67}" srcOrd="0" destOrd="0" presId="urn:microsoft.com/office/officeart/2005/8/layout/orgChart1"/>
    <dgm:cxn modelId="{C27980B3-C993-4353-968B-50B744489641}" type="presParOf" srcId="{99D9115F-3399-4E66-A231-8C1586C87367}" destId="{345D6105-F521-485D-99C6-821EA4493B7A}" srcOrd="1" destOrd="0" presId="urn:microsoft.com/office/officeart/2005/8/layout/orgChart1"/>
    <dgm:cxn modelId="{F697729F-CCA0-49A0-9F8D-0390FBC7A8BD}" type="presParOf" srcId="{345D6105-F521-485D-99C6-821EA4493B7A}" destId="{8235FCAE-7AA4-4A91-B564-469C8DD5D1F2}" srcOrd="0" destOrd="0" presId="urn:microsoft.com/office/officeart/2005/8/layout/orgChart1"/>
    <dgm:cxn modelId="{51DBDBBE-7DF4-4397-A514-97E298ADF450}" type="presParOf" srcId="{8235FCAE-7AA4-4A91-B564-469C8DD5D1F2}" destId="{A34EA2FB-C3E2-4E2A-A255-A3860A3210A7}" srcOrd="0" destOrd="0" presId="urn:microsoft.com/office/officeart/2005/8/layout/orgChart1"/>
    <dgm:cxn modelId="{4530BB71-89D0-499A-B236-E6994686D943}" type="presParOf" srcId="{8235FCAE-7AA4-4A91-B564-469C8DD5D1F2}" destId="{FDDBCD83-DD19-49A7-B391-DF7E8C39B33B}" srcOrd="1" destOrd="0" presId="urn:microsoft.com/office/officeart/2005/8/layout/orgChart1"/>
    <dgm:cxn modelId="{3B7A169A-6B1E-4D17-82B0-2612B7A2A627}" type="presParOf" srcId="{345D6105-F521-485D-99C6-821EA4493B7A}" destId="{8509D88F-CFA2-4804-9041-59F3DCCBA18A}" srcOrd="1" destOrd="0" presId="urn:microsoft.com/office/officeart/2005/8/layout/orgChart1"/>
    <dgm:cxn modelId="{5669D6B4-DF21-4B33-A6A7-3D7876C476A3}" type="presParOf" srcId="{8509D88F-CFA2-4804-9041-59F3DCCBA18A}" destId="{ACF86E65-0968-4A62-A579-9DB3BBF8DA9A}" srcOrd="0" destOrd="0" presId="urn:microsoft.com/office/officeart/2005/8/layout/orgChart1"/>
    <dgm:cxn modelId="{002F4BE7-380D-46FE-A31A-5CE8ABE51569}" type="presParOf" srcId="{8509D88F-CFA2-4804-9041-59F3DCCBA18A}" destId="{CC107554-1F46-431A-9094-39B4AA966B7B}" srcOrd="1" destOrd="0" presId="urn:microsoft.com/office/officeart/2005/8/layout/orgChart1"/>
    <dgm:cxn modelId="{4E056996-A1A3-4CDC-B997-FBB99EB8D3B9}" type="presParOf" srcId="{CC107554-1F46-431A-9094-39B4AA966B7B}" destId="{4C06D14B-120B-4244-95A9-12AF24FE4CA8}" srcOrd="0" destOrd="0" presId="urn:microsoft.com/office/officeart/2005/8/layout/orgChart1"/>
    <dgm:cxn modelId="{B58F31B7-4A46-4607-B1F4-43423CCE452F}" type="presParOf" srcId="{4C06D14B-120B-4244-95A9-12AF24FE4CA8}" destId="{3DF51A8F-5E50-4C64-A844-16548C6E46D4}" srcOrd="0" destOrd="0" presId="urn:microsoft.com/office/officeart/2005/8/layout/orgChart1"/>
    <dgm:cxn modelId="{2D718816-A957-4D60-B2C0-3B8F2E27BA03}" type="presParOf" srcId="{4C06D14B-120B-4244-95A9-12AF24FE4CA8}" destId="{78440C38-94B5-49B3-85DF-E8C4C041D27B}" srcOrd="1" destOrd="0" presId="urn:microsoft.com/office/officeart/2005/8/layout/orgChart1"/>
    <dgm:cxn modelId="{90ECAE13-B7EF-451F-B519-B03E088F84E6}" type="presParOf" srcId="{CC107554-1F46-431A-9094-39B4AA966B7B}" destId="{1D10D890-0A2F-49F2-AD5E-515B0472475E}" srcOrd="1" destOrd="0" presId="urn:microsoft.com/office/officeart/2005/8/layout/orgChart1"/>
    <dgm:cxn modelId="{857EE557-7356-424F-9BB3-7DE695E764C5}" type="presParOf" srcId="{CC107554-1F46-431A-9094-39B4AA966B7B}" destId="{189424F6-3D2B-404D-A64D-58739919108A}" srcOrd="2" destOrd="0" presId="urn:microsoft.com/office/officeart/2005/8/layout/orgChart1"/>
    <dgm:cxn modelId="{2E75007F-E549-462F-8038-2363076105D6}" type="presParOf" srcId="{345D6105-F521-485D-99C6-821EA4493B7A}" destId="{B0C672A7-A68F-46BA-97BB-D946FE80027E}" srcOrd="2" destOrd="0" presId="urn:microsoft.com/office/officeart/2005/8/layout/orgChart1"/>
    <dgm:cxn modelId="{348844D3-6B6D-47F2-A99F-88967B4FFC65}" type="presParOf" srcId="{99D9115F-3399-4E66-A231-8C1586C87367}" destId="{0FECD8C5-AFB0-4B85-B1B1-FEC7322742CB}" srcOrd="2" destOrd="0" presId="urn:microsoft.com/office/officeart/2005/8/layout/orgChart1"/>
    <dgm:cxn modelId="{78079884-AF28-431D-BEC4-7D63BD0574C5}" type="presParOf" srcId="{99D9115F-3399-4E66-A231-8C1586C87367}" destId="{4BF2D05A-256F-4C73-B061-FD42C79E8F03}" srcOrd="3" destOrd="0" presId="urn:microsoft.com/office/officeart/2005/8/layout/orgChart1"/>
    <dgm:cxn modelId="{054CB369-2A3F-4756-A9AE-4C975F605ABB}" type="presParOf" srcId="{4BF2D05A-256F-4C73-B061-FD42C79E8F03}" destId="{DC602F5D-9866-4D0A-AD6E-EAB3156D10FC}" srcOrd="0" destOrd="0" presId="urn:microsoft.com/office/officeart/2005/8/layout/orgChart1"/>
    <dgm:cxn modelId="{8A98B5CC-D42B-4EFB-86D3-E2F40A7A4E5C}" type="presParOf" srcId="{DC602F5D-9866-4D0A-AD6E-EAB3156D10FC}" destId="{2B5002A7-9809-437D-8832-3B3FD9097D95}" srcOrd="0" destOrd="0" presId="urn:microsoft.com/office/officeart/2005/8/layout/orgChart1"/>
    <dgm:cxn modelId="{2A67BDFF-D79C-4238-96F2-2868A5BF5BD7}" type="presParOf" srcId="{DC602F5D-9866-4D0A-AD6E-EAB3156D10FC}" destId="{EF91923B-4449-48E3-BA79-65C173F018AE}" srcOrd="1" destOrd="0" presId="urn:microsoft.com/office/officeart/2005/8/layout/orgChart1"/>
    <dgm:cxn modelId="{C4A1B0C0-B7BF-46B9-848E-1E3844063643}" type="presParOf" srcId="{4BF2D05A-256F-4C73-B061-FD42C79E8F03}" destId="{96613359-CBED-47C4-8EB1-0A15EF1F3C33}" srcOrd="1" destOrd="0" presId="urn:microsoft.com/office/officeart/2005/8/layout/orgChart1"/>
    <dgm:cxn modelId="{41B77309-A3C6-466F-B307-84995180C62A}" type="presParOf" srcId="{96613359-CBED-47C4-8EB1-0A15EF1F3C33}" destId="{A0F10C80-FCFA-43DC-99D1-848D2181BDE0}" srcOrd="0" destOrd="0" presId="urn:microsoft.com/office/officeart/2005/8/layout/orgChart1"/>
    <dgm:cxn modelId="{C50B450C-43CB-4062-AB2E-4727DA4E27F5}" type="presParOf" srcId="{96613359-CBED-47C4-8EB1-0A15EF1F3C33}" destId="{965EA65B-EC4E-46A7-8233-844202ADB52B}" srcOrd="1" destOrd="0" presId="urn:microsoft.com/office/officeart/2005/8/layout/orgChart1"/>
    <dgm:cxn modelId="{B731C51F-5D8A-4CC7-9363-91128467874D}" type="presParOf" srcId="{965EA65B-EC4E-46A7-8233-844202ADB52B}" destId="{65BDBAF2-A725-4C99-B855-C1BFEDB8639B}" srcOrd="0" destOrd="0" presId="urn:microsoft.com/office/officeart/2005/8/layout/orgChart1"/>
    <dgm:cxn modelId="{B463E79E-C126-4BC9-9D2C-A6049778FD2E}" type="presParOf" srcId="{65BDBAF2-A725-4C99-B855-C1BFEDB8639B}" destId="{89438C20-5356-4D9A-B674-849648E25BAE}" srcOrd="0" destOrd="0" presId="urn:microsoft.com/office/officeart/2005/8/layout/orgChart1"/>
    <dgm:cxn modelId="{F8266865-5471-45A7-A263-95DD7DD2E8F8}" type="presParOf" srcId="{65BDBAF2-A725-4C99-B855-C1BFEDB8639B}" destId="{A58AA0E2-D664-4A4E-9F6B-ED206B9B03DA}" srcOrd="1" destOrd="0" presId="urn:microsoft.com/office/officeart/2005/8/layout/orgChart1"/>
    <dgm:cxn modelId="{D71D7989-41E5-4C4E-96FE-D86D44CD06F5}" type="presParOf" srcId="{965EA65B-EC4E-46A7-8233-844202ADB52B}" destId="{E15E160B-3B06-44CC-95BD-F3BCCEAC0427}" srcOrd="1" destOrd="0" presId="urn:microsoft.com/office/officeart/2005/8/layout/orgChart1"/>
    <dgm:cxn modelId="{A4E84621-AEED-47E0-A0D5-B50CE574FB87}" type="presParOf" srcId="{965EA65B-EC4E-46A7-8233-844202ADB52B}" destId="{077F4C6A-1F51-4A74-A281-BB49827D31B5}" srcOrd="2" destOrd="0" presId="urn:microsoft.com/office/officeart/2005/8/layout/orgChart1"/>
    <dgm:cxn modelId="{CB21284C-3734-4D1E-93C2-DAB3DAD6C9E7}" type="presParOf" srcId="{96613359-CBED-47C4-8EB1-0A15EF1F3C33}" destId="{D386C1DF-072E-48A0-97AC-A9E0B1D30708}" srcOrd="2" destOrd="0" presId="urn:microsoft.com/office/officeart/2005/8/layout/orgChart1"/>
    <dgm:cxn modelId="{8D0F9500-6DF4-4ADF-B995-86FB9616057B}" type="presParOf" srcId="{96613359-CBED-47C4-8EB1-0A15EF1F3C33}" destId="{30C2B6BB-CC54-421F-91DF-60321BA9553E}" srcOrd="3" destOrd="0" presId="urn:microsoft.com/office/officeart/2005/8/layout/orgChart1"/>
    <dgm:cxn modelId="{CC8C165A-BA9A-41F7-92C8-879028C2ED95}" type="presParOf" srcId="{30C2B6BB-CC54-421F-91DF-60321BA9553E}" destId="{136CA446-1B4E-4DD4-A6FF-4B8E212016FB}" srcOrd="0" destOrd="0" presId="urn:microsoft.com/office/officeart/2005/8/layout/orgChart1"/>
    <dgm:cxn modelId="{18959857-A6F0-40E5-B7EE-ACAE352AAB17}" type="presParOf" srcId="{136CA446-1B4E-4DD4-A6FF-4B8E212016FB}" destId="{6453BD1C-5058-422F-857F-032E6959E396}" srcOrd="0" destOrd="0" presId="urn:microsoft.com/office/officeart/2005/8/layout/orgChart1"/>
    <dgm:cxn modelId="{DA4ACB44-3F39-4614-8FEA-F39C0F858B63}" type="presParOf" srcId="{136CA446-1B4E-4DD4-A6FF-4B8E212016FB}" destId="{F4B8991D-AC16-4698-A278-8F90AD0C3145}" srcOrd="1" destOrd="0" presId="urn:microsoft.com/office/officeart/2005/8/layout/orgChart1"/>
    <dgm:cxn modelId="{C45CA4C0-BEED-4009-A344-EFEADD9C82F0}" type="presParOf" srcId="{30C2B6BB-CC54-421F-91DF-60321BA9553E}" destId="{F74AB025-62B7-42DD-B50F-91F5ED3763DF}" srcOrd="1" destOrd="0" presId="urn:microsoft.com/office/officeart/2005/8/layout/orgChart1"/>
    <dgm:cxn modelId="{FE905B19-0A73-4403-BC0B-D2986DE8F3D0}" type="presParOf" srcId="{30C2B6BB-CC54-421F-91DF-60321BA9553E}" destId="{E602B057-9EC4-4450-87B5-D519F5253C30}" srcOrd="2" destOrd="0" presId="urn:microsoft.com/office/officeart/2005/8/layout/orgChart1"/>
    <dgm:cxn modelId="{4FEFDF07-1699-48DB-89CB-CFF09D9781C9}" type="presParOf" srcId="{4BF2D05A-256F-4C73-B061-FD42C79E8F03}" destId="{989751F1-397A-4B4F-BEFD-68B2B74C6392}" srcOrd="2" destOrd="0" presId="urn:microsoft.com/office/officeart/2005/8/layout/orgChart1"/>
    <dgm:cxn modelId="{ECF77E5B-B475-434F-BF62-0ED0AB2C64E6}" type="presParOf" srcId="{99D9115F-3399-4E66-A231-8C1586C87367}" destId="{8069BB67-C87C-4D0F-90EE-D7077D7AF25C}" srcOrd="4" destOrd="0" presId="urn:microsoft.com/office/officeart/2005/8/layout/orgChart1"/>
    <dgm:cxn modelId="{ACFA0B60-674B-471C-8462-13A79C2C6B5C}" type="presParOf" srcId="{99D9115F-3399-4E66-A231-8C1586C87367}" destId="{05EC23A7-E073-4536-B503-3019B4F24189}" srcOrd="5" destOrd="0" presId="urn:microsoft.com/office/officeart/2005/8/layout/orgChart1"/>
    <dgm:cxn modelId="{B79E17F2-2252-4572-AF88-0392D15E46C9}" type="presParOf" srcId="{05EC23A7-E073-4536-B503-3019B4F24189}" destId="{C81800E5-B772-42EE-80EC-E32E1291A19D}" srcOrd="0" destOrd="0" presId="urn:microsoft.com/office/officeart/2005/8/layout/orgChart1"/>
    <dgm:cxn modelId="{9D686F8E-0C94-4DA6-9759-FB5E62800A96}" type="presParOf" srcId="{C81800E5-B772-42EE-80EC-E32E1291A19D}" destId="{A9530656-A38E-4838-82F0-3383E2854C28}" srcOrd="0" destOrd="0" presId="urn:microsoft.com/office/officeart/2005/8/layout/orgChart1"/>
    <dgm:cxn modelId="{2FABA278-1AE0-4707-B017-53DF0508AA93}" type="presParOf" srcId="{C81800E5-B772-42EE-80EC-E32E1291A19D}" destId="{2F2EA2DB-4F45-4AFF-B13D-EE6D7FCCD997}" srcOrd="1" destOrd="0" presId="urn:microsoft.com/office/officeart/2005/8/layout/orgChart1"/>
    <dgm:cxn modelId="{E0EA6103-DCA0-46AA-9DDD-500FB530CF96}" type="presParOf" srcId="{05EC23A7-E073-4536-B503-3019B4F24189}" destId="{7497BD19-0AD3-4AAE-B634-640F966802E6}" srcOrd="1" destOrd="0" presId="urn:microsoft.com/office/officeart/2005/8/layout/orgChart1"/>
    <dgm:cxn modelId="{1607AC7E-086C-4F52-87E4-E01DE3572A30}" type="presParOf" srcId="{7497BD19-0AD3-4AAE-B634-640F966802E6}" destId="{B2BBD834-74A4-48BC-A940-144BC3E5902D}" srcOrd="0" destOrd="0" presId="urn:microsoft.com/office/officeart/2005/8/layout/orgChart1"/>
    <dgm:cxn modelId="{A345E417-8159-45DA-BC1D-1147C8D42C77}" type="presParOf" srcId="{7497BD19-0AD3-4AAE-B634-640F966802E6}" destId="{CECAE188-105B-4CB7-9E0D-10ACC830DF56}" srcOrd="1" destOrd="0" presId="urn:microsoft.com/office/officeart/2005/8/layout/orgChart1"/>
    <dgm:cxn modelId="{2D8765BD-8B78-412B-BF0A-33A17C39BC94}" type="presParOf" srcId="{CECAE188-105B-4CB7-9E0D-10ACC830DF56}" destId="{D314F8A5-D578-42F4-9111-A563C8ED1B8C}" srcOrd="0" destOrd="0" presId="urn:microsoft.com/office/officeart/2005/8/layout/orgChart1"/>
    <dgm:cxn modelId="{88054A30-B727-4280-8B56-7CD9231DC65B}" type="presParOf" srcId="{D314F8A5-D578-42F4-9111-A563C8ED1B8C}" destId="{8EC34ED7-3A3D-4DA3-9DE4-93E117522BE0}" srcOrd="0" destOrd="0" presId="urn:microsoft.com/office/officeart/2005/8/layout/orgChart1"/>
    <dgm:cxn modelId="{97FE58A0-2D8E-44D7-B63A-991D6D5FF6C8}" type="presParOf" srcId="{D314F8A5-D578-42F4-9111-A563C8ED1B8C}" destId="{AEE54881-F90D-4FCF-87F1-CC8D546AFC2C}" srcOrd="1" destOrd="0" presId="urn:microsoft.com/office/officeart/2005/8/layout/orgChart1"/>
    <dgm:cxn modelId="{DF30566B-3854-476E-8594-2910687A3060}" type="presParOf" srcId="{CECAE188-105B-4CB7-9E0D-10ACC830DF56}" destId="{B61A2039-C3D5-4966-9DAD-43540076EBAC}" srcOrd="1" destOrd="0" presId="urn:microsoft.com/office/officeart/2005/8/layout/orgChart1"/>
    <dgm:cxn modelId="{FC480970-1A79-4E1B-B0CD-D255EAA5266C}" type="presParOf" srcId="{B61A2039-C3D5-4966-9DAD-43540076EBAC}" destId="{9519F859-09DE-4017-9A9C-2C7813E9B942}" srcOrd="0" destOrd="0" presId="urn:microsoft.com/office/officeart/2005/8/layout/orgChart1"/>
    <dgm:cxn modelId="{CFDCEA11-4FCE-40DD-9937-29E585392631}" type="presParOf" srcId="{B61A2039-C3D5-4966-9DAD-43540076EBAC}" destId="{C0106CE7-3E0D-40F3-BD1B-058D7116FC7F}" srcOrd="1" destOrd="0" presId="urn:microsoft.com/office/officeart/2005/8/layout/orgChart1"/>
    <dgm:cxn modelId="{83DC72B8-46B5-4B7D-85B6-E0C9CCE42E2C}" type="presParOf" srcId="{C0106CE7-3E0D-40F3-BD1B-058D7116FC7F}" destId="{1617D1C0-DBF3-4398-8448-BC00314E3D42}" srcOrd="0" destOrd="0" presId="urn:microsoft.com/office/officeart/2005/8/layout/orgChart1"/>
    <dgm:cxn modelId="{E0F7C881-C58A-42FA-ADDF-1AD28BB9A112}" type="presParOf" srcId="{1617D1C0-DBF3-4398-8448-BC00314E3D42}" destId="{A8DC8286-A61D-49C7-979E-B7DDE463E499}" srcOrd="0" destOrd="0" presId="urn:microsoft.com/office/officeart/2005/8/layout/orgChart1"/>
    <dgm:cxn modelId="{4645EA2B-9BB3-4F6C-999B-76D9C3509D70}" type="presParOf" srcId="{1617D1C0-DBF3-4398-8448-BC00314E3D42}" destId="{AF8C6BB6-9A5B-46D9-88F7-26C77861F64C}" srcOrd="1" destOrd="0" presId="urn:microsoft.com/office/officeart/2005/8/layout/orgChart1"/>
    <dgm:cxn modelId="{9EF44492-EE1E-447D-A4AE-B34D69CC8BA6}" type="presParOf" srcId="{C0106CE7-3E0D-40F3-BD1B-058D7116FC7F}" destId="{BC35B513-A791-471C-9596-1DE92483006C}" srcOrd="1" destOrd="0" presId="urn:microsoft.com/office/officeart/2005/8/layout/orgChart1"/>
    <dgm:cxn modelId="{149268D1-F5E3-4412-86D4-9FC6D4C09355}" type="presParOf" srcId="{C0106CE7-3E0D-40F3-BD1B-058D7116FC7F}" destId="{D8A8BBA4-0CD8-4FC4-B9AB-DEC3306B57CA}" srcOrd="2" destOrd="0" presId="urn:microsoft.com/office/officeart/2005/8/layout/orgChart1"/>
    <dgm:cxn modelId="{07A51A80-F0DE-4DA6-8605-85C3C77A30B6}" type="presParOf" srcId="{B61A2039-C3D5-4966-9DAD-43540076EBAC}" destId="{906CD430-7D99-4942-B196-BE248E906702}" srcOrd="2" destOrd="0" presId="urn:microsoft.com/office/officeart/2005/8/layout/orgChart1"/>
    <dgm:cxn modelId="{2492C55B-E434-47F1-918C-1265373B257D}" type="presParOf" srcId="{B61A2039-C3D5-4966-9DAD-43540076EBAC}" destId="{B004BE26-62CC-4544-BC2A-F62277E27CE7}" srcOrd="3" destOrd="0" presId="urn:microsoft.com/office/officeart/2005/8/layout/orgChart1"/>
    <dgm:cxn modelId="{B560EB92-2771-4E91-AF04-E7C2F96ED6E7}" type="presParOf" srcId="{B004BE26-62CC-4544-BC2A-F62277E27CE7}" destId="{E40EDFC0-A171-4C56-B2F8-1ADD88DAE40E}" srcOrd="0" destOrd="0" presId="urn:microsoft.com/office/officeart/2005/8/layout/orgChart1"/>
    <dgm:cxn modelId="{758D1DB9-31EC-4869-B61C-D347ED0A6FCA}" type="presParOf" srcId="{E40EDFC0-A171-4C56-B2F8-1ADD88DAE40E}" destId="{F7BBC5A3-4B9A-45F1-8EB8-5973CE160777}" srcOrd="0" destOrd="0" presId="urn:microsoft.com/office/officeart/2005/8/layout/orgChart1"/>
    <dgm:cxn modelId="{1DBBB302-B1F5-4794-B409-AD7BC148178C}" type="presParOf" srcId="{E40EDFC0-A171-4C56-B2F8-1ADD88DAE40E}" destId="{8BF9B4EA-A868-4373-BD25-5E20C7739FE7}" srcOrd="1" destOrd="0" presId="urn:microsoft.com/office/officeart/2005/8/layout/orgChart1"/>
    <dgm:cxn modelId="{9599EAEA-252E-493E-8E30-74C0C3697412}" type="presParOf" srcId="{B004BE26-62CC-4544-BC2A-F62277E27CE7}" destId="{BA26BE74-8301-4681-BD5B-BE7832DDDFF4}" srcOrd="1" destOrd="0" presId="urn:microsoft.com/office/officeart/2005/8/layout/orgChart1"/>
    <dgm:cxn modelId="{007003AD-33EC-477A-B5F0-EB5EC0863270}" type="presParOf" srcId="{B004BE26-62CC-4544-BC2A-F62277E27CE7}" destId="{C2DC1DCD-E28C-40EE-B42D-2452D5661F42}" srcOrd="2" destOrd="0" presId="urn:microsoft.com/office/officeart/2005/8/layout/orgChart1"/>
    <dgm:cxn modelId="{A2EBEFEB-CB39-4526-8204-DB28759E5897}" type="presParOf" srcId="{B61A2039-C3D5-4966-9DAD-43540076EBAC}" destId="{57F4B394-000B-49A7-A824-5A3F862DE8FA}" srcOrd="4" destOrd="0" presId="urn:microsoft.com/office/officeart/2005/8/layout/orgChart1"/>
    <dgm:cxn modelId="{E7FA23BC-CA49-4FAE-BD4C-DD8165075FA5}" type="presParOf" srcId="{B61A2039-C3D5-4966-9DAD-43540076EBAC}" destId="{5C0E50FF-3757-4946-8B4B-5F20D8D4B6D4}" srcOrd="5" destOrd="0" presId="urn:microsoft.com/office/officeart/2005/8/layout/orgChart1"/>
    <dgm:cxn modelId="{53AEC022-608B-44B9-89E6-A6F757B6D07D}" type="presParOf" srcId="{5C0E50FF-3757-4946-8B4B-5F20D8D4B6D4}" destId="{23B1E619-7BD3-4D14-B47D-52C1C4938F64}" srcOrd="0" destOrd="0" presId="urn:microsoft.com/office/officeart/2005/8/layout/orgChart1"/>
    <dgm:cxn modelId="{56B957D2-D8C3-4C42-B5FA-7AF560AB387D}" type="presParOf" srcId="{23B1E619-7BD3-4D14-B47D-52C1C4938F64}" destId="{7EB44F5C-763B-4435-9E69-6BFCFD1C23E7}" srcOrd="0" destOrd="0" presId="urn:microsoft.com/office/officeart/2005/8/layout/orgChart1"/>
    <dgm:cxn modelId="{7D6B8C91-4D20-4844-84A6-1337BD44EE6A}" type="presParOf" srcId="{23B1E619-7BD3-4D14-B47D-52C1C4938F64}" destId="{D1883C98-219D-47F8-A3D8-1B19BB63CDB8}" srcOrd="1" destOrd="0" presId="urn:microsoft.com/office/officeart/2005/8/layout/orgChart1"/>
    <dgm:cxn modelId="{4B103283-88C1-4270-A2AE-B953C8AA7106}" type="presParOf" srcId="{5C0E50FF-3757-4946-8B4B-5F20D8D4B6D4}" destId="{E20B7194-9A1A-4A90-BF43-C2BA2D4ADF2E}" srcOrd="1" destOrd="0" presId="urn:microsoft.com/office/officeart/2005/8/layout/orgChart1"/>
    <dgm:cxn modelId="{2A71CC41-B69A-4331-9377-A3FDDA68EA3F}" type="presParOf" srcId="{5C0E50FF-3757-4946-8B4B-5F20D8D4B6D4}" destId="{70C27785-BCE6-481E-9CEE-E4C9AD1F2368}" srcOrd="2" destOrd="0" presId="urn:microsoft.com/office/officeart/2005/8/layout/orgChart1"/>
    <dgm:cxn modelId="{F6421675-D128-4C9B-9B28-24A75ED8CA07}" type="presParOf" srcId="{CECAE188-105B-4CB7-9E0D-10ACC830DF56}" destId="{704D598F-75E8-4E3A-B6D2-D8DAA66120CD}" srcOrd="2" destOrd="0" presId="urn:microsoft.com/office/officeart/2005/8/layout/orgChart1"/>
    <dgm:cxn modelId="{BD7715D9-E740-4055-AAA8-41B9DB61614F}" type="presParOf" srcId="{05EC23A7-E073-4536-B503-3019B4F24189}" destId="{91764B7C-FFD3-4697-BBA0-33658F2D39DA}" srcOrd="2" destOrd="0" presId="urn:microsoft.com/office/officeart/2005/8/layout/orgChart1"/>
    <dgm:cxn modelId="{76F45F12-48BA-4DDC-B574-EF97056A400B}" type="presParOf" srcId="{99D9115F-3399-4E66-A231-8C1586C87367}" destId="{A040FED1-C37D-4636-8780-4586CBC83EE2}" srcOrd="6" destOrd="0" presId="urn:microsoft.com/office/officeart/2005/8/layout/orgChart1"/>
    <dgm:cxn modelId="{E299E188-0EC4-4F46-AAF1-AA9525B4A913}" type="presParOf" srcId="{99D9115F-3399-4E66-A231-8C1586C87367}" destId="{53F28F75-017C-409A-A190-55700D230D6A}" srcOrd="7" destOrd="0" presId="urn:microsoft.com/office/officeart/2005/8/layout/orgChart1"/>
    <dgm:cxn modelId="{9EFD554D-6C91-4F63-B36C-DF0C5D0EC177}" type="presParOf" srcId="{53F28F75-017C-409A-A190-55700D230D6A}" destId="{56077934-483A-449F-8084-6E09A8D24969}" srcOrd="0" destOrd="0" presId="urn:microsoft.com/office/officeart/2005/8/layout/orgChart1"/>
    <dgm:cxn modelId="{6168242A-4457-4662-B970-4EA1851A127C}" type="presParOf" srcId="{56077934-483A-449F-8084-6E09A8D24969}" destId="{70C7637C-1E12-4B7B-92F8-BC026322AD56}" srcOrd="0" destOrd="0" presId="urn:microsoft.com/office/officeart/2005/8/layout/orgChart1"/>
    <dgm:cxn modelId="{9ED327F4-8D61-484D-9CE2-F7228F2C28ED}" type="presParOf" srcId="{56077934-483A-449F-8084-6E09A8D24969}" destId="{CBDA3FF9-6597-469B-B60B-51909351AE8E}" srcOrd="1" destOrd="0" presId="urn:microsoft.com/office/officeart/2005/8/layout/orgChart1"/>
    <dgm:cxn modelId="{75229825-F009-4CCC-9BFC-3336F35DD700}" type="presParOf" srcId="{53F28F75-017C-409A-A190-55700D230D6A}" destId="{47E6A6D0-7883-46D3-903E-02966F8015AC}" srcOrd="1" destOrd="0" presId="urn:microsoft.com/office/officeart/2005/8/layout/orgChart1"/>
    <dgm:cxn modelId="{D85DAEA5-AC8F-4135-A9E1-25F017985A20}" type="presParOf" srcId="{47E6A6D0-7883-46D3-903E-02966F8015AC}" destId="{E16B1679-4E57-4763-913A-54CE0201D860}" srcOrd="0" destOrd="0" presId="urn:microsoft.com/office/officeart/2005/8/layout/orgChart1"/>
    <dgm:cxn modelId="{481CDBE9-6511-4F82-9010-5D5DFC91AB59}" type="presParOf" srcId="{47E6A6D0-7883-46D3-903E-02966F8015AC}" destId="{4BC9F8E0-E71C-4347-BF51-353C96C63D22}" srcOrd="1" destOrd="0" presId="urn:microsoft.com/office/officeart/2005/8/layout/orgChart1"/>
    <dgm:cxn modelId="{A1EC06D8-4439-4CC6-A98B-B46D356A47EF}" type="presParOf" srcId="{4BC9F8E0-E71C-4347-BF51-353C96C63D22}" destId="{E57420E7-5542-4FC9-9315-359169C194F7}" srcOrd="0" destOrd="0" presId="urn:microsoft.com/office/officeart/2005/8/layout/orgChart1"/>
    <dgm:cxn modelId="{E730F97A-9586-41E3-99B2-D7A304538260}" type="presParOf" srcId="{E57420E7-5542-4FC9-9315-359169C194F7}" destId="{357C356E-3542-4C60-B51A-10C599704414}" srcOrd="0" destOrd="0" presId="urn:microsoft.com/office/officeart/2005/8/layout/orgChart1"/>
    <dgm:cxn modelId="{ED5828A7-B6B4-4CEE-BFEB-54F3CC390C7C}" type="presParOf" srcId="{E57420E7-5542-4FC9-9315-359169C194F7}" destId="{5126CF5C-349F-4F31-A96F-02501E2A1EEE}" srcOrd="1" destOrd="0" presId="urn:microsoft.com/office/officeart/2005/8/layout/orgChart1"/>
    <dgm:cxn modelId="{EE8B6A1F-78A5-4FA1-83DB-16FEE50EA3BC}" type="presParOf" srcId="{4BC9F8E0-E71C-4347-BF51-353C96C63D22}" destId="{F0A17138-7C15-42C0-AF84-07A5DE514DD8}" srcOrd="1" destOrd="0" presId="urn:microsoft.com/office/officeart/2005/8/layout/orgChart1"/>
    <dgm:cxn modelId="{BE0063FA-9FAB-4B44-8512-D9CD0846665C}" type="presParOf" srcId="{4BC9F8E0-E71C-4347-BF51-353C96C63D22}" destId="{0B1332A0-32F7-4DF4-8E8B-CDF0FB64389E}" srcOrd="2" destOrd="0" presId="urn:microsoft.com/office/officeart/2005/8/layout/orgChart1"/>
    <dgm:cxn modelId="{A8B082E9-EC08-4EE2-8A9E-9D16306AB4AE}" type="presParOf" srcId="{0B1332A0-32F7-4DF4-8E8B-CDF0FB64389E}" destId="{C74EEB46-A3B4-46A9-9808-899A3E0CEB2B}" srcOrd="0" destOrd="0" presId="urn:microsoft.com/office/officeart/2005/8/layout/orgChart1"/>
    <dgm:cxn modelId="{A913CADC-3E5F-432C-9EBF-1D2595FC78EC}" type="presParOf" srcId="{0B1332A0-32F7-4DF4-8E8B-CDF0FB64389E}" destId="{6F7D2AD1-98F6-4052-883B-61CD01CB2486}" srcOrd="1" destOrd="0" presId="urn:microsoft.com/office/officeart/2005/8/layout/orgChart1"/>
    <dgm:cxn modelId="{50B910B9-3C41-43D5-9D97-E19FC2F950F5}" type="presParOf" srcId="{6F7D2AD1-98F6-4052-883B-61CD01CB2486}" destId="{656FB6FF-9D79-4115-92FF-818EAD892804}" srcOrd="0" destOrd="0" presId="urn:microsoft.com/office/officeart/2005/8/layout/orgChart1"/>
    <dgm:cxn modelId="{F91E7DF7-2629-407C-876C-138070AA7956}" type="presParOf" srcId="{656FB6FF-9D79-4115-92FF-818EAD892804}" destId="{9CD95CC3-A6C8-4740-B1DE-4A0E7696F0FC}" srcOrd="0" destOrd="0" presId="urn:microsoft.com/office/officeart/2005/8/layout/orgChart1"/>
    <dgm:cxn modelId="{F3423090-11F1-4D2D-8DAF-DFFFF1D0298A}" type="presParOf" srcId="{656FB6FF-9D79-4115-92FF-818EAD892804}" destId="{679FE434-8F3C-42DD-A327-B90B43D86272}" srcOrd="1" destOrd="0" presId="urn:microsoft.com/office/officeart/2005/8/layout/orgChart1"/>
    <dgm:cxn modelId="{F6938782-B3B2-4C2E-B05C-2AC2BC6DDEEA}" type="presParOf" srcId="{6F7D2AD1-98F6-4052-883B-61CD01CB2486}" destId="{51E3D537-1956-4547-9863-E5501EB9E415}" srcOrd="1" destOrd="0" presId="urn:microsoft.com/office/officeart/2005/8/layout/orgChart1"/>
    <dgm:cxn modelId="{19EB71EA-EC22-41E2-AC27-F6CE82AA671D}" type="presParOf" srcId="{6F7D2AD1-98F6-4052-883B-61CD01CB2486}" destId="{CFB196CA-23B0-4745-8031-818E6A7AA798}" srcOrd="2" destOrd="0" presId="urn:microsoft.com/office/officeart/2005/8/layout/orgChart1"/>
    <dgm:cxn modelId="{594820EE-8918-4488-9EBF-0077BAF8E9F6}" type="presParOf" srcId="{0B1332A0-32F7-4DF4-8E8B-CDF0FB64389E}" destId="{F2CD7602-132B-4BAD-8690-51707E69C591}" srcOrd="2" destOrd="0" presId="urn:microsoft.com/office/officeart/2005/8/layout/orgChart1"/>
    <dgm:cxn modelId="{B54F6EB6-CF5E-46F8-A7D0-C904116DD057}" type="presParOf" srcId="{0B1332A0-32F7-4DF4-8E8B-CDF0FB64389E}" destId="{C2961CD3-1B88-4DBA-B3CA-3ED6F47985CE}" srcOrd="3" destOrd="0" presId="urn:microsoft.com/office/officeart/2005/8/layout/orgChart1"/>
    <dgm:cxn modelId="{7295F333-A43E-416C-9FAB-28CEFC6E564B}" type="presParOf" srcId="{C2961CD3-1B88-4DBA-B3CA-3ED6F47985CE}" destId="{24C29A35-BF41-407B-8B5D-4A64A4C077F5}" srcOrd="0" destOrd="0" presId="urn:microsoft.com/office/officeart/2005/8/layout/orgChart1"/>
    <dgm:cxn modelId="{28BCF1B3-4229-4937-9EBE-F50D1E307A98}" type="presParOf" srcId="{24C29A35-BF41-407B-8B5D-4A64A4C077F5}" destId="{4C405601-609B-4860-9CFE-527B389C60DD}" srcOrd="0" destOrd="0" presId="urn:microsoft.com/office/officeart/2005/8/layout/orgChart1"/>
    <dgm:cxn modelId="{FA72FEDC-A45D-42D1-9D09-5803BBDCCD44}" type="presParOf" srcId="{24C29A35-BF41-407B-8B5D-4A64A4C077F5}" destId="{4696BCDC-5B46-432E-BE12-318121182676}" srcOrd="1" destOrd="0" presId="urn:microsoft.com/office/officeart/2005/8/layout/orgChart1"/>
    <dgm:cxn modelId="{0F718207-46B3-4F0E-92AF-2397A90D029F}" type="presParOf" srcId="{C2961CD3-1B88-4DBA-B3CA-3ED6F47985CE}" destId="{1843DB55-CB43-4999-8EEE-A9133C2C66CC}" srcOrd="1" destOrd="0" presId="urn:microsoft.com/office/officeart/2005/8/layout/orgChart1"/>
    <dgm:cxn modelId="{03225726-4F8A-488C-9082-00306D8E8E45}" type="presParOf" srcId="{C2961CD3-1B88-4DBA-B3CA-3ED6F47985CE}" destId="{A929ED75-077D-42AA-A582-F9021E01AB45}" srcOrd="2" destOrd="0" presId="urn:microsoft.com/office/officeart/2005/8/layout/orgChart1"/>
    <dgm:cxn modelId="{41102688-B10A-4E66-9211-D374C0D1A42E}" type="presParOf" srcId="{0B1332A0-32F7-4DF4-8E8B-CDF0FB64389E}" destId="{23A5DDE2-8113-4C7F-9EDA-C45AAD50408B}" srcOrd="4" destOrd="0" presId="urn:microsoft.com/office/officeart/2005/8/layout/orgChart1"/>
    <dgm:cxn modelId="{1BCB090E-F00B-4358-BA9E-E75611FEB218}" type="presParOf" srcId="{0B1332A0-32F7-4DF4-8E8B-CDF0FB64389E}" destId="{715163C7-8078-422E-BED0-F77D8416F96F}" srcOrd="5" destOrd="0" presId="urn:microsoft.com/office/officeart/2005/8/layout/orgChart1"/>
    <dgm:cxn modelId="{3195AFEC-DA40-43C1-ABF0-AA4E95C32FBB}" type="presParOf" srcId="{715163C7-8078-422E-BED0-F77D8416F96F}" destId="{AB7210D9-370B-4B7B-84B3-766D576A701E}" srcOrd="0" destOrd="0" presId="urn:microsoft.com/office/officeart/2005/8/layout/orgChart1"/>
    <dgm:cxn modelId="{705C6FAA-18FE-4A1F-92B8-D8BDD032A08D}" type="presParOf" srcId="{AB7210D9-370B-4B7B-84B3-766D576A701E}" destId="{49B37ED4-A055-43A5-A684-E5331F149535}" srcOrd="0" destOrd="0" presId="urn:microsoft.com/office/officeart/2005/8/layout/orgChart1"/>
    <dgm:cxn modelId="{1D88AB1B-1E3B-4307-80E4-8D4717D26724}" type="presParOf" srcId="{AB7210D9-370B-4B7B-84B3-766D576A701E}" destId="{66573736-4457-4CDD-892C-29A0097F11F8}" srcOrd="1" destOrd="0" presId="urn:microsoft.com/office/officeart/2005/8/layout/orgChart1"/>
    <dgm:cxn modelId="{3F54C259-1162-47DE-AF3C-73240FD0FD35}" type="presParOf" srcId="{715163C7-8078-422E-BED0-F77D8416F96F}" destId="{98674DBF-8F9E-4C30-8473-6EB2C22F4B7B}" srcOrd="1" destOrd="0" presId="urn:microsoft.com/office/officeart/2005/8/layout/orgChart1"/>
    <dgm:cxn modelId="{0E0CA921-6A12-4633-8E29-A7655414EB94}" type="presParOf" srcId="{715163C7-8078-422E-BED0-F77D8416F96F}" destId="{5BB770D5-6C99-49B0-9036-1075B86E8ADE}" srcOrd="2" destOrd="0" presId="urn:microsoft.com/office/officeart/2005/8/layout/orgChart1"/>
    <dgm:cxn modelId="{89B7AE2A-1090-4F89-8C30-531C00430AF5}" type="presParOf" srcId="{0B1332A0-32F7-4DF4-8E8B-CDF0FB64389E}" destId="{1E7B4680-FF4E-4C38-A447-38EB0694CAD7}" srcOrd="6" destOrd="0" presId="urn:microsoft.com/office/officeart/2005/8/layout/orgChart1"/>
    <dgm:cxn modelId="{11BE1AEF-A1E3-41E6-8881-8FCEAAF440D0}" type="presParOf" srcId="{0B1332A0-32F7-4DF4-8E8B-CDF0FB64389E}" destId="{62C0CEFC-307B-479F-A2E7-88CFF54C0FD6}" srcOrd="7" destOrd="0" presId="urn:microsoft.com/office/officeart/2005/8/layout/orgChart1"/>
    <dgm:cxn modelId="{CF4AAC38-18B9-4E43-91FD-C10D1891D86D}" type="presParOf" srcId="{62C0CEFC-307B-479F-A2E7-88CFF54C0FD6}" destId="{0B0885B2-3625-4AFB-A6C0-DA981D5A2826}" srcOrd="0" destOrd="0" presId="urn:microsoft.com/office/officeart/2005/8/layout/orgChart1"/>
    <dgm:cxn modelId="{E9E56F12-72A4-43D2-98AC-657A081B9624}" type="presParOf" srcId="{0B0885B2-3625-4AFB-A6C0-DA981D5A2826}" destId="{61A52673-C7B6-4C63-8AA7-CB4007F18588}" srcOrd="0" destOrd="0" presId="urn:microsoft.com/office/officeart/2005/8/layout/orgChart1"/>
    <dgm:cxn modelId="{718DDCEC-9A1A-4F3C-A1D8-3896A065B8E3}" type="presParOf" srcId="{0B0885B2-3625-4AFB-A6C0-DA981D5A2826}" destId="{BAC9AA68-C1B3-44FE-99EA-DECEE0C96D01}" srcOrd="1" destOrd="0" presId="urn:microsoft.com/office/officeart/2005/8/layout/orgChart1"/>
    <dgm:cxn modelId="{81EEEE8D-9FB9-46E5-9E2C-270387817D75}" type="presParOf" srcId="{62C0CEFC-307B-479F-A2E7-88CFF54C0FD6}" destId="{A3D0B331-3E9A-489B-A637-DFC7F765EB53}" srcOrd="1" destOrd="0" presId="urn:microsoft.com/office/officeart/2005/8/layout/orgChart1"/>
    <dgm:cxn modelId="{4DB51F01-EAFA-40C5-86FF-56F1FED5D1A1}" type="presParOf" srcId="{62C0CEFC-307B-479F-A2E7-88CFF54C0FD6}" destId="{CC831249-D111-459F-9CC2-83D92D2D9827}" srcOrd="2" destOrd="0" presId="urn:microsoft.com/office/officeart/2005/8/layout/orgChart1"/>
    <dgm:cxn modelId="{2114ED2D-2906-45F7-B93B-D13E57484A5D}" type="presParOf" srcId="{53F28F75-017C-409A-A190-55700D230D6A}" destId="{851B73BE-08B3-4C00-838A-4AA31C938307}" srcOrd="2" destOrd="0" presId="urn:microsoft.com/office/officeart/2005/8/layout/orgChart1"/>
    <dgm:cxn modelId="{5EC05B44-DF83-45B8-A707-55B3615A9142}" type="presParOf" srcId="{BBA3F290-E93B-4E3C-A43D-6E5BD9A98F30}" destId="{765B2EF9-3CE9-4893-83BE-8CDD714E6FDA}" srcOrd="2" destOrd="0" presId="urn:microsoft.com/office/officeart/2005/8/layout/orgChart1"/>
    <dgm:cxn modelId="{DE6D4DE7-BC5E-4D88-9586-CE50A9813057}" type="presParOf" srcId="{4A4BF5E5-90DF-429F-A83E-31B3D53FFDC3}" destId="{913FC436-F3F8-47FA-B660-63F8643F4CAC}" srcOrd="4" destOrd="0" presId="urn:microsoft.com/office/officeart/2005/8/layout/orgChart1"/>
    <dgm:cxn modelId="{9BF74670-E94E-4B95-8FD5-83E48023C5E9}" type="presParOf" srcId="{4A4BF5E5-90DF-429F-A83E-31B3D53FFDC3}" destId="{5093FAB6-0A4F-4C23-834E-1BC0B24097F8}" srcOrd="5" destOrd="0" presId="urn:microsoft.com/office/officeart/2005/8/layout/orgChart1"/>
    <dgm:cxn modelId="{82224938-A384-4AC0-A3D2-0F7FFC9648EF}" type="presParOf" srcId="{5093FAB6-0A4F-4C23-834E-1BC0B24097F8}" destId="{2D2E058A-C7D6-4700-8B44-C3BD7381CE46}" srcOrd="0" destOrd="0" presId="urn:microsoft.com/office/officeart/2005/8/layout/orgChart1"/>
    <dgm:cxn modelId="{2A104666-6DE9-4C63-B390-1770C701FA38}" type="presParOf" srcId="{2D2E058A-C7D6-4700-8B44-C3BD7381CE46}" destId="{E1EED6C2-8260-404D-A3A5-85C3F9F703FF}" srcOrd="0" destOrd="0" presId="urn:microsoft.com/office/officeart/2005/8/layout/orgChart1"/>
    <dgm:cxn modelId="{50980C16-E964-481D-B3B7-275B6B55A15F}" type="presParOf" srcId="{2D2E058A-C7D6-4700-8B44-C3BD7381CE46}" destId="{F79EC51E-20EB-45B8-8624-9F7BA6265909}" srcOrd="1" destOrd="0" presId="urn:microsoft.com/office/officeart/2005/8/layout/orgChart1"/>
    <dgm:cxn modelId="{B3068453-9C6E-4ABA-B4E3-6273C26E72FD}" type="presParOf" srcId="{5093FAB6-0A4F-4C23-834E-1BC0B24097F8}" destId="{E18E4189-A4DD-44EE-94AB-E774667C31C1}" srcOrd="1" destOrd="0" presId="urn:microsoft.com/office/officeart/2005/8/layout/orgChart1"/>
    <dgm:cxn modelId="{8D6B5650-A290-4481-B27C-FD825871F9CD}" type="presParOf" srcId="{5093FAB6-0A4F-4C23-834E-1BC0B24097F8}" destId="{C5CAFA49-5E31-4315-A685-5E856F8512D1}" srcOrd="2" destOrd="0" presId="urn:microsoft.com/office/officeart/2005/8/layout/orgChart1"/>
    <dgm:cxn modelId="{0514DA6C-910B-4B1B-8ECA-CCEA2C6051EB}" type="presParOf" srcId="{C5CAFA49-5E31-4315-A685-5E856F8512D1}" destId="{7323BE5D-017B-4188-B079-CA58F83C6703}" srcOrd="0" destOrd="0" presId="urn:microsoft.com/office/officeart/2005/8/layout/orgChart1"/>
    <dgm:cxn modelId="{AF5FC44E-4EC9-410D-BDBB-325AB2714F48}" type="presParOf" srcId="{C5CAFA49-5E31-4315-A685-5E856F8512D1}" destId="{97BE317B-7883-4874-96CD-567668301EE7}" srcOrd="1" destOrd="0" presId="urn:microsoft.com/office/officeart/2005/8/layout/orgChart1"/>
    <dgm:cxn modelId="{C4BF9A65-22FE-4119-88E2-AF0DA3D5B9F0}" type="presParOf" srcId="{97BE317B-7883-4874-96CD-567668301EE7}" destId="{77C184FF-86CE-4249-AA3A-04EB37675FD5}" srcOrd="0" destOrd="0" presId="urn:microsoft.com/office/officeart/2005/8/layout/orgChart1"/>
    <dgm:cxn modelId="{E60DA059-C2DA-4F31-BED9-C8457DEDA12B}" type="presParOf" srcId="{77C184FF-86CE-4249-AA3A-04EB37675FD5}" destId="{92D7009A-094D-4458-9A1F-9398CFD62541}" srcOrd="0" destOrd="0" presId="urn:microsoft.com/office/officeart/2005/8/layout/orgChart1"/>
    <dgm:cxn modelId="{D41ABA80-B1B9-4E12-9284-14DBF2B1DE9E}" type="presParOf" srcId="{77C184FF-86CE-4249-AA3A-04EB37675FD5}" destId="{B7121EF5-6079-497E-B07A-CA5FF2625F04}" srcOrd="1" destOrd="0" presId="urn:microsoft.com/office/officeart/2005/8/layout/orgChart1"/>
    <dgm:cxn modelId="{B88997BB-43F9-40B8-8769-AECDE621C6D8}" type="presParOf" srcId="{97BE317B-7883-4874-96CD-567668301EE7}" destId="{ECA9775F-6AA1-4C3B-844B-A8B59C065053}" srcOrd="1" destOrd="0" presId="urn:microsoft.com/office/officeart/2005/8/layout/orgChart1"/>
    <dgm:cxn modelId="{BFCFB473-24E0-4949-AC64-AF4A712D441F}" type="presParOf" srcId="{ECA9775F-6AA1-4C3B-844B-A8B59C065053}" destId="{1F85CD2A-8AB9-4C61-AF3B-6ED50B44CC82}" srcOrd="0" destOrd="0" presId="urn:microsoft.com/office/officeart/2005/8/layout/orgChart1"/>
    <dgm:cxn modelId="{F5473E69-DBF8-4D2E-A20D-7BB07C85F744}" type="presParOf" srcId="{ECA9775F-6AA1-4C3B-844B-A8B59C065053}" destId="{AE68713B-06D1-4211-AE04-216D7BA843E1}" srcOrd="1" destOrd="0" presId="urn:microsoft.com/office/officeart/2005/8/layout/orgChart1"/>
    <dgm:cxn modelId="{E859FB26-5444-44E5-A456-BF80624820E1}" type="presParOf" srcId="{AE68713B-06D1-4211-AE04-216D7BA843E1}" destId="{EAB8220D-E7DD-401E-B521-8DA9A34E77F2}" srcOrd="0" destOrd="0" presId="urn:microsoft.com/office/officeart/2005/8/layout/orgChart1"/>
    <dgm:cxn modelId="{B6A64C93-C4A0-479B-8DAF-D9C41C7B1261}" type="presParOf" srcId="{EAB8220D-E7DD-401E-B521-8DA9A34E77F2}" destId="{BB5CD065-2FCB-4E9F-B408-83BBE7A5AF78}" srcOrd="0" destOrd="0" presId="urn:microsoft.com/office/officeart/2005/8/layout/orgChart1"/>
    <dgm:cxn modelId="{43180FEE-6844-4273-B73B-01CB54705662}" type="presParOf" srcId="{EAB8220D-E7DD-401E-B521-8DA9A34E77F2}" destId="{9B0920D9-3063-46E5-B33D-9F054F565609}" srcOrd="1" destOrd="0" presId="urn:microsoft.com/office/officeart/2005/8/layout/orgChart1"/>
    <dgm:cxn modelId="{B9DE5427-3C21-4B1B-994C-A1982C414684}" type="presParOf" srcId="{AE68713B-06D1-4211-AE04-216D7BA843E1}" destId="{37E23729-7FD6-4435-B390-E3657CAD3DE3}" srcOrd="1" destOrd="0" presId="urn:microsoft.com/office/officeart/2005/8/layout/orgChart1"/>
    <dgm:cxn modelId="{AD7697B3-427B-4F82-9E82-38FA140B83FB}" type="presParOf" srcId="{AE68713B-06D1-4211-AE04-216D7BA843E1}" destId="{567F8C2C-01F9-4D40-B3DF-4F0AB0F90A62}" srcOrd="2" destOrd="0" presId="urn:microsoft.com/office/officeart/2005/8/layout/orgChart1"/>
    <dgm:cxn modelId="{FA222ED6-C25B-4BD7-A637-67681F9260D7}" type="presParOf" srcId="{97BE317B-7883-4874-96CD-567668301EE7}" destId="{70C0BE32-2D61-4584-AA5B-D7CBB77D9B28}" srcOrd="2" destOrd="0" presId="urn:microsoft.com/office/officeart/2005/8/layout/orgChart1"/>
    <dgm:cxn modelId="{CCC84C13-A6B7-4460-B969-667291EC3079}" type="presParOf" srcId="{C5CAFA49-5E31-4315-A685-5E856F8512D1}" destId="{7C1E635F-AAE4-461B-B280-DEF8F5F3A73A}" srcOrd="2" destOrd="0" presId="urn:microsoft.com/office/officeart/2005/8/layout/orgChart1"/>
    <dgm:cxn modelId="{68BF98A0-AA6F-4A91-9353-4E31CA4D1087}" type="presParOf" srcId="{C5CAFA49-5E31-4315-A685-5E856F8512D1}" destId="{E00B397C-4FD8-4016-9E27-774854EC265C}" srcOrd="3" destOrd="0" presId="urn:microsoft.com/office/officeart/2005/8/layout/orgChart1"/>
    <dgm:cxn modelId="{D44AEA50-1615-497C-B53D-F86BC611A93D}" type="presParOf" srcId="{E00B397C-4FD8-4016-9E27-774854EC265C}" destId="{3621FB66-E0BA-4905-92AD-3BFDA1D76577}" srcOrd="0" destOrd="0" presId="urn:microsoft.com/office/officeart/2005/8/layout/orgChart1"/>
    <dgm:cxn modelId="{376FE456-3487-44ED-B9A0-6CBFAF87C87B}" type="presParOf" srcId="{3621FB66-E0BA-4905-92AD-3BFDA1D76577}" destId="{34059BE8-F787-4551-8AEF-D57815F2AC51}" srcOrd="0" destOrd="0" presId="urn:microsoft.com/office/officeart/2005/8/layout/orgChart1"/>
    <dgm:cxn modelId="{38757BE3-FBA6-458C-980F-A215A2D6821E}" type="presParOf" srcId="{3621FB66-E0BA-4905-92AD-3BFDA1D76577}" destId="{94E0297A-31BE-426F-AC1A-23DEB297EDBB}" srcOrd="1" destOrd="0" presId="urn:microsoft.com/office/officeart/2005/8/layout/orgChart1"/>
    <dgm:cxn modelId="{7A7CD722-2472-4612-86C7-FF772B116B80}" type="presParOf" srcId="{E00B397C-4FD8-4016-9E27-774854EC265C}" destId="{CFA85E3D-99E5-470B-97A5-F9FF00B17EC0}" srcOrd="1" destOrd="0" presId="urn:microsoft.com/office/officeart/2005/8/layout/orgChart1"/>
    <dgm:cxn modelId="{4F9F9F0E-785A-4BEC-8E33-C9CD3FC07819}" type="presParOf" srcId="{CFA85E3D-99E5-470B-97A5-F9FF00B17EC0}" destId="{890EBE4E-FA85-4004-953F-94621A02B162}" srcOrd="0" destOrd="0" presId="urn:microsoft.com/office/officeart/2005/8/layout/orgChart1"/>
    <dgm:cxn modelId="{47478803-EF29-4478-AC3D-92699638BF3F}" type="presParOf" srcId="{CFA85E3D-99E5-470B-97A5-F9FF00B17EC0}" destId="{D81DA9EA-C503-40E7-8C3C-84085C63DB1F}" srcOrd="1" destOrd="0" presId="urn:microsoft.com/office/officeart/2005/8/layout/orgChart1"/>
    <dgm:cxn modelId="{B8D7AE9B-75C5-4454-A498-27F3D951C590}" type="presParOf" srcId="{D81DA9EA-C503-40E7-8C3C-84085C63DB1F}" destId="{FEFF4A43-311B-45AB-8CF7-F3824F13C9BD}" srcOrd="0" destOrd="0" presId="urn:microsoft.com/office/officeart/2005/8/layout/orgChart1"/>
    <dgm:cxn modelId="{CB5061AB-1F0D-4973-B199-85AE62821BCF}" type="presParOf" srcId="{FEFF4A43-311B-45AB-8CF7-F3824F13C9BD}" destId="{A73A89F7-F0D6-4EDE-8406-F2EF6D829DAD}" srcOrd="0" destOrd="0" presId="urn:microsoft.com/office/officeart/2005/8/layout/orgChart1"/>
    <dgm:cxn modelId="{1AA4CB25-23E0-4F9B-A9ED-6694B898778F}" type="presParOf" srcId="{FEFF4A43-311B-45AB-8CF7-F3824F13C9BD}" destId="{1FC19748-D321-4122-A4B1-6E0C3423566C}" srcOrd="1" destOrd="0" presId="urn:microsoft.com/office/officeart/2005/8/layout/orgChart1"/>
    <dgm:cxn modelId="{FDB09C5A-C1AA-4F78-8631-280BF9E096C6}" type="presParOf" srcId="{D81DA9EA-C503-40E7-8C3C-84085C63DB1F}" destId="{9E6AB0E0-7612-446F-A6A4-1F9374D55992}" srcOrd="1" destOrd="0" presId="urn:microsoft.com/office/officeart/2005/8/layout/orgChart1"/>
    <dgm:cxn modelId="{1F856242-B4EF-4B3F-8B0E-8FEB9251857B}" type="presParOf" srcId="{D81DA9EA-C503-40E7-8C3C-84085C63DB1F}" destId="{B5693333-D675-4D65-BB2B-DF20DD60041F}" srcOrd="2" destOrd="0" presId="urn:microsoft.com/office/officeart/2005/8/layout/orgChart1"/>
    <dgm:cxn modelId="{1306EDC7-A176-4260-82BE-59C014119868}" type="presParOf" srcId="{E00B397C-4FD8-4016-9E27-774854EC265C}" destId="{CA54FC9C-C275-4904-B4D5-85E25911FF69}" srcOrd="2" destOrd="0" presId="urn:microsoft.com/office/officeart/2005/8/layout/orgChart1"/>
    <dgm:cxn modelId="{B9BCB243-5A55-49D5-BFED-AC32C07B8F3E}" type="presParOf" srcId="{C5CAFA49-5E31-4315-A685-5E856F8512D1}" destId="{05B2BFF1-FF73-4780-BF95-349890DC6E46}" srcOrd="4" destOrd="0" presId="urn:microsoft.com/office/officeart/2005/8/layout/orgChart1"/>
    <dgm:cxn modelId="{6E9CBFA9-2DC3-42C2-84E3-4C5C8B936D7E}" type="presParOf" srcId="{C5CAFA49-5E31-4315-A685-5E856F8512D1}" destId="{5C21575D-6F60-4F1B-BC68-34092C717053}" srcOrd="5" destOrd="0" presId="urn:microsoft.com/office/officeart/2005/8/layout/orgChart1"/>
    <dgm:cxn modelId="{8EF3AD07-8599-4BE9-A497-5328BC365003}" type="presParOf" srcId="{5C21575D-6F60-4F1B-BC68-34092C717053}" destId="{55E7886A-5BC3-44EF-A687-BD81835D5ADD}" srcOrd="0" destOrd="0" presId="urn:microsoft.com/office/officeart/2005/8/layout/orgChart1"/>
    <dgm:cxn modelId="{EBD41F9E-B86C-49B0-9C0C-8848FB9F61F7}" type="presParOf" srcId="{55E7886A-5BC3-44EF-A687-BD81835D5ADD}" destId="{15C454DF-C26A-400E-A12F-E7DDD97BB380}" srcOrd="0" destOrd="0" presId="urn:microsoft.com/office/officeart/2005/8/layout/orgChart1"/>
    <dgm:cxn modelId="{5E50234E-D55B-4FAA-9639-19E2242F0052}" type="presParOf" srcId="{55E7886A-5BC3-44EF-A687-BD81835D5ADD}" destId="{2088F142-926F-4576-B99D-FF39CB083D4E}" srcOrd="1" destOrd="0" presId="urn:microsoft.com/office/officeart/2005/8/layout/orgChart1"/>
    <dgm:cxn modelId="{04BB170D-104D-4F38-8B64-B41237B4870C}" type="presParOf" srcId="{5C21575D-6F60-4F1B-BC68-34092C717053}" destId="{0ECE2FD4-F306-4991-B2AA-5908CC209249}" srcOrd="1" destOrd="0" presId="urn:microsoft.com/office/officeart/2005/8/layout/orgChart1"/>
    <dgm:cxn modelId="{6858CAC0-21E0-4CE5-ABA5-A7EBC21998E5}" type="presParOf" srcId="{0ECE2FD4-F306-4991-B2AA-5908CC209249}" destId="{95E3AB15-4BB3-4C7D-9A0F-17500A90C985}" srcOrd="0" destOrd="0" presId="urn:microsoft.com/office/officeart/2005/8/layout/orgChart1"/>
    <dgm:cxn modelId="{E9687BB0-84B8-4F07-AD1F-57F932506486}" type="presParOf" srcId="{0ECE2FD4-F306-4991-B2AA-5908CC209249}" destId="{385CA40A-3684-4254-B55B-73C585A7A0C5}" srcOrd="1" destOrd="0" presId="urn:microsoft.com/office/officeart/2005/8/layout/orgChart1"/>
    <dgm:cxn modelId="{2EA93AC2-4B07-4FB6-AB26-6BC33ED89D1A}" type="presParOf" srcId="{385CA40A-3684-4254-B55B-73C585A7A0C5}" destId="{DC21E204-01CD-4736-A192-32751BD027E2}" srcOrd="0" destOrd="0" presId="urn:microsoft.com/office/officeart/2005/8/layout/orgChart1"/>
    <dgm:cxn modelId="{A5E054B7-300F-4F2E-9189-DCDECD800F99}" type="presParOf" srcId="{DC21E204-01CD-4736-A192-32751BD027E2}" destId="{C4ED3DC2-5559-4ECC-BF72-9AFA0CA624E2}" srcOrd="0" destOrd="0" presId="urn:microsoft.com/office/officeart/2005/8/layout/orgChart1"/>
    <dgm:cxn modelId="{FF0B25BD-C023-4E48-ACB0-7A24DB784C93}" type="presParOf" srcId="{DC21E204-01CD-4736-A192-32751BD027E2}" destId="{8635C2D4-8038-4717-9A86-2E05D6208C6F}" srcOrd="1" destOrd="0" presId="urn:microsoft.com/office/officeart/2005/8/layout/orgChart1"/>
    <dgm:cxn modelId="{C6F835C6-10C8-41B7-9FBD-A52A7884C698}" type="presParOf" srcId="{385CA40A-3684-4254-B55B-73C585A7A0C5}" destId="{D696B4D2-6639-41FD-9E07-2BAA72628ED8}" srcOrd="1" destOrd="0" presId="urn:microsoft.com/office/officeart/2005/8/layout/orgChart1"/>
    <dgm:cxn modelId="{C49C6032-47E7-4D2D-A01D-D477F0F04962}" type="presParOf" srcId="{385CA40A-3684-4254-B55B-73C585A7A0C5}" destId="{B3C9A73A-1D3F-415C-8EAD-86379321370A}" srcOrd="2" destOrd="0" presId="urn:microsoft.com/office/officeart/2005/8/layout/orgChart1"/>
    <dgm:cxn modelId="{3EC2D8C4-2F98-4189-8FD6-043C0E6B38B8}" type="presParOf" srcId="{0ECE2FD4-F306-4991-B2AA-5908CC209249}" destId="{D09D994E-E46C-458A-8086-EBBC2EEFB041}" srcOrd="2" destOrd="0" presId="urn:microsoft.com/office/officeart/2005/8/layout/orgChart1"/>
    <dgm:cxn modelId="{E3AAF7B1-2D59-4BFB-BDE6-92B35A2BF3C5}" type="presParOf" srcId="{0ECE2FD4-F306-4991-B2AA-5908CC209249}" destId="{9774ABC9-F252-4BFC-8B04-5458588A6215}" srcOrd="3" destOrd="0" presId="urn:microsoft.com/office/officeart/2005/8/layout/orgChart1"/>
    <dgm:cxn modelId="{5AC86452-BC12-4C70-92E4-6AF2FB7DB07D}" type="presParOf" srcId="{9774ABC9-F252-4BFC-8B04-5458588A6215}" destId="{4067DB9F-F4EC-4AF4-847C-5D88739B138D}" srcOrd="0" destOrd="0" presId="urn:microsoft.com/office/officeart/2005/8/layout/orgChart1"/>
    <dgm:cxn modelId="{C3F2AC8A-2317-4995-AFDE-68053FC69A15}" type="presParOf" srcId="{4067DB9F-F4EC-4AF4-847C-5D88739B138D}" destId="{3F1DAFC9-FBF3-4517-AE77-A946515F4F2E}" srcOrd="0" destOrd="0" presId="urn:microsoft.com/office/officeart/2005/8/layout/orgChart1"/>
    <dgm:cxn modelId="{DFC15D39-56B2-4D94-B291-D3AC7FFCDDC4}" type="presParOf" srcId="{4067DB9F-F4EC-4AF4-847C-5D88739B138D}" destId="{F188C86F-C5C5-463A-8B17-9CA6BF28DD75}" srcOrd="1" destOrd="0" presId="urn:microsoft.com/office/officeart/2005/8/layout/orgChart1"/>
    <dgm:cxn modelId="{6487E599-ED45-4B2F-9FE0-9B58AA904D98}" type="presParOf" srcId="{9774ABC9-F252-4BFC-8B04-5458588A6215}" destId="{058D3A66-F5B5-4D19-A7B9-8DAF04CAEF39}" srcOrd="1" destOrd="0" presId="urn:microsoft.com/office/officeart/2005/8/layout/orgChart1"/>
    <dgm:cxn modelId="{3F68091E-2986-48EA-8FC8-4EA48FE91EA0}" type="presParOf" srcId="{9774ABC9-F252-4BFC-8B04-5458588A6215}" destId="{CE45C389-E8DC-4E16-9BE9-725F69ABE31D}" srcOrd="2" destOrd="0" presId="urn:microsoft.com/office/officeart/2005/8/layout/orgChart1"/>
    <dgm:cxn modelId="{D83693BC-3F0F-43B2-8131-5B95B3213550}" type="presParOf" srcId="{5C21575D-6F60-4F1B-BC68-34092C717053}" destId="{E36EB4B4-0224-4275-B93F-9AC7E14112FF}" srcOrd="2" destOrd="0" presId="urn:microsoft.com/office/officeart/2005/8/layout/orgChart1"/>
    <dgm:cxn modelId="{5E740476-DFF4-4236-843D-B01B87FF436A}" type="presParOf" srcId="{E754928E-451F-4F22-8255-CBE0E3D22194}" destId="{4B6F1F31-14DD-4E42-BC4A-4304354584F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FC436-F3F8-47FA-B660-63F8643F4CAC}">
      <dsp:nvSpPr>
        <dsp:cNvPr id="0" name=""/>
        <dsp:cNvSpPr/>
      </dsp:nvSpPr>
      <dsp:spPr>
        <a:xfrm>
          <a:off x="6096000" y="3563464"/>
          <a:ext cx="4297352" cy="874801"/>
        </a:xfrm>
        <a:custGeom>
          <a:avLst/>
          <a:gdLst/>
          <a:ahLst/>
          <a:cxnLst/>
          <a:rect l="0" t="0" r="0" b="0"/>
          <a:pathLst>
            <a:path>
              <a:moveTo>
                <a:pt x="0" y="0"/>
              </a:moveTo>
              <a:lnTo>
                <a:pt x="0" y="500535"/>
              </a:lnTo>
              <a:lnTo>
                <a:pt x="4297352" y="500535"/>
              </a:lnTo>
              <a:lnTo>
                <a:pt x="4297352" y="8748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53842-67BA-4516-97E7-FD4FC5C793E4}">
      <dsp:nvSpPr>
        <dsp:cNvPr id="0" name=""/>
        <dsp:cNvSpPr/>
      </dsp:nvSpPr>
      <dsp:spPr>
        <a:xfrm>
          <a:off x="6050280" y="3563464"/>
          <a:ext cx="91440" cy="874801"/>
        </a:xfrm>
        <a:custGeom>
          <a:avLst/>
          <a:gdLst/>
          <a:ahLst/>
          <a:cxnLst/>
          <a:rect l="0" t="0" r="0" b="0"/>
          <a:pathLst>
            <a:path>
              <a:moveTo>
                <a:pt x="45720" y="0"/>
              </a:moveTo>
              <a:lnTo>
                <a:pt x="45720" y="8748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DA1BBB-11F4-4265-8C29-4AE0448842AF}">
      <dsp:nvSpPr>
        <dsp:cNvPr id="0" name=""/>
        <dsp:cNvSpPr/>
      </dsp:nvSpPr>
      <dsp:spPr>
        <a:xfrm>
          <a:off x="1783035" y="3563464"/>
          <a:ext cx="4312964" cy="874801"/>
        </a:xfrm>
        <a:custGeom>
          <a:avLst/>
          <a:gdLst/>
          <a:ahLst/>
          <a:cxnLst/>
          <a:rect l="0" t="0" r="0" b="0"/>
          <a:pathLst>
            <a:path>
              <a:moveTo>
                <a:pt x="4312964" y="0"/>
              </a:moveTo>
              <a:lnTo>
                <a:pt x="4312964" y="500535"/>
              </a:lnTo>
              <a:lnTo>
                <a:pt x="0" y="500535"/>
              </a:lnTo>
              <a:lnTo>
                <a:pt x="0" y="87480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EE7D1-603A-4903-9388-F5C9D6B97862}">
      <dsp:nvSpPr>
        <dsp:cNvPr id="0" name=""/>
        <dsp:cNvSpPr/>
      </dsp:nvSpPr>
      <dsp:spPr>
        <a:xfrm>
          <a:off x="4313783" y="1781247"/>
          <a:ext cx="3564433" cy="17822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CACFP</a:t>
          </a:r>
        </a:p>
      </dsp:txBody>
      <dsp:txXfrm>
        <a:off x="4313783" y="1781247"/>
        <a:ext cx="3564433" cy="1782216"/>
      </dsp:txXfrm>
    </dsp:sp>
    <dsp:sp modelId="{75A16C37-0C27-4C76-813C-AB6B8BD1C727}">
      <dsp:nvSpPr>
        <dsp:cNvPr id="0" name=""/>
        <dsp:cNvSpPr/>
      </dsp:nvSpPr>
      <dsp:spPr>
        <a:xfrm>
          <a:off x="818" y="4438265"/>
          <a:ext cx="3564433" cy="17822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Community Nutrition Programs Section</a:t>
          </a:r>
        </a:p>
      </dsp:txBody>
      <dsp:txXfrm>
        <a:off x="818" y="4438265"/>
        <a:ext cx="3564433" cy="1782216"/>
      </dsp:txXfrm>
    </dsp:sp>
    <dsp:sp modelId="{379A40D4-995E-4DE7-92BA-32A76FCF03F2}">
      <dsp:nvSpPr>
        <dsp:cNvPr id="0" name=""/>
        <dsp:cNvSpPr/>
      </dsp:nvSpPr>
      <dsp:spPr>
        <a:xfrm>
          <a:off x="4313783" y="4438265"/>
          <a:ext cx="3564433" cy="17822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Program</a:t>
          </a:r>
          <a:r>
            <a:rPr lang="en-US" sz="3900" kern="1200" baseline="0"/>
            <a:t> Integrity Bureau</a:t>
          </a:r>
          <a:endParaRPr lang="en-US" sz="3900" kern="1200"/>
        </a:p>
      </dsp:txBody>
      <dsp:txXfrm>
        <a:off x="4313783" y="4438265"/>
        <a:ext cx="3564433" cy="1782216"/>
      </dsp:txXfrm>
    </dsp:sp>
    <dsp:sp modelId="{E1EED6C2-8260-404D-A3A5-85C3F9F703FF}">
      <dsp:nvSpPr>
        <dsp:cNvPr id="0" name=""/>
        <dsp:cNvSpPr/>
      </dsp:nvSpPr>
      <dsp:spPr>
        <a:xfrm>
          <a:off x="8611135" y="4438265"/>
          <a:ext cx="3564433" cy="178221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Education</a:t>
          </a:r>
          <a:r>
            <a:rPr lang="en-US" sz="3900" kern="1200" baseline="0"/>
            <a:t> &amp; Nutrition Policy Section</a:t>
          </a:r>
          <a:endParaRPr lang="en-US" sz="3900" kern="1200"/>
        </a:p>
      </dsp:txBody>
      <dsp:txXfrm>
        <a:off x="8611135" y="4438265"/>
        <a:ext cx="3564433" cy="1782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D994E-E46C-458A-8086-EBBC2EEFB041}">
      <dsp:nvSpPr>
        <dsp:cNvPr id="0" name=""/>
        <dsp:cNvSpPr/>
      </dsp:nvSpPr>
      <dsp:spPr>
        <a:xfrm>
          <a:off x="14460253" y="6923298"/>
          <a:ext cx="1106409" cy="1719906"/>
        </a:xfrm>
        <a:custGeom>
          <a:avLst/>
          <a:gdLst/>
          <a:ahLst/>
          <a:cxnLst/>
          <a:rect l="0" t="0" r="0" b="0"/>
          <a:pathLst>
            <a:path>
              <a:moveTo>
                <a:pt x="1106409" y="0"/>
              </a:moveTo>
              <a:lnTo>
                <a:pt x="1106409" y="1719906"/>
              </a:lnTo>
              <a:lnTo>
                <a:pt x="0" y="171990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E3AB15-4BB3-4C7D-9A0F-17500A90C985}">
      <dsp:nvSpPr>
        <dsp:cNvPr id="0" name=""/>
        <dsp:cNvSpPr/>
      </dsp:nvSpPr>
      <dsp:spPr>
        <a:xfrm>
          <a:off x="14460253" y="6923298"/>
          <a:ext cx="1106409" cy="468392"/>
        </a:xfrm>
        <a:custGeom>
          <a:avLst/>
          <a:gdLst/>
          <a:ahLst/>
          <a:cxnLst/>
          <a:rect l="0" t="0" r="0" b="0"/>
          <a:pathLst>
            <a:path>
              <a:moveTo>
                <a:pt x="1106409" y="0"/>
              </a:moveTo>
              <a:lnTo>
                <a:pt x="1106409" y="468392"/>
              </a:lnTo>
              <a:lnTo>
                <a:pt x="0" y="46839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2BFF1-FF73-4780-BF95-349890DC6E46}">
      <dsp:nvSpPr>
        <dsp:cNvPr id="0" name=""/>
        <dsp:cNvSpPr/>
      </dsp:nvSpPr>
      <dsp:spPr>
        <a:xfrm>
          <a:off x="14591896" y="2826308"/>
          <a:ext cx="91440" cy="3656316"/>
        </a:xfrm>
        <a:custGeom>
          <a:avLst/>
          <a:gdLst/>
          <a:ahLst/>
          <a:cxnLst/>
          <a:rect l="0" t="0" r="0" b="0"/>
          <a:pathLst>
            <a:path>
              <a:moveTo>
                <a:pt x="45720" y="0"/>
              </a:moveTo>
              <a:lnTo>
                <a:pt x="45720" y="3656316"/>
              </a:lnTo>
              <a:lnTo>
                <a:pt x="93418" y="365631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0EBE4E-FA85-4004-953F-94621A02B162}">
      <dsp:nvSpPr>
        <dsp:cNvPr id="0" name=""/>
        <dsp:cNvSpPr/>
      </dsp:nvSpPr>
      <dsp:spPr>
        <a:xfrm>
          <a:off x="15711768" y="4077822"/>
          <a:ext cx="264404" cy="810840"/>
        </a:xfrm>
        <a:custGeom>
          <a:avLst/>
          <a:gdLst/>
          <a:ahLst/>
          <a:cxnLst/>
          <a:rect l="0" t="0" r="0" b="0"/>
          <a:pathLst>
            <a:path>
              <a:moveTo>
                <a:pt x="0" y="0"/>
              </a:moveTo>
              <a:lnTo>
                <a:pt x="0" y="810840"/>
              </a:lnTo>
              <a:lnTo>
                <a:pt x="264404"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E635F-AAE4-461B-B280-DEF8F5F3A73A}">
      <dsp:nvSpPr>
        <dsp:cNvPr id="0" name=""/>
        <dsp:cNvSpPr/>
      </dsp:nvSpPr>
      <dsp:spPr>
        <a:xfrm>
          <a:off x="14637616" y="2826308"/>
          <a:ext cx="192803" cy="810840"/>
        </a:xfrm>
        <a:custGeom>
          <a:avLst/>
          <a:gdLst/>
          <a:ahLst/>
          <a:cxnLst/>
          <a:rect l="0" t="0" r="0" b="0"/>
          <a:pathLst>
            <a:path>
              <a:moveTo>
                <a:pt x="0" y="0"/>
              </a:moveTo>
              <a:lnTo>
                <a:pt x="0" y="810840"/>
              </a:lnTo>
              <a:lnTo>
                <a:pt x="192803"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85CD2A-8AB9-4C61-AF3B-6ED50B44CC82}">
      <dsp:nvSpPr>
        <dsp:cNvPr id="0" name=""/>
        <dsp:cNvSpPr/>
      </dsp:nvSpPr>
      <dsp:spPr>
        <a:xfrm>
          <a:off x="12433153" y="4077822"/>
          <a:ext cx="264404" cy="810840"/>
        </a:xfrm>
        <a:custGeom>
          <a:avLst/>
          <a:gdLst/>
          <a:ahLst/>
          <a:cxnLst/>
          <a:rect l="0" t="0" r="0" b="0"/>
          <a:pathLst>
            <a:path>
              <a:moveTo>
                <a:pt x="0" y="0"/>
              </a:moveTo>
              <a:lnTo>
                <a:pt x="0" y="810840"/>
              </a:lnTo>
              <a:lnTo>
                <a:pt x="264404"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23BE5D-017B-4188-B079-CA58F83C6703}">
      <dsp:nvSpPr>
        <dsp:cNvPr id="0" name=""/>
        <dsp:cNvSpPr/>
      </dsp:nvSpPr>
      <dsp:spPr>
        <a:xfrm>
          <a:off x="13314501" y="2826308"/>
          <a:ext cx="1323114" cy="810840"/>
        </a:xfrm>
        <a:custGeom>
          <a:avLst/>
          <a:gdLst/>
          <a:ahLst/>
          <a:cxnLst/>
          <a:rect l="0" t="0" r="0" b="0"/>
          <a:pathLst>
            <a:path>
              <a:moveTo>
                <a:pt x="1323114" y="0"/>
              </a:moveTo>
              <a:lnTo>
                <a:pt x="1323114" y="810840"/>
              </a:lnTo>
              <a:lnTo>
                <a:pt x="0"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3FC436-F3F8-47FA-B660-63F8643F4CAC}">
      <dsp:nvSpPr>
        <dsp:cNvPr id="0" name=""/>
        <dsp:cNvSpPr/>
      </dsp:nvSpPr>
      <dsp:spPr>
        <a:xfrm>
          <a:off x="8786576" y="1574794"/>
          <a:ext cx="5851040" cy="370166"/>
        </a:xfrm>
        <a:custGeom>
          <a:avLst/>
          <a:gdLst/>
          <a:ahLst/>
          <a:cxnLst/>
          <a:rect l="0" t="0" r="0" b="0"/>
          <a:pathLst>
            <a:path>
              <a:moveTo>
                <a:pt x="0" y="0"/>
              </a:moveTo>
              <a:lnTo>
                <a:pt x="0" y="185083"/>
              </a:lnTo>
              <a:lnTo>
                <a:pt x="5851040" y="185083"/>
              </a:lnTo>
              <a:lnTo>
                <a:pt x="5851040" y="37016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7B4680-FF4E-4C38-A447-38EB0694CAD7}">
      <dsp:nvSpPr>
        <dsp:cNvPr id="0" name=""/>
        <dsp:cNvSpPr/>
      </dsp:nvSpPr>
      <dsp:spPr>
        <a:xfrm>
          <a:off x="9233860" y="5329337"/>
          <a:ext cx="185083" cy="2062354"/>
        </a:xfrm>
        <a:custGeom>
          <a:avLst/>
          <a:gdLst/>
          <a:ahLst/>
          <a:cxnLst/>
          <a:rect l="0" t="0" r="0" b="0"/>
          <a:pathLst>
            <a:path>
              <a:moveTo>
                <a:pt x="0" y="0"/>
              </a:moveTo>
              <a:lnTo>
                <a:pt x="0" y="2062354"/>
              </a:lnTo>
              <a:lnTo>
                <a:pt x="185083" y="206235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A5DDE2-8113-4C7F-9EDA-C45AAD50408B}">
      <dsp:nvSpPr>
        <dsp:cNvPr id="0" name=""/>
        <dsp:cNvSpPr/>
      </dsp:nvSpPr>
      <dsp:spPr>
        <a:xfrm>
          <a:off x="9048777" y="5329337"/>
          <a:ext cx="185083" cy="2062354"/>
        </a:xfrm>
        <a:custGeom>
          <a:avLst/>
          <a:gdLst/>
          <a:ahLst/>
          <a:cxnLst/>
          <a:rect l="0" t="0" r="0" b="0"/>
          <a:pathLst>
            <a:path>
              <a:moveTo>
                <a:pt x="185083" y="0"/>
              </a:moveTo>
              <a:lnTo>
                <a:pt x="185083" y="2062354"/>
              </a:lnTo>
              <a:lnTo>
                <a:pt x="0" y="206235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CD7602-132B-4BAD-8690-51707E69C591}">
      <dsp:nvSpPr>
        <dsp:cNvPr id="0" name=""/>
        <dsp:cNvSpPr/>
      </dsp:nvSpPr>
      <dsp:spPr>
        <a:xfrm>
          <a:off x="9233860" y="5329337"/>
          <a:ext cx="185083" cy="810840"/>
        </a:xfrm>
        <a:custGeom>
          <a:avLst/>
          <a:gdLst/>
          <a:ahLst/>
          <a:cxnLst/>
          <a:rect l="0" t="0" r="0" b="0"/>
          <a:pathLst>
            <a:path>
              <a:moveTo>
                <a:pt x="0" y="0"/>
              </a:moveTo>
              <a:lnTo>
                <a:pt x="0" y="810840"/>
              </a:lnTo>
              <a:lnTo>
                <a:pt x="185083"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4EEB46-A3B4-46A9-9808-899A3E0CEB2B}">
      <dsp:nvSpPr>
        <dsp:cNvPr id="0" name=""/>
        <dsp:cNvSpPr/>
      </dsp:nvSpPr>
      <dsp:spPr>
        <a:xfrm>
          <a:off x="9048777" y="5329337"/>
          <a:ext cx="185083" cy="810840"/>
        </a:xfrm>
        <a:custGeom>
          <a:avLst/>
          <a:gdLst/>
          <a:ahLst/>
          <a:cxnLst/>
          <a:rect l="0" t="0" r="0" b="0"/>
          <a:pathLst>
            <a:path>
              <a:moveTo>
                <a:pt x="185083" y="0"/>
              </a:moveTo>
              <a:lnTo>
                <a:pt x="185083" y="810840"/>
              </a:lnTo>
              <a:lnTo>
                <a:pt x="0"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6B1679-4E57-4763-913A-54CE0201D860}">
      <dsp:nvSpPr>
        <dsp:cNvPr id="0" name=""/>
        <dsp:cNvSpPr/>
      </dsp:nvSpPr>
      <dsp:spPr>
        <a:xfrm>
          <a:off x="9188140" y="4077822"/>
          <a:ext cx="91440" cy="370166"/>
        </a:xfrm>
        <a:custGeom>
          <a:avLst/>
          <a:gdLst/>
          <a:ahLst/>
          <a:cxnLst/>
          <a:rect l="0" t="0" r="0" b="0"/>
          <a:pathLst>
            <a:path>
              <a:moveTo>
                <a:pt x="45720" y="0"/>
              </a:moveTo>
              <a:lnTo>
                <a:pt x="45720"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40FED1-C37D-4636-8780-4586CBC83EE2}">
      <dsp:nvSpPr>
        <dsp:cNvPr id="0" name=""/>
        <dsp:cNvSpPr/>
      </dsp:nvSpPr>
      <dsp:spPr>
        <a:xfrm>
          <a:off x="5060677" y="2826308"/>
          <a:ext cx="4173182" cy="370166"/>
        </a:xfrm>
        <a:custGeom>
          <a:avLst/>
          <a:gdLst/>
          <a:ahLst/>
          <a:cxnLst/>
          <a:rect l="0" t="0" r="0" b="0"/>
          <a:pathLst>
            <a:path>
              <a:moveTo>
                <a:pt x="0" y="0"/>
              </a:moveTo>
              <a:lnTo>
                <a:pt x="0" y="185083"/>
              </a:lnTo>
              <a:lnTo>
                <a:pt x="4173182" y="185083"/>
              </a:lnTo>
              <a:lnTo>
                <a:pt x="4173182"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F4B394-000B-49A7-A824-5A3F862DE8FA}">
      <dsp:nvSpPr>
        <dsp:cNvPr id="0" name=""/>
        <dsp:cNvSpPr/>
      </dsp:nvSpPr>
      <dsp:spPr>
        <a:xfrm>
          <a:off x="4888814" y="5329337"/>
          <a:ext cx="264404" cy="3313868"/>
        </a:xfrm>
        <a:custGeom>
          <a:avLst/>
          <a:gdLst/>
          <a:ahLst/>
          <a:cxnLst/>
          <a:rect l="0" t="0" r="0" b="0"/>
          <a:pathLst>
            <a:path>
              <a:moveTo>
                <a:pt x="0" y="0"/>
              </a:moveTo>
              <a:lnTo>
                <a:pt x="0" y="3313868"/>
              </a:lnTo>
              <a:lnTo>
                <a:pt x="264404" y="33138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6CD430-7D99-4942-B196-BE248E906702}">
      <dsp:nvSpPr>
        <dsp:cNvPr id="0" name=""/>
        <dsp:cNvSpPr/>
      </dsp:nvSpPr>
      <dsp:spPr>
        <a:xfrm>
          <a:off x="4888814" y="5329337"/>
          <a:ext cx="264404" cy="2062354"/>
        </a:xfrm>
        <a:custGeom>
          <a:avLst/>
          <a:gdLst/>
          <a:ahLst/>
          <a:cxnLst/>
          <a:rect l="0" t="0" r="0" b="0"/>
          <a:pathLst>
            <a:path>
              <a:moveTo>
                <a:pt x="0" y="0"/>
              </a:moveTo>
              <a:lnTo>
                <a:pt x="0" y="2062354"/>
              </a:lnTo>
              <a:lnTo>
                <a:pt x="264404" y="206235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19F859-09DE-4017-9A9C-2C7813E9B942}">
      <dsp:nvSpPr>
        <dsp:cNvPr id="0" name=""/>
        <dsp:cNvSpPr/>
      </dsp:nvSpPr>
      <dsp:spPr>
        <a:xfrm>
          <a:off x="4888814" y="5329337"/>
          <a:ext cx="264404" cy="810840"/>
        </a:xfrm>
        <a:custGeom>
          <a:avLst/>
          <a:gdLst/>
          <a:ahLst/>
          <a:cxnLst/>
          <a:rect l="0" t="0" r="0" b="0"/>
          <a:pathLst>
            <a:path>
              <a:moveTo>
                <a:pt x="0" y="0"/>
              </a:moveTo>
              <a:lnTo>
                <a:pt x="0" y="810840"/>
              </a:lnTo>
              <a:lnTo>
                <a:pt x="264404"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BBD834-74A4-48BC-A940-144BC3E5902D}">
      <dsp:nvSpPr>
        <dsp:cNvPr id="0" name=""/>
        <dsp:cNvSpPr/>
      </dsp:nvSpPr>
      <dsp:spPr>
        <a:xfrm>
          <a:off x="5548172" y="4077822"/>
          <a:ext cx="91440" cy="370166"/>
        </a:xfrm>
        <a:custGeom>
          <a:avLst/>
          <a:gdLst/>
          <a:ahLst/>
          <a:cxnLst/>
          <a:rect l="0" t="0" r="0" b="0"/>
          <a:pathLst>
            <a:path>
              <a:moveTo>
                <a:pt x="45720" y="0"/>
              </a:moveTo>
              <a:lnTo>
                <a:pt x="45720"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69BB67-C87C-4D0F-90EE-D7077D7AF25C}">
      <dsp:nvSpPr>
        <dsp:cNvPr id="0" name=""/>
        <dsp:cNvSpPr/>
      </dsp:nvSpPr>
      <dsp:spPr>
        <a:xfrm>
          <a:off x="5060677" y="2826308"/>
          <a:ext cx="533215" cy="370166"/>
        </a:xfrm>
        <a:custGeom>
          <a:avLst/>
          <a:gdLst/>
          <a:ahLst/>
          <a:cxnLst/>
          <a:rect l="0" t="0" r="0" b="0"/>
          <a:pathLst>
            <a:path>
              <a:moveTo>
                <a:pt x="0" y="0"/>
              </a:moveTo>
              <a:lnTo>
                <a:pt x="0" y="185083"/>
              </a:lnTo>
              <a:lnTo>
                <a:pt x="533215" y="185083"/>
              </a:lnTo>
              <a:lnTo>
                <a:pt x="533215"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6C1DF-072E-48A0-97AC-A9E0B1D30708}">
      <dsp:nvSpPr>
        <dsp:cNvPr id="0" name=""/>
        <dsp:cNvSpPr/>
      </dsp:nvSpPr>
      <dsp:spPr>
        <a:xfrm>
          <a:off x="2315278" y="4077822"/>
          <a:ext cx="264404" cy="2062354"/>
        </a:xfrm>
        <a:custGeom>
          <a:avLst/>
          <a:gdLst/>
          <a:ahLst/>
          <a:cxnLst/>
          <a:rect l="0" t="0" r="0" b="0"/>
          <a:pathLst>
            <a:path>
              <a:moveTo>
                <a:pt x="0" y="0"/>
              </a:moveTo>
              <a:lnTo>
                <a:pt x="0" y="2062354"/>
              </a:lnTo>
              <a:lnTo>
                <a:pt x="264404" y="206235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F10C80-FCFA-43DC-99D1-848D2181BDE0}">
      <dsp:nvSpPr>
        <dsp:cNvPr id="0" name=""/>
        <dsp:cNvSpPr/>
      </dsp:nvSpPr>
      <dsp:spPr>
        <a:xfrm>
          <a:off x="2315278" y="4077822"/>
          <a:ext cx="264404" cy="810840"/>
        </a:xfrm>
        <a:custGeom>
          <a:avLst/>
          <a:gdLst/>
          <a:ahLst/>
          <a:cxnLst/>
          <a:rect l="0" t="0" r="0" b="0"/>
          <a:pathLst>
            <a:path>
              <a:moveTo>
                <a:pt x="0" y="0"/>
              </a:moveTo>
              <a:lnTo>
                <a:pt x="0" y="810840"/>
              </a:lnTo>
              <a:lnTo>
                <a:pt x="264404"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ECD8C5-AFB0-4B85-B1B1-FEC7322742CB}">
      <dsp:nvSpPr>
        <dsp:cNvPr id="0" name=""/>
        <dsp:cNvSpPr/>
      </dsp:nvSpPr>
      <dsp:spPr>
        <a:xfrm>
          <a:off x="3020356" y="2826308"/>
          <a:ext cx="2040320" cy="370166"/>
        </a:xfrm>
        <a:custGeom>
          <a:avLst/>
          <a:gdLst/>
          <a:ahLst/>
          <a:cxnLst/>
          <a:rect l="0" t="0" r="0" b="0"/>
          <a:pathLst>
            <a:path>
              <a:moveTo>
                <a:pt x="2040320" y="0"/>
              </a:moveTo>
              <a:lnTo>
                <a:pt x="2040320" y="185083"/>
              </a:lnTo>
              <a:lnTo>
                <a:pt x="0" y="185083"/>
              </a:lnTo>
              <a:lnTo>
                <a:pt x="0"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F86E65-0968-4A62-A579-9DB3BBF8DA9A}">
      <dsp:nvSpPr>
        <dsp:cNvPr id="0" name=""/>
        <dsp:cNvSpPr/>
      </dsp:nvSpPr>
      <dsp:spPr>
        <a:xfrm>
          <a:off x="182416" y="4077822"/>
          <a:ext cx="264404" cy="810840"/>
        </a:xfrm>
        <a:custGeom>
          <a:avLst/>
          <a:gdLst/>
          <a:ahLst/>
          <a:cxnLst/>
          <a:rect l="0" t="0" r="0" b="0"/>
          <a:pathLst>
            <a:path>
              <a:moveTo>
                <a:pt x="0" y="0"/>
              </a:moveTo>
              <a:lnTo>
                <a:pt x="0" y="810840"/>
              </a:lnTo>
              <a:lnTo>
                <a:pt x="264404" y="81084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ECE526-2578-4432-8235-E38197F29E67}">
      <dsp:nvSpPr>
        <dsp:cNvPr id="0" name=""/>
        <dsp:cNvSpPr/>
      </dsp:nvSpPr>
      <dsp:spPr>
        <a:xfrm>
          <a:off x="887494" y="2826308"/>
          <a:ext cx="4173182" cy="370166"/>
        </a:xfrm>
        <a:custGeom>
          <a:avLst/>
          <a:gdLst/>
          <a:ahLst/>
          <a:cxnLst/>
          <a:rect l="0" t="0" r="0" b="0"/>
          <a:pathLst>
            <a:path>
              <a:moveTo>
                <a:pt x="4173182" y="0"/>
              </a:moveTo>
              <a:lnTo>
                <a:pt x="4173182" y="185083"/>
              </a:lnTo>
              <a:lnTo>
                <a:pt x="0" y="185083"/>
              </a:lnTo>
              <a:lnTo>
                <a:pt x="0" y="37016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53842-67BA-4516-97E7-FD4FC5C793E4}">
      <dsp:nvSpPr>
        <dsp:cNvPr id="0" name=""/>
        <dsp:cNvSpPr/>
      </dsp:nvSpPr>
      <dsp:spPr>
        <a:xfrm>
          <a:off x="5060677" y="1574794"/>
          <a:ext cx="3725898" cy="370166"/>
        </a:xfrm>
        <a:custGeom>
          <a:avLst/>
          <a:gdLst/>
          <a:ahLst/>
          <a:cxnLst/>
          <a:rect l="0" t="0" r="0" b="0"/>
          <a:pathLst>
            <a:path>
              <a:moveTo>
                <a:pt x="3725898" y="0"/>
              </a:moveTo>
              <a:lnTo>
                <a:pt x="3725898" y="185083"/>
              </a:lnTo>
              <a:lnTo>
                <a:pt x="0" y="185083"/>
              </a:lnTo>
              <a:lnTo>
                <a:pt x="0" y="37016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DA1BBB-11F4-4265-8C29-4AE0448842AF}">
      <dsp:nvSpPr>
        <dsp:cNvPr id="0" name=""/>
        <dsp:cNvSpPr/>
      </dsp:nvSpPr>
      <dsp:spPr>
        <a:xfrm>
          <a:off x="8786576" y="1574794"/>
          <a:ext cx="3987782" cy="363882"/>
        </a:xfrm>
        <a:custGeom>
          <a:avLst/>
          <a:gdLst/>
          <a:ahLst/>
          <a:cxnLst/>
          <a:rect l="0" t="0" r="0" b="0"/>
          <a:pathLst>
            <a:path>
              <a:moveTo>
                <a:pt x="0" y="0"/>
              </a:moveTo>
              <a:lnTo>
                <a:pt x="0" y="178799"/>
              </a:lnTo>
              <a:lnTo>
                <a:pt x="3987782" y="178799"/>
              </a:lnTo>
              <a:lnTo>
                <a:pt x="3987782" y="36388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EE7D1-603A-4903-9388-F5C9D6B97862}">
      <dsp:nvSpPr>
        <dsp:cNvPr id="0" name=""/>
        <dsp:cNvSpPr/>
      </dsp:nvSpPr>
      <dsp:spPr>
        <a:xfrm>
          <a:off x="7905228" y="693446"/>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rial"/>
              <a:cs typeface="Arial"/>
            </a:rPr>
            <a:t>CCDD</a:t>
          </a:r>
        </a:p>
      </dsp:txBody>
      <dsp:txXfrm>
        <a:off x="7905228" y="693446"/>
        <a:ext cx="1762696" cy="881348"/>
      </dsp:txXfrm>
    </dsp:sp>
    <dsp:sp modelId="{75A16C37-0C27-4C76-813C-AB6B8BD1C727}">
      <dsp:nvSpPr>
        <dsp:cNvPr id="0" name=""/>
        <dsp:cNvSpPr/>
      </dsp:nvSpPr>
      <dsp:spPr>
        <a:xfrm>
          <a:off x="11893010" y="1938676"/>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Head Start State Collaboration Office</a:t>
          </a:r>
        </a:p>
      </dsp:txBody>
      <dsp:txXfrm>
        <a:off x="11893010" y="1938676"/>
        <a:ext cx="1762696" cy="881348"/>
      </dsp:txXfrm>
    </dsp:sp>
    <dsp:sp modelId="{379A40D4-995E-4DE7-92BA-32A76FCF03F2}">
      <dsp:nvSpPr>
        <dsp:cNvPr id="0" name=""/>
        <dsp:cNvSpPr/>
      </dsp:nvSpPr>
      <dsp:spPr>
        <a:xfrm>
          <a:off x="4179329" y="1944960"/>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a:t>
          </a:r>
          <a:r>
            <a:rPr lang="en-US" sz="1600" kern="1200" baseline="0"/>
            <a:t> Innovation, Policy &amp; Research Branch</a:t>
          </a:r>
          <a:endParaRPr lang="en-US" sz="1600" kern="1200"/>
        </a:p>
      </dsp:txBody>
      <dsp:txXfrm>
        <a:off x="4179329" y="1944960"/>
        <a:ext cx="1762696" cy="881348"/>
      </dsp:txXfrm>
    </dsp:sp>
    <dsp:sp modelId="{A34EA2FB-C3E2-4E2A-A255-A3860A3210A7}">
      <dsp:nvSpPr>
        <dsp:cNvPr id="0" name=""/>
        <dsp:cNvSpPr/>
      </dsp:nvSpPr>
      <dsp:spPr>
        <a:xfrm>
          <a:off x="6146"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Data Research &amp; Planning Office</a:t>
          </a:r>
        </a:p>
      </dsp:txBody>
      <dsp:txXfrm>
        <a:off x="6146" y="3196474"/>
        <a:ext cx="1762696" cy="881348"/>
      </dsp:txXfrm>
    </dsp:sp>
    <dsp:sp modelId="{3DF51A8F-5E50-4C64-A844-16548C6E46D4}">
      <dsp:nvSpPr>
        <dsp:cNvPr id="0" name=""/>
        <dsp:cNvSpPr/>
      </dsp:nvSpPr>
      <dsp:spPr>
        <a:xfrm>
          <a:off x="446820"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Data &amp; Research Unit</a:t>
          </a:r>
        </a:p>
      </dsp:txBody>
      <dsp:txXfrm>
        <a:off x="446820" y="4447988"/>
        <a:ext cx="1762696" cy="881348"/>
      </dsp:txXfrm>
    </dsp:sp>
    <dsp:sp modelId="{2B5002A7-9809-437D-8832-3B3FD9097D95}">
      <dsp:nvSpPr>
        <dsp:cNvPr id="0" name=""/>
        <dsp:cNvSpPr/>
      </dsp:nvSpPr>
      <dsp:spPr>
        <a:xfrm>
          <a:off x="2139008"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Learning Innovation &amp; Improvement Office</a:t>
          </a:r>
        </a:p>
      </dsp:txBody>
      <dsp:txXfrm>
        <a:off x="2139008" y="3196474"/>
        <a:ext cx="1762696" cy="881348"/>
      </dsp:txXfrm>
    </dsp:sp>
    <dsp:sp modelId="{89438C20-5356-4D9A-B674-849648E25BAE}">
      <dsp:nvSpPr>
        <dsp:cNvPr id="0" name=""/>
        <dsp:cNvSpPr/>
      </dsp:nvSpPr>
      <dsp:spPr>
        <a:xfrm>
          <a:off x="2579682"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Learning Innovation &amp; Improvement Unit</a:t>
          </a:r>
        </a:p>
      </dsp:txBody>
      <dsp:txXfrm>
        <a:off x="2579682" y="4447988"/>
        <a:ext cx="1762696" cy="881348"/>
      </dsp:txXfrm>
    </dsp:sp>
    <dsp:sp modelId="{6453BD1C-5058-422F-857F-032E6959E396}">
      <dsp:nvSpPr>
        <dsp:cNvPr id="0" name=""/>
        <dsp:cNvSpPr/>
      </dsp:nvSpPr>
      <dsp:spPr>
        <a:xfrm>
          <a:off x="2579682" y="5699503"/>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Policy Unit</a:t>
          </a:r>
        </a:p>
      </dsp:txBody>
      <dsp:txXfrm>
        <a:off x="2579682" y="5699503"/>
        <a:ext cx="1762696" cy="881348"/>
      </dsp:txXfrm>
    </dsp:sp>
    <dsp:sp modelId="{A9530656-A38E-4838-82F0-3383E2854C28}">
      <dsp:nvSpPr>
        <dsp:cNvPr id="0" name=""/>
        <dsp:cNvSpPr/>
      </dsp:nvSpPr>
      <dsp:spPr>
        <a:xfrm>
          <a:off x="4712544"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Child Care Administration Bureau</a:t>
          </a:r>
        </a:p>
      </dsp:txBody>
      <dsp:txXfrm>
        <a:off x="4712544" y="3196474"/>
        <a:ext cx="1762696" cy="881348"/>
      </dsp:txXfrm>
    </dsp:sp>
    <dsp:sp modelId="{8EC34ED7-3A3D-4DA3-9DE4-93E117522BE0}">
      <dsp:nvSpPr>
        <dsp:cNvPr id="0" name=""/>
        <dsp:cNvSpPr/>
      </dsp:nvSpPr>
      <dsp:spPr>
        <a:xfrm>
          <a:off x="4712544"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Division Administrative Support Section</a:t>
          </a:r>
        </a:p>
      </dsp:txBody>
      <dsp:txXfrm>
        <a:off x="4712544" y="4447988"/>
        <a:ext cx="1762696" cy="881348"/>
      </dsp:txXfrm>
    </dsp:sp>
    <dsp:sp modelId="{A8DC8286-A61D-49C7-979E-B7DDE463E499}">
      <dsp:nvSpPr>
        <dsp:cNvPr id="0" name=""/>
        <dsp:cNvSpPr/>
      </dsp:nvSpPr>
      <dsp:spPr>
        <a:xfrm>
          <a:off x="5153218" y="5699503"/>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Admin Service Unit</a:t>
          </a:r>
        </a:p>
      </dsp:txBody>
      <dsp:txXfrm>
        <a:off x="5153218" y="5699503"/>
        <a:ext cx="1762696" cy="881348"/>
      </dsp:txXfrm>
    </dsp:sp>
    <dsp:sp modelId="{F7BBC5A3-4B9A-45F1-8EB8-5973CE160777}">
      <dsp:nvSpPr>
        <dsp:cNvPr id="0" name=""/>
        <dsp:cNvSpPr/>
      </dsp:nvSpPr>
      <dsp:spPr>
        <a:xfrm>
          <a:off x="5153218" y="6951017"/>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Funding Application Unit</a:t>
          </a:r>
        </a:p>
      </dsp:txBody>
      <dsp:txXfrm>
        <a:off x="5153218" y="6951017"/>
        <a:ext cx="1762696" cy="881348"/>
      </dsp:txXfrm>
    </dsp:sp>
    <dsp:sp modelId="{7EB44F5C-763B-4435-9E69-6BFCFD1C23E7}">
      <dsp:nvSpPr>
        <dsp:cNvPr id="0" name=""/>
        <dsp:cNvSpPr/>
      </dsp:nvSpPr>
      <dsp:spPr>
        <a:xfrm>
          <a:off x="5153218" y="8202531"/>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Appeals Unit</a:t>
          </a:r>
        </a:p>
      </dsp:txBody>
      <dsp:txXfrm>
        <a:off x="5153218" y="8202531"/>
        <a:ext cx="1762696" cy="881348"/>
      </dsp:txXfrm>
    </dsp:sp>
    <dsp:sp modelId="{70C7637C-1E12-4B7B-92F8-BC026322AD56}">
      <dsp:nvSpPr>
        <dsp:cNvPr id="0" name=""/>
        <dsp:cNvSpPr/>
      </dsp:nvSpPr>
      <dsp:spPr>
        <a:xfrm>
          <a:off x="8352512"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Child Care Policy &amp; Development Bureau</a:t>
          </a:r>
        </a:p>
      </dsp:txBody>
      <dsp:txXfrm>
        <a:off x="8352512" y="3196474"/>
        <a:ext cx="1762696" cy="881348"/>
      </dsp:txXfrm>
    </dsp:sp>
    <dsp:sp modelId="{357C356E-3542-4C60-B51A-10C599704414}">
      <dsp:nvSpPr>
        <dsp:cNvPr id="0" name=""/>
        <dsp:cNvSpPr/>
      </dsp:nvSpPr>
      <dsp:spPr>
        <a:xfrm>
          <a:off x="8352512"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Child Care and Intergenerational Services Section</a:t>
          </a:r>
        </a:p>
      </dsp:txBody>
      <dsp:txXfrm>
        <a:off x="8352512" y="4447988"/>
        <a:ext cx="1762696" cy="881348"/>
      </dsp:txXfrm>
    </dsp:sp>
    <dsp:sp modelId="{9CD95CC3-A6C8-4740-B1DE-4A0E7696F0FC}">
      <dsp:nvSpPr>
        <dsp:cNvPr id="0" name=""/>
        <dsp:cNvSpPr/>
      </dsp:nvSpPr>
      <dsp:spPr>
        <a:xfrm>
          <a:off x="7286081" y="5699503"/>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Policy Unit</a:t>
          </a:r>
        </a:p>
      </dsp:txBody>
      <dsp:txXfrm>
        <a:off x="7286081" y="5699503"/>
        <a:ext cx="1762696" cy="881348"/>
      </dsp:txXfrm>
    </dsp:sp>
    <dsp:sp modelId="{4C405601-609B-4860-9CFE-527B389C60DD}">
      <dsp:nvSpPr>
        <dsp:cNvPr id="0" name=""/>
        <dsp:cNvSpPr/>
      </dsp:nvSpPr>
      <dsp:spPr>
        <a:xfrm>
          <a:off x="9418943" y="5699503"/>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Bargaining Unit</a:t>
          </a:r>
        </a:p>
      </dsp:txBody>
      <dsp:txXfrm>
        <a:off x="9418943" y="5699503"/>
        <a:ext cx="1762696" cy="881348"/>
      </dsp:txXfrm>
    </dsp:sp>
    <dsp:sp modelId="{49B37ED4-A055-43A5-A684-E5331F149535}">
      <dsp:nvSpPr>
        <dsp:cNvPr id="0" name=""/>
        <dsp:cNvSpPr/>
      </dsp:nvSpPr>
      <dsp:spPr>
        <a:xfrm>
          <a:off x="7286081" y="6951017"/>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Integrity &amp; County Operations Unit</a:t>
          </a:r>
        </a:p>
      </dsp:txBody>
      <dsp:txXfrm>
        <a:off x="7286081" y="6951017"/>
        <a:ext cx="1762696" cy="881348"/>
      </dsp:txXfrm>
    </dsp:sp>
    <dsp:sp modelId="{61A52673-C7B6-4C63-8AA7-CB4007F18588}">
      <dsp:nvSpPr>
        <dsp:cNvPr id="0" name=""/>
        <dsp:cNvSpPr/>
      </dsp:nvSpPr>
      <dsp:spPr>
        <a:xfrm>
          <a:off x="9418943" y="6951017"/>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Policy Implementation Unit</a:t>
          </a:r>
        </a:p>
      </dsp:txBody>
      <dsp:txXfrm>
        <a:off x="9418943" y="6951017"/>
        <a:ext cx="1762696" cy="881348"/>
      </dsp:txXfrm>
    </dsp:sp>
    <dsp:sp modelId="{E1EED6C2-8260-404D-A3A5-85C3F9F703FF}">
      <dsp:nvSpPr>
        <dsp:cNvPr id="0" name=""/>
        <dsp:cNvSpPr/>
      </dsp:nvSpPr>
      <dsp:spPr>
        <a:xfrm>
          <a:off x="13756268" y="1944960"/>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a:t>
          </a:r>
          <a:r>
            <a:rPr lang="en-US" sz="1600" kern="1200" baseline="0"/>
            <a:t> Quality &amp; Improvement Branch</a:t>
          </a:r>
          <a:endParaRPr lang="en-US" sz="1600" kern="1200"/>
        </a:p>
      </dsp:txBody>
      <dsp:txXfrm>
        <a:off x="13756268" y="1944960"/>
        <a:ext cx="1762696" cy="881348"/>
      </dsp:txXfrm>
    </dsp:sp>
    <dsp:sp modelId="{92D7009A-094D-4458-9A1F-9398CFD62541}">
      <dsp:nvSpPr>
        <dsp:cNvPr id="0" name=""/>
        <dsp:cNvSpPr/>
      </dsp:nvSpPr>
      <dsp:spPr>
        <a:xfrm>
          <a:off x="11551805"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Quality and Improvement North</a:t>
          </a:r>
        </a:p>
      </dsp:txBody>
      <dsp:txXfrm>
        <a:off x="11551805" y="3196474"/>
        <a:ext cx="1762696" cy="881348"/>
      </dsp:txXfrm>
    </dsp:sp>
    <dsp:sp modelId="{BB5CD065-2FCB-4E9F-B408-83BBE7A5AF78}">
      <dsp:nvSpPr>
        <dsp:cNvPr id="0" name=""/>
        <dsp:cNvSpPr/>
      </dsp:nvSpPr>
      <dsp:spPr>
        <a:xfrm>
          <a:off x="12697557"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PQI North Unit</a:t>
          </a:r>
        </a:p>
      </dsp:txBody>
      <dsp:txXfrm>
        <a:off x="12697557" y="4447988"/>
        <a:ext cx="1762696" cy="881348"/>
      </dsp:txXfrm>
    </dsp:sp>
    <dsp:sp modelId="{34059BE8-F787-4551-8AEF-D57815F2AC51}">
      <dsp:nvSpPr>
        <dsp:cNvPr id="0" name=""/>
        <dsp:cNvSpPr/>
      </dsp:nvSpPr>
      <dsp:spPr>
        <a:xfrm>
          <a:off x="14830420" y="3196474"/>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Quality and Improvement South</a:t>
          </a:r>
        </a:p>
      </dsp:txBody>
      <dsp:txXfrm>
        <a:off x="14830420" y="3196474"/>
        <a:ext cx="1762696" cy="881348"/>
      </dsp:txXfrm>
    </dsp:sp>
    <dsp:sp modelId="{A73A89F7-F0D6-4EDE-8406-F2EF6D829DAD}">
      <dsp:nvSpPr>
        <dsp:cNvPr id="0" name=""/>
        <dsp:cNvSpPr/>
      </dsp:nvSpPr>
      <dsp:spPr>
        <a:xfrm>
          <a:off x="15976172" y="4447988"/>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PQI South Unit</a:t>
          </a:r>
        </a:p>
      </dsp:txBody>
      <dsp:txXfrm>
        <a:off x="15976172" y="4447988"/>
        <a:ext cx="1762696" cy="881348"/>
      </dsp:txXfrm>
    </dsp:sp>
    <dsp:sp modelId="{15C454DF-C26A-400E-A12F-E7DDD97BB380}">
      <dsp:nvSpPr>
        <dsp:cNvPr id="0" name=""/>
        <dsp:cNvSpPr/>
      </dsp:nvSpPr>
      <dsp:spPr>
        <a:xfrm>
          <a:off x="14685314" y="6041950"/>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Integrity and Improvement Section</a:t>
          </a:r>
        </a:p>
      </dsp:txBody>
      <dsp:txXfrm>
        <a:off x="14685314" y="6041950"/>
        <a:ext cx="1762696" cy="881348"/>
      </dsp:txXfrm>
    </dsp:sp>
    <dsp:sp modelId="{C4ED3DC2-5559-4ECC-BF72-9AFA0CA624E2}">
      <dsp:nvSpPr>
        <dsp:cNvPr id="0" name=""/>
        <dsp:cNvSpPr/>
      </dsp:nvSpPr>
      <dsp:spPr>
        <a:xfrm>
          <a:off x="12697557" y="6951017"/>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Integrity Improvement Unit A</a:t>
          </a:r>
        </a:p>
      </dsp:txBody>
      <dsp:txXfrm>
        <a:off x="12697557" y="6951017"/>
        <a:ext cx="1762696" cy="881348"/>
      </dsp:txXfrm>
    </dsp:sp>
    <dsp:sp modelId="{3F1DAFC9-FBF3-4517-AE77-A946515F4F2E}">
      <dsp:nvSpPr>
        <dsp:cNvPr id="0" name=""/>
        <dsp:cNvSpPr/>
      </dsp:nvSpPr>
      <dsp:spPr>
        <a:xfrm>
          <a:off x="12697557" y="8202531"/>
          <a:ext cx="1762696" cy="8813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Program Integrity Unit B</a:t>
          </a:r>
        </a:p>
      </dsp:txBody>
      <dsp:txXfrm>
        <a:off x="12697557" y="8202531"/>
        <a:ext cx="1762696" cy="8813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F9E0C7CB-4357-49D9-A3EA-0CB243CF313B}" type="datetimeFigureOut">
              <a:rPr lang="en-US" smtClean="0"/>
              <a:t>7/19/2021</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319E938B-5AB8-4888-8D25-1FCA44B95861}" type="slidenum">
              <a:rPr lang="en-US" smtClean="0"/>
              <a:t>‹#›</a:t>
            </a:fld>
            <a:endParaRPr lang="en-US"/>
          </a:p>
        </p:txBody>
      </p:sp>
    </p:spTree>
    <p:extLst>
      <p:ext uri="{BB962C8B-B14F-4D97-AF65-F5344CB8AC3E}">
        <p14:creationId xmlns:p14="http://schemas.microsoft.com/office/powerpoint/2010/main" val="282442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ss.ca.gov/Portals/9/Additional-Resources/Letters-and-Notices/CCBs/2021/CCB%2021-01.pdf?ver=2021-07-02-160501-35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a:t>
            </a:fld>
            <a:endParaRPr lang="en-US"/>
          </a:p>
        </p:txBody>
      </p:sp>
    </p:spTree>
    <p:extLst>
      <p:ext uri="{BB962C8B-B14F-4D97-AF65-F5344CB8AC3E}">
        <p14:creationId xmlns:p14="http://schemas.microsoft.com/office/powerpoint/2010/main" val="3726838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10</a:t>
            </a:fld>
            <a:endParaRPr lang="en-US"/>
          </a:p>
        </p:txBody>
      </p:sp>
    </p:spTree>
    <p:extLst>
      <p:ext uri="{BB962C8B-B14F-4D97-AF65-F5344CB8AC3E}">
        <p14:creationId xmlns:p14="http://schemas.microsoft.com/office/powerpoint/2010/main" val="278077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11</a:t>
            </a:fld>
            <a:endParaRPr lang="en-US"/>
          </a:p>
        </p:txBody>
      </p:sp>
    </p:spTree>
    <p:extLst>
      <p:ext uri="{BB962C8B-B14F-4D97-AF65-F5344CB8AC3E}">
        <p14:creationId xmlns:p14="http://schemas.microsoft.com/office/powerpoint/2010/main" val="413996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12</a:t>
            </a:fld>
            <a:endParaRPr lang="en-US"/>
          </a:p>
        </p:txBody>
      </p:sp>
    </p:spTree>
    <p:extLst>
      <p:ext uri="{BB962C8B-B14F-4D97-AF65-F5344CB8AC3E}">
        <p14:creationId xmlns:p14="http://schemas.microsoft.com/office/powerpoint/2010/main" val="138648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13</a:t>
            </a:fld>
            <a:endParaRPr lang="en-US"/>
          </a:p>
        </p:txBody>
      </p:sp>
    </p:spTree>
    <p:extLst>
      <p:ext uri="{BB962C8B-B14F-4D97-AF65-F5344CB8AC3E}">
        <p14:creationId xmlns:p14="http://schemas.microsoft.com/office/powerpoint/2010/main" val="1996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14</a:t>
            </a:fld>
            <a:endParaRPr lang="en-US"/>
          </a:p>
        </p:txBody>
      </p:sp>
    </p:spTree>
    <p:extLst>
      <p:ext uri="{BB962C8B-B14F-4D97-AF65-F5344CB8AC3E}">
        <p14:creationId xmlns:p14="http://schemas.microsoft.com/office/powerpoint/2010/main" val="1758670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15</a:t>
            </a:fld>
            <a:endParaRPr lang="en-US"/>
          </a:p>
        </p:txBody>
      </p:sp>
    </p:spTree>
    <p:extLst>
      <p:ext uri="{BB962C8B-B14F-4D97-AF65-F5344CB8AC3E}">
        <p14:creationId xmlns:p14="http://schemas.microsoft.com/office/powerpoint/2010/main" val="381502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16</a:t>
            </a:fld>
            <a:endParaRPr lang="en-US"/>
          </a:p>
        </p:txBody>
      </p:sp>
    </p:spTree>
    <p:extLst>
      <p:ext uri="{BB962C8B-B14F-4D97-AF65-F5344CB8AC3E}">
        <p14:creationId xmlns:p14="http://schemas.microsoft.com/office/powerpoint/2010/main" val="3673187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17</a:t>
            </a:fld>
            <a:endParaRPr lang="en-US"/>
          </a:p>
        </p:txBody>
      </p:sp>
    </p:spTree>
    <p:extLst>
      <p:ext uri="{BB962C8B-B14F-4D97-AF65-F5344CB8AC3E}">
        <p14:creationId xmlns:p14="http://schemas.microsoft.com/office/powerpoint/2010/main" val="428194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18</a:t>
            </a:fld>
            <a:endParaRPr lang="en-US"/>
          </a:p>
        </p:txBody>
      </p:sp>
    </p:spTree>
    <p:extLst>
      <p:ext uri="{BB962C8B-B14F-4D97-AF65-F5344CB8AC3E}">
        <p14:creationId xmlns:p14="http://schemas.microsoft.com/office/powerpoint/2010/main" val="4224706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19</a:t>
            </a:fld>
            <a:endParaRPr lang="en-US"/>
          </a:p>
        </p:txBody>
      </p:sp>
    </p:spTree>
    <p:extLst>
      <p:ext uri="{BB962C8B-B14F-4D97-AF65-F5344CB8AC3E}">
        <p14:creationId xmlns:p14="http://schemas.microsoft.com/office/powerpoint/2010/main" val="338612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a:t>
            </a:fld>
            <a:endParaRPr lang="en-US"/>
          </a:p>
        </p:txBody>
      </p:sp>
    </p:spTree>
    <p:extLst>
      <p:ext uri="{BB962C8B-B14F-4D97-AF65-F5344CB8AC3E}">
        <p14:creationId xmlns:p14="http://schemas.microsoft.com/office/powerpoint/2010/main" val="1680250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20</a:t>
            </a:fld>
            <a:endParaRPr lang="en-US"/>
          </a:p>
        </p:txBody>
      </p:sp>
    </p:spTree>
    <p:extLst>
      <p:ext uri="{BB962C8B-B14F-4D97-AF65-F5344CB8AC3E}">
        <p14:creationId xmlns:p14="http://schemas.microsoft.com/office/powerpoint/2010/main" val="3175717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21</a:t>
            </a:fld>
            <a:endParaRPr lang="en-US"/>
          </a:p>
        </p:txBody>
      </p:sp>
    </p:spTree>
    <p:extLst>
      <p:ext uri="{BB962C8B-B14F-4D97-AF65-F5344CB8AC3E}">
        <p14:creationId xmlns:p14="http://schemas.microsoft.com/office/powerpoint/2010/main" val="389705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22</a:t>
            </a:fld>
            <a:endParaRPr lang="en-US"/>
          </a:p>
        </p:txBody>
      </p:sp>
    </p:spTree>
    <p:extLst>
      <p:ext uri="{BB962C8B-B14F-4D97-AF65-F5344CB8AC3E}">
        <p14:creationId xmlns:p14="http://schemas.microsoft.com/office/powerpoint/2010/main" val="4074175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23</a:t>
            </a:fld>
            <a:endParaRPr lang="en-US"/>
          </a:p>
        </p:txBody>
      </p:sp>
    </p:spTree>
    <p:extLst>
      <p:ext uri="{BB962C8B-B14F-4D97-AF65-F5344CB8AC3E}">
        <p14:creationId xmlns:p14="http://schemas.microsoft.com/office/powerpoint/2010/main" val="406874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24</a:t>
            </a:fld>
            <a:endParaRPr lang="en-US"/>
          </a:p>
        </p:txBody>
      </p:sp>
    </p:spTree>
    <p:extLst>
      <p:ext uri="{BB962C8B-B14F-4D97-AF65-F5344CB8AC3E}">
        <p14:creationId xmlns:p14="http://schemas.microsoft.com/office/powerpoint/2010/main" val="283553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25</a:t>
            </a:fld>
            <a:endParaRPr lang="en-US"/>
          </a:p>
        </p:txBody>
      </p:sp>
    </p:spTree>
    <p:extLst>
      <p:ext uri="{BB962C8B-B14F-4D97-AF65-F5344CB8AC3E}">
        <p14:creationId xmlns:p14="http://schemas.microsoft.com/office/powerpoint/2010/main" val="2659853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26</a:t>
            </a:fld>
            <a:endParaRPr lang="en-US"/>
          </a:p>
        </p:txBody>
      </p:sp>
    </p:spTree>
    <p:extLst>
      <p:ext uri="{BB962C8B-B14F-4D97-AF65-F5344CB8AC3E}">
        <p14:creationId xmlns:p14="http://schemas.microsoft.com/office/powerpoint/2010/main" val="4229950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/2021/CCB%2021-01.pdf?ver=2021-07-02-160501-353</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27</a:t>
            </a:fld>
            <a:endParaRPr lang="en-US"/>
          </a:p>
        </p:txBody>
      </p:sp>
    </p:spTree>
    <p:extLst>
      <p:ext uri="{BB962C8B-B14F-4D97-AF65-F5344CB8AC3E}">
        <p14:creationId xmlns:p14="http://schemas.microsoft.com/office/powerpoint/2010/main" val="1432164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28</a:t>
            </a:fld>
            <a:endParaRPr lang="en-US"/>
          </a:p>
        </p:txBody>
      </p:sp>
    </p:spTree>
    <p:extLst>
      <p:ext uri="{BB962C8B-B14F-4D97-AF65-F5344CB8AC3E}">
        <p14:creationId xmlns:p14="http://schemas.microsoft.com/office/powerpoint/2010/main" val="2676604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29</a:t>
            </a:fld>
            <a:endParaRPr lang="en-US"/>
          </a:p>
        </p:txBody>
      </p:sp>
    </p:spTree>
    <p:extLst>
      <p:ext uri="{BB962C8B-B14F-4D97-AF65-F5344CB8AC3E}">
        <p14:creationId xmlns:p14="http://schemas.microsoft.com/office/powerpoint/2010/main" val="97667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3</a:t>
            </a:fld>
            <a:endParaRPr lang="en-US"/>
          </a:p>
        </p:txBody>
      </p:sp>
    </p:spTree>
    <p:extLst>
      <p:ext uri="{BB962C8B-B14F-4D97-AF65-F5344CB8AC3E}">
        <p14:creationId xmlns:p14="http://schemas.microsoft.com/office/powerpoint/2010/main" val="322713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30</a:t>
            </a:fld>
            <a:endParaRPr lang="en-US"/>
          </a:p>
        </p:txBody>
      </p:sp>
    </p:spTree>
    <p:extLst>
      <p:ext uri="{BB962C8B-B14F-4D97-AF65-F5344CB8AC3E}">
        <p14:creationId xmlns:p14="http://schemas.microsoft.com/office/powerpoint/2010/main" val="3378917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31</a:t>
            </a:fld>
            <a:endParaRPr lang="en-US"/>
          </a:p>
        </p:txBody>
      </p:sp>
    </p:spTree>
    <p:extLst>
      <p:ext uri="{BB962C8B-B14F-4D97-AF65-F5344CB8AC3E}">
        <p14:creationId xmlns:p14="http://schemas.microsoft.com/office/powerpoint/2010/main" val="816820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32</a:t>
            </a:fld>
            <a:endParaRPr lang="en-US"/>
          </a:p>
        </p:txBody>
      </p:sp>
    </p:spTree>
    <p:extLst>
      <p:ext uri="{BB962C8B-B14F-4D97-AF65-F5344CB8AC3E}">
        <p14:creationId xmlns:p14="http://schemas.microsoft.com/office/powerpoint/2010/main" val="23409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33</a:t>
            </a:fld>
            <a:endParaRPr lang="en-US"/>
          </a:p>
        </p:txBody>
      </p:sp>
    </p:spTree>
    <p:extLst>
      <p:ext uri="{BB962C8B-B14F-4D97-AF65-F5344CB8AC3E}">
        <p14:creationId xmlns:p14="http://schemas.microsoft.com/office/powerpoint/2010/main" val="450231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34</a:t>
            </a:fld>
            <a:endParaRPr lang="en-US"/>
          </a:p>
        </p:txBody>
      </p:sp>
    </p:spTree>
    <p:extLst>
      <p:ext uri="{BB962C8B-B14F-4D97-AF65-F5344CB8AC3E}">
        <p14:creationId xmlns:p14="http://schemas.microsoft.com/office/powerpoint/2010/main" val="2233689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35</a:t>
            </a:fld>
            <a:endParaRPr lang="en-US"/>
          </a:p>
        </p:txBody>
      </p:sp>
    </p:spTree>
    <p:extLst>
      <p:ext uri="{BB962C8B-B14F-4D97-AF65-F5344CB8AC3E}">
        <p14:creationId xmlns:p14="http://schemas.microsoft.com/office/powerpoint/2010/main" val="341948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4</a:t>
            </a:fld>
            <a:endParaRPr lang="en-US"/>
          </a:p>
        </p:txBody>
      </p:sp>
    </p:spTree>
    <p:extLst>
      <p:ext uri="{BB962C8B-B14F-4D97-AF65-F5344CB8AC3E}">
        <p14:creationId xmlns:p14="http://schemas.microsoft.com/office/powerpoint/2010/main" val="3923487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5</a:t>
            </a:fld>
            <a:endParaRPr lang="en-US"/>
          </a:p>
        </p:txBody>
      </p:sp>
    </p:spTree>
    <p:extLst>
      <p:ext uri="{BB962C8B-B14F-4D97-AF65-F5344CB8AC3E}">
        <p14:creationId xmlns:p14="http://schemas.microsoft.com/office/powerpoint/2010/main" val="79178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6</a:t>
            </a:fld>
            <a:endParaRPr lang="en-US"/>
          </a:p>
        </p:txBody>
      </p:sp>
    </p:spTree>
    <p:extLst>
      <p:ext uri="{BB962C8B-B14F-4D97-AF65-F5344CB8AC3E}">
        <p14:creationId xmlns:p14="http://schemas.microsoft.com/office/powerpoint/2010/main" val="29233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7</a:t>
            </a:fld>
            <a:endParaRPr lang="en-US"/>
          </a:p>
        </p:txBody>
      </p:sp>
    </p:spTree>
    <p:extLst>
      <p:ext uri="{BB962C8B-B14F-4D97-AF65-F5344CB8AC3E}">
        <p14:creationId xmlns:p14="http://schemas.microsoft.com/office/powerpoint/2010/main" val="26708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9E938B-5AB8-4888-8D25-1FCA44B95861}" type="slidenum">
              <a:rPr lang="en-US" smtClean="0"/>
              <a:t>8</a:t>
            </a:fld>
            <a:endParaRPr lang="en-US"/>
          </a:p>
        </p:txBody>
      </p:sp>
    </p:spTree>
    <p:extLst>
      <p:ext uri="{BB962C8B-B14F-4D97-AF65-F5344CB8AC3E}">
        <p14:creationId xmlns:p14="http://schemas.microsoft.com/office/powerpoint/2010/main" val="185818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19E938B-5AB8-4888-8D25-1FCA44B95861}" type="slidenum">
              <a:rPr lang="en-US" smtClean="0"/>
              <a:t>9</a:t>
            </a:fld>
            <a:endParaRPr lang="en-US"/>
          </a:p>
        </p:txBody>
      </p:sp>
    </p:spTree>
    <p:extLst>
      <p:ext uri="{BB962C8B-B14F-4D97-AF65-F5344CB8AC3E}">
        <p14:creationId xmlns:p14="http://schemas.microsoft.com/office/powerpoint/2010/main" val="2219728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901629" y="0"/>
            <a:ext cx="8382000" cy="10286999"/>
          </a:xfrm>
          <a:prstGeom prst="rect">
            <a:avLst/>
          </a:prstGeom>
        </p:spPr>
      </p:pic>
      <p:sp>
        <p:nvSpPr>
          <p:cNvPr id="2" name="Holder 2"/>
          <p:cNvSpPr>
            <a:spLocks noGrp="1"/>
          </p:cNvSpPr>
          <p:nvPr>
            <p:ph type="ctrTitle"/>
          </p:nvPr>
        </p:nvSpPr>
        <p:spPr>
          <a:xfrm>
            <a:off x="1586545" y="1102049"/>
            <a:ext cx="6842759" cy="1705610"/>
          </a:xfrm>
          <a:prstGeom prst="rect">
            <a:avLst/>
          </a:prstGeom>
        </p:spPr>
        <p:txBody>
          <a:bodyPr wrap="square" lIns="0" tIns="0" rIns="0" bIns="0">
            <a:spAutoFit/>
          </a:bodyPr>
          <a:lstStyle>
            <a:lvl1pPr>
              <a:defRPr sz="3900" b="0" i="0">
                <a:solidFill>
                  <a:schemeClr val="bg1"/>
                </a:solidFill>
                <a:latin typeface="Garamond"/>
                <a:cs typeface="Garamond"/>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43542" y="3161981"/>
            <a:ext cx="4800917" cy="1223412"/>
          </a:xfrm>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sz="half" idx="2"/>
          </p:nvPr>
        </p:nvSpPr>
        <p:spPr>
          <a:xfrm>
            <a:off x="914400" y="2366011"/>
            <a:ext cx="7955280" cy="53860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1"/>
            <a:ext cx="7955280" cy="53860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43542" y="3161981"/>
            <a:ext cx="4800917" cy="1223412"/>
          </a:xfrm>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901629" y="0"/>
            <a:ext cx="8382000" cy="10286999"/>
          </a:xfrm>
          <a:prstGeom prst="rect">
            <a:avLst/>
          </a:prstGeom>
        </p:spPr>
      </p:pic>
      <p:sp>
        <p:nvSpPr>
          <p:cNvPr id="2" name="Holder 2"/>
          <p:cNvSpPr>
            <a:spLocks noGrp="1"/>
          </p:cNvSpPr>
          <p:nvPr>
            <p:ph type="ctrTitle"/>
          </p:nvPr>
        </p:nvSpPr>
        <p:spPr>
          <a:xfrm>
            <a:off x="1586545" y="1102049"/>
            <a:ext cx="6842759" cy="1705610"/>
          </a:xfrm>
          <a:prstGeom prst="rect">
            <a:avLst/>
          </a:prstGeom>
        </p:spPr>
        <p:txBody>
          <a:bodyPr wrap="square" lIns="0" tIns="0" rIns="0" bIns="0">
            <a:spAutoFit/>
          </a:bodyPr>
          <a:lstStyle>
            <a:lvl1pPr>
              <a:defRPr sz="3900" b="0" i="0">
                <a:solidFill>
                  <a:schemeClr val="bg1"/>
                </a:solidFill>
                <a:latin typeface="Garamond"/>
                <a:cs typeface="Garamond"/>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8815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0573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0979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14665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26337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14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191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9901629" y="2"/>
            <a:ext cx="8382000" cy="10286999"/>
          </a:xfrm>
          <a:prstGeom prst="rect">
            <a:avLst/>
          </a:prstGeom>
        </p:spPr>
      </p:pic>
      <p:sp>
        <p:nvSpPr>
          <p:cNvPr id="2" name="Holder 2"/>
          <p:cNvSpPr>
            <a:spLocks noGrp="1"/>
          </p:cNvSpPr>
          <p:nvPr>
            <p:ph type="ctrTitle"/>
          </p:nvPr>
        </p:nvSpPr>
        <p:spPr>
          <a:xfrm>
            <a:off x="1586546" y="1102050"/>
            <a:ext cx="6842759" cy="600165"/>
          </a:xfrm>
          <a:prstGeom prst="rect">
            <a:avLst/>
          </a:prstGeom>
        </p:spPr>
        <p:txBody>
          <a:bodyPr wrap="square" lIns="0" tIns="0" rIns="0" bIns="0">
            <a:spAutoFit/>
          </a:bodyPr>
          <a:lstStyle>
            <a:lvl1pPr>
              <a:defRPr sz="3900" b="0" i="0">
                <a:solidFill>
                  <a:schemeClr val="bg1"/>
                </a:solidFill>
                <a:latin typeface="Garamond"/>
                <a:cs typeface="Garamond"/>
              </a:defRPr>
            </a:lvl1pPr>
          </a:lstStyle>
          <a:p>
            <a:endParaRPr/>
          </a:p>
        </p:txBody>
      </p:sp>
      <p:sp>
        <p:nvSpPr>
          <p:cNvPr id="3" name="Holder 3"/>
          <p:cNvSpPr>
            <a:spLocks noGrp="1"/>
          </p:cNvSpPr>
          <p:nvPr>
            <p:ph type="subTitle" idx="4"/>
          </p:nvPr>
        </p:nvSpPr>
        <p:spPr>
          <a:xfrm>
            <a:off x="2743200" y="5760721"/>
            <a:ext cx="12801600" cy="53860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43542" y="3161981"/>
            <a:ext cx="4800917" cy="1223412"/>
          </a:xfrm>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1023785" y="4432535"/>
            <a:ext cx="16240430" cy="538609"/>
          </a:xfrm>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9191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43542" y="3161981"/>
            <a:ext cx="4800917" cy="1223412"/>
          </a:xfrm>
        </p:spPr>
        <p:txBody>
          <a:bodyPr lIns="0" tIns="0" rIns="0" bIns="0"/>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1023785" y="4432535"/>
            <a:ext cx="16240430" cy="538609"/>
          </a:xfrm>
        </p:spPr>
        <p:txBody>
          <a:bodyPr lIns="0" tIns="0" rIns="0" bIns="0"/>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sp>
        <p:nvSpPr>
          <p:cNvPr id="2" name="Holder 2"/>
          <p:cNvSpPr>
            <a:spLocks noGrp="1"/>
          </p:cNvSpPr>
          <p:nvPr>
            <p:ph type="title"/>
          </p:nvPr>
        </p:nvSpPr>
        <p:spPr>
          <a:xfrm>
            <a:off x="6743541" y="3161980"/>
            <a:ext cx="4800916" cy="1244600"/>
          </a:xfrm>
          <a:prstGeom prst="rect">
            <a:avLst/>
          </a:prstGeom>
        </p:spPr>
        <p:txBody>
          <a:bodyPr wrap="square" lIns="0" tIns="0" rIns="0" bIns="0">
            <a:spAutoFit/>
          </a:bodyPr>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1023784" y="4432534"/>
            <a:ext cx="16240430" cy="3789679"/>
          </a:xfrm>
          <a:prstGeom prst="rect">
            <a:avLst/>
          </a:prstGeom>
        </p:spPr>
        <p:txBody>
          <a:bodyPr wrap="square" lIns="0" tIns="0" rIns="0" bIns="0">
            <a:spAutoFit/>
          </a:bodyPr>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4" r:id="rId5"/>
    <p:sldLayoutId id="214748366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sp>
        <p:nvSpPr>
          <p:cNvPr id="2" name="Holder 2"/>
          <p:cNvSpPr>
            <a:spLocks noGrp="1"/>
          </p:cNvSpPr>
          <p:nvPr>
            <p:ph type="title"/>
          </p:nvPr>
        </p:nvSpPr>
        <p:spPr>
          <a:xfrm>
            <a:off x="6743542" y="3161980"/>
            <a:ext cx="4800917" cy="1231106"/>
          </a:xfrm>
          <a:prstGeom prst="rect">
            <a:avLst/>
          </a:prstGeom>
        </p:spPr>
        <p:txBody>
          <a:bodyPr wrap="square" lIns="0" tIns="0" rIns="0" bIns="0">
            <a:spAutoFit/>
          </a:bodyPr>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1023785" y="4432535"/>
            <a:ext cx="16240430" cy="538609"/>
          </a:xfrm>
          <a:prstGeom prst="rect">
            <a:avLst/>
          </a:prstGeom>
        </p:spPr>
        <p:txBody>
          <a:bodyPr wrap="square" lIns="0" tIns="0" rIns="0" bIns="0">
            <a:spAutoFit/>
          </a:bodyPr>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a:xfrm>
            <a:off x="6217920" y="9566910"/>
            <a:ext cx="5852160" cy="41549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415498"/>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a:xfrm>
            <a:off x="13167362" y="9566910"/>
            <a:ext cx="4206240" cy="41549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defRPr>
          <a:latin typeface="+mj-lt"/>
          <a:ea typeface="+mj-ea"/>
          <a:cs typeface="+mj-cs"/>
        </a:defRPr>
      </a:lvl1pPr>
    </p:titleStyle>
    <p:bodyStyle>
      <a:lvl1pPr marL="0">
        <a:defRPr>
          <a:latin typeface="+mn-lt"/>
          <a:ea typeface="+mn-ea"/>
          <a:cs typeface="+mn-cs"/>
        </a:defRPr>
      </a:lvl1pPr>
      <a:lvl2pPr marL="457223">
        <a:defRPr>
          <a:latin typeface="+mn-lt"/>
          <a:ea typeface="+mn-ea"/>
          <a:cs typeface="+mn-cs"/>
        </a:defRPr>
      </a:lvl2pPr>
      <a:lvl3pPr marL="914445">
        <a:defRPr>
          <a:latin typeface="+mn-lt"/>
          <a:ea typeface="+mn-ea"/>
          <a:cs typeface="+mn-cs"/>
        </a:defRPr>
      </a:lvl3pPr>
      <a:lvl4pPr marL="1371669">
        <a:defRPr>
          <a:latin typeface="+mn-lt"/>
          <a:ea typeface="+mn-ea"/>
          <a:cs typeface="+mn-cs"/>
        </a:defRPr>
      </a:lvl4pPr>
      <a:lvl5pPr marL="1828892">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1">
        <a:defRPr>
          <a:latin typeface="+mn-lt"/>
          <a:ea typeface="+mn-ea"/>
          <a:cs typeface="+mn-cs"/>
        </a:defRPr>
      </a:lvl8pPr>
      <a:lvl9pPr marL="3657783">
        <a:defRPr>
          <a:latin typeface="+mn-lt"/>
          <a:ea typeface="+mn-ea"/>
          <a:cs typeface="+mn-cs"/>
        </a:defRPr>
      </a:lvl9pPr>
    </p:bodyStyle>
    <p:otherStyle>
      <a:lvl1pPr marL="0">
        <a:defRPr>
          <a:latin typeface="+mn-lt"/>
          <a:ea typeface="+mn-ea"/>
          <a:cs typeface="+mn-cs"/>
        </a:defRPr>
      </a:lvl1pPr>
      <a:lvl2pPr marL="457223">
        <a:defRPr>
          <a:latin typeface="+mn-lt"/>
          <a:ea typeface="+mn-ea"/>
          <a:cs typeface="+mn-cs"/>
        </a:defRPr>
      </a:lvl2pPr>
      <a:lvl3pPr marL="914445">
        <a:defRPr>
          <a:latin typeface="+mn-lt"/>
          <a:ea typeface="+mn-ea"/>
          <a:cs typeface="+mn-cs"/>
        </a:defRPr>
      </a:lvl3pPr>
      <a:lvl4pPr marL="1371669">
        <a:defRPr>
          <a:latin typeface="+mn-lt"/>
          <a:ea typeface="+mn-ea"/>
          <a:cs typeface="+mn-cs"/>
        </a:defRPr>
      </a:lvl4pPr>
      <a:lvl5pPr marL="1828892">
        <a:defRPr>
          <a:latin typeface="+mn-lt"/>
          <a:ea typeface="+mn-ea"/>
          <a:cs typeface="+mn-cs"/>
        </a:defRPr>
      </a:lvl5pPr>
      <a:lvl6pPr marL="2286114">
        <a:defRPr>
          <a:latin typeface="+mn-lt"/>
          <a:ea typeface="+mn-ea"/>
          <a:cs typeface="+mn-cs"/>
        </a:defRPr>
      </a:lvl6pPr>
      <a:lvl7pPr marL="2743337">
        <a:defRPr>
          <a:latin typeface="+mn-lt"/>
          <a:ea typeface="+mn-ea"/>
          <a:cs typeface="+mn-cs"/>
        </a:defRPr>
      </a:lvl7pPr>
      <a:lvl8pPr marL="3200561">
        <a:defRPr>
          <a:latin typeface="+mn-lt"/>
          <a:ea typeface="+mn-ea"/>
          <a:cs typeface="+mn-cs"/>
        </a:defRPr>
      </a:lvl8pPr>
      <a:lvl9pPr marL="3657783">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4A5C83"/>
          </a:solidFill>
        </p:spPr>
        <p:txBody>
          <a:bodyPr wrap="square" lIns="0" tIns="0" rIns="0" bIns="0" rtlCol="0"/>
          <a:lstStyle/>
          <a:p>
            <a:endParaRPr/>
          </a:p>
        </p:txBody>
      </p:sp>
      <p:sp>
        <p:nvSpPr>
          <p:cNvPr id="2" name="Holder 2"/>
          <p:cNvSpPr>
            <a:spLocks noGrp="1"/>
          </p:cNvSpPr>
          <p:nvPr>
            <p:ph type="title"/>
          </p:nvPr>
        </p:nvSpPr>
        <p:spPr>
          <a:xfrm>
            <a:off x="6743541" y="3161980"/>
            <a:ext cx="4800916" cy="1244600"/>
          </a:xfrm>
          <a:prstGeom prst="rect">
            <a:avLst/>
          </a:prstGeom>
        </p:spPr>
        <p:txBody>
          <a:bodyPr wrap="square" lIns="0" tIns="0" rIns="0" bIns="0">
            <a:spAutoFit/>
          </a:bodyPr>
          <a:lstStyle>
            <a:lvl1pPr>
              <a:defRPr sz="8000" b="1" i="0">
                <a:solidFill>
                  <a:schemeClr val="bg1"/>
                </a:solidFill>
                <a:latin typeface="Book Antiqua"/>
                <a:cs typeface="Book Antiqua"/>
              </a:defRPr>
            </a:lvl1pPr>
          </a:lstStyle>
          <a:p>
            <a:endParaRPr/>
          </a:p>
        </p:txBody>
      </p:sp>
      <p:sp>
        <p:nvSpPr>
          <p:cNvPr id="3" name="Holder 3"/>
          <p:cNvSpPr>
            <a:spLocks noGrp="1"/>
          </p:cNvSpPr>
          <p:nvPr>
            <p:ph type="body" idx="1"/>
          </p:nvPr>
        </p:nvSpPr>
        <p:spPr>
          <a:xfrm>
            <a:off x="1023784" y="4432534"/>
            <a:ext cx="16240430" cy="3789679"/>
          </a:xfrm>
          <a:prstGeom prst="rect">
            <a:avLst/>
          </a:prstGeom>
        </p:spPr>
        <p:txBody>
          <a:bodyPr wrap="square" lIns="0" tIns="0" rIns="0" bIns="0">
            <a:spAutoFit/>
          </a:bodyPr>
          <a:lstStyle>
            <a:lvl1pPr>
              <a:defRPr sz="3500" b="1" i="0">
                <a:solidFill>
                  <a:srgbClr val="4A5C83"/>
                </a:solidFill>
                <a:latin typeface="Book Antiqua"/>
                <a:cs typeface="Book Antiqu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7/19/2021</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17851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www.cdss.ca.gov/cacfp"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mailto:CACFPinfo@dss.ca.go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cdss.us16.list-manage.com/subscribe?u=73901133dd7ea1a5581344daf&amp;id=1a952ae222"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https://cdss.us1.list-manage.com/subscribe?u=db8f0c5bdb78dbcc231422e86&amp;id=40958113c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ChildcareContracts@dss.ca.gov"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mailto:ChildCarecontracts@dss.c.gov"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bit.ly/3rUoLj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mailto:ccddstakeholder@dss.ca.gov" TargetMode="External"/><Relationship Id="rId4" Type="http://schemas.openxmlformats.org/officeDocument/2006/relationships/hyperlink" Target="mailto:cctransition@dss.c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bit.ly/3B3GHwH"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51634-6288-4A79-A898-4B94E888DC47}"/>
              </a:ext>
            </a:extLst>
          </p:cNvPr>
          <p:cNvSpPr>
            <a:spLocks noGrp="1"/>
          </p:cNvSpPr>
          <p:nvPr>
            <p:ph type="ctrTitle"/>
          </p:nvPr>
        </p:nvSpPr>
        <p:spPr>
          <a:xfrm>
            <a:off x="884416" y="1102049"/>
            <a:ext cx="8259584" cy="3816429"/>
          </a:xfrm>
        </p:spPr>
        <p:txBody>
          <a:bodyPr/>
          <a:lstStyle/>
          <a:p>
            <a:pPr algn="ctr"/>
            <a:r>
              <a:rPr lang="en-US" sz="5400" b="1" dirty="0">
                <a:latin typeface="Arial" panose="020B0604020202020204" pitchFamily="34" charset="0"/>
                <a:cs typeface="Arial" panose="020B0604020202020204" pitchFamily="34" charset="0"/>
              </a:rPr>
              <a:t>Child Care &amp; Development Transition </a:t>
            </a:r>
            <a:br>
              <a:rPr lang="en-US" sz="4400" dirty="0">
                <a:latin typeface="Book Antiqua"/>
              </a:rPr>
            </a:br>
            <a:br>
              <a:rPr lang="en-US" sz="4800" b="1" dirty="0"/>
            </a:br>
            <a:r>
              <a:rPr lang="en-US" sz="3200" b="1" dirty="0">
                <a:latin typeface="Arial" panose="020B0604020202020204" pitchFamily="34" charset="0"/>
                <a:cs typeface="Arial" panose="020B0604020202020204" pitchFamily="34" charset="0"/>
              </a:rPr>
              <a:t>Quarterly Stakeholder Call</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July 13, 2021</a:t>
            </a:r>
            <a:br>
              <a:rPr lang="en-US" sz="2800" b="1" dirty="0">
                <a:latin typeface="Arial" panose="020B0604020202020204" pitchFamily="34" charset="0"/>
                <a:cs typeface="Arial" panose="020B0604020202020204" pitchFamily="34" charset="0"/>
              </a:rPr>
            </a:br>
            <a:r>
              <a:rPr lang="en-US" sz="2800" b="1" dirty="0">
                <a:solidFill>
                  <a:srgbClr val="FFC000"/>
                </a:solidFill>
                <a:latin typeface="Arial" panose="020B0604020202020204" pitchFamily="34" charset="0"/>
                <a:cs typeface="Arial" panose="020B0604020202020204" pitchFamily="34" charset="0"/>
              </a:rPr>
              <a:t> </a:t>
            </a:r>
            <a:endParaRPr lang="en-US" sz="2800" dirty="0"/>
          </a:p>
        </p:txBody>
      </p:sp>
      <p:pic>
        <p:nvPicPr>
          <p:cNvPr id="4" name="object 4" descr="CDSS logo">
            <a:extLst>
              <a:ext uri="{FF2B5EF4-FFF2-40B4-BE49-F238E27FC236}">
                <a16:creationId xmlns:a16="http://schemas.microsoft.com/office/drawing/2014/main" id="{587BFF4A-5CB0-443D-AC83-A11B63840FF9}"/>
              </a:ext>
            </a:extLst>
          </p:cNvPr>
          <p:cNvPicPr/>
          <p:nvPr/>
        </p:nvPicPr>
        <p:blipFill>
          <a:blip r:embed="rId3" cstate="print"/>
          <a:stretch>
            <a:fillRect/>
          </a:stretch>
        </p:blipFill>
        <p:spPr>
          <a:xfrm>
            <a:off x="4118858" y="5319163"/>
            <a:ext cx="1790699" cy="3457574"/>
          </a:xfrm>
          <a:prstGeom prst="rect">
            <a:avLst/>
          </a:prstGeom>
        </p:spPr>
      </p:pic>
    </p:spTree>
    <p:extLst>
      <p:ext uri="{BB962C8B-B14F-4D97-AF65-F5344CB8AC3E}">
        <p14:creationId xmlns:p14="http://schemas.microsoft.com/office/powerpoint/2010/main" val="339028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1000746" y="517030"/>
            <a:ext cx="6907144" cy="2769989"/>
          </a:xfrm>
        </p:spPr>
        <p:txBody>
          <a:bodyPr wrap="square" lIns="0" tIns="0" rIns="0" bIns="0" anchor="t">
            <a:spAutoFit/>
          </a:bodyPr>
          <a:lstStyle/>
          <a:p>
            <a:r>
              <a:rPr lang="en-US" sz="6000" dirty="0">
                <a:latin typeface="Arial"/>
                <a:cs typeface="Arial"/>
              </a:rPr>
              <a:t>Child and Adult Care Food Program (CACFP)</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1162341" y="4056406"/>
            <a:ext cx="8231042" cy="5278368"/>
          </a:xfrm>
        </p:spPr>
        <p:txBody>
          <a:bodyPr wrap="square" lIns="0" tIns="0" rIns="0" bIns="0" anchor="t">
            <a:spAutoFit/>
          </a:bodyPr>
          <a:lstStyle/>
          <a:p>
            <a:r>
              <a:rPr lang="en-US" sz="2800" b="0" dirty="0">
                <a:solidFill>
                  <a:schemeClr val="bg1"/>
                </a:solidFill>
                <a:latin typeface="Arial" panose="020B0604020202020204" pitchFamily="34" charset="0"/>
                <a:cs typeface="Arial" panose="020B0604020202020204" pitchFamily="34" charset="0"/>
              </a:rPr>
              <a:t>The USDA  approved the transfer of the CACFP program from CDE to CDSS</a:t>
            </a:r>
          </a:p>
          <a:p>
            <a:endParaRPr lang="en-US" sz="2800" b="0" dirty="0">
              <a:solidFill>
                <a:schemeClr val="bg1"/>
              </a:solidFill>
              <a:latin typeface="Arial" panose="020B0604020202020204" pitchFamily="34" charset="0"/>
              <a:cs typeface="Arial" panose="020B0604020202020204" pitchFamily="34" charset="0"/>
            </a:endParaRPr>
          </a:p>
          <a:p>
            <a:r>
              <a:rPr lang="en-US" sz="2800" b="0" dirty="0">
                <a:solidFill>
                  <a:schemeClr val="bg1"/>
                </a:solidFill>
                <a:latin typeface="Arial" panose="020B0604020202020204" pitchFamily="34" charset="0"/>
                <a:cs typeface="Arial" panose="020B0604020202020204" pitchFamily="34" charset="0"/>
              </a:rPr>
              <a:t>The CACFP program will be its own branch (alongside the </a:t>
            </a:r>
            <a:r>
              <a:rPr lang="en-US" sz="2800" b="0" dirty="0" err="1">
                <a:solidFill>
                  <a:schemeClr val="bg1"/>
                </a:solidFill>
                <a:latin typeface="Arial" panose="020B0604020202020204" pitchFamily="34" charset="0"/>
                <a:cs typeface="Arial" panose="020B0604020202020204" pitchFamily="34" charset="0"/>
              </a:rPr>
              <a:t>CalFresh</a:t>
            </a:r>
            <a:r>
              <a:rPr lang="en-US" sz="2800" b="0" dirty="0">
                <a:solidFill>
                  <a:schemeClr val="bg1"/>
                </a:solidFill>
                <a:latin typeface="Arial" panose="020B0604020202020204" pitchFamily="34" charset="0"/>
                <a:cs typeface="Arial" panose="020B0604020202020204" pitchFamily="34" charset="0"/>
              </a:rPr>
              <a:t> &amp; Nutrition Branch) in the Family Engagement and Empowerment (FEED) Division</a:t>
            </a:r>
          </a:p>
          <a:p>
            <a:endParaRPr lang="en-US" sz="2800" b="0" dirty="0">
              <a:solidFill>
                <a:schemeClr val="bg1"/>
              </a:solidFill>
              <a:latin typeface="Arial" panose="020B0604020202020204" pitchFamily="34" charset="0"/>
              <a:cs typeface="Arial" panose="020B0604020202020204" pitchFamily="34" charset="0"/>
            </a:endParaRPr>
          </a:p>
          <a:p>
            <a:r>
              <a:rPr lang="en-US" sz="2800" b="0" dirty="0">
                <a:solidFill>
                  <a:schemeClr val="bg1"/>
                </a:solidFill>
                <a:latin typeface="Arial" panose="020B0604020202020204" pitchFamily="34" charset="0"/>
                <a:cs typeface="Arial" panose="020B0604020202020204" pitchFamily="34" charset="0"/>
              </a:rPr>
              <a:t>Emergency Cost Reimbursement Funds</a:t>
            </a:r>
          </a:p>
          <a:p>
            <a:endParaRPr lang="en-US" sz="2800" b="0" dirty="0">
              <a:solidFill>
                <a:schemeClr val="bg1"/>
              </a:solidFill>
              <a:latin typeface="Arial" panose="020B0604020202020204" pitchFamily="34" charset="0"/>
              <a:cs typeface="Arial" panose="020B0604020202020204" pitchFamily="34" charset="0"/>
            </a:endParaRPr>
          </a:p>
          <a:p>
            <a:r>
              <a:rPr lang="en-US" sz="2800" b="0" dirty="0">
                <a:solidFill>
                  <a:schemeClr val="bg1"/>
                </a:solidFill>
                <a:latin typeface="Arial" panose="020B0604020202020204" pitchFamily="34" charset="0"/>
                <a:cs typeface="Arial" panose="020B0604020202020204" pitchFamily="34" charset="0"/>
              </a:rPr>
              <a:t>Online Trainings</a:t>
            </a:r>
          </a:p>
          <a:p>
            <a:endParaRPr lang="en-US" dirty="0"/>
          </a:p>
        </p:txBody>
      </p:sp>
      <p:pic>
        <p:nvPicPr>
          <p:cNvPr id="6" name="object 7" descr="Picture of kale, peppers, avocado on a white counter top spilling out of crumpled paper bags. ">
            <a:extLst>
              <a:ext uri="{FF2B5EF4-FFF2-40B4-BE49-F238E27FC236}">
                <a16:creationId xmlns:a16="http://schemas.microsoft.com/office/drawing/2014/main" id="{0385C23E-5A9B-46BC-8E83-3A712CC119A0}"/>
              </a:ext>
            </a:extLst>
          </p:cNvPr>
          <p:cNvPicPr/>
          <p:nvPr/>
        </p:nvPicPr>
        <p:blipFill>
          <a:blip r:embed="rId3" cstate="print"/>
          <a:stretch>
            <a:fillRect/>
          </a:stretch>
        </p:blipFill>
        <p:spPr>
          <a:xfrm>
            <a:off x="10782301" y="0"/>
            <a:ext cx="7505699" cy="10286998"/>
          </a:xfrm>
          <a:prstGeom prst="rect">
            <a:avLst/>
          </a:prstGeom>
        </p:spPr>
      </p:pic>
    </p:spTree>
    <p:extLst>
      <p:ext uri="{BB962C8B-B14F-4D97-AF65-F5344CB8AC3E}">
        <p14:creationId xmlns:p14="http://schemas.microsoft.com/office/powerpoint/2010/main" val="985761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1436756" y="696368"/>
            <a:ext cx="6907144" cy="1846659"/>
          </a:xfrm>
        </p:spPr>
        <p:txBody>
          <a:bodyPr wrap="square" lIns="0" tIns="0" rIns="0" bIns="0" anchor="t">
            <a:spAutoFit/>
          </a:bodyPr>
          <a:lstStyle/>
          <a:p>
            <a:r>
              <a:rPr lang="en-US" sz="6000" dirty="0">
                <a:latin typeface="Arial"/>
                <a:cs typeface="Arial"/>
              </a:rPr>
              <a:t>Website Content Transition</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877952" y="3082261"/>
            <a:ext cx="8180616" cy="5092676"/>
          </a:xfrm>
        </p:spPr>
        <p:txBody>
          <a:bodyPr wrap="square" lIns="0" tIns="0" rIns="0" bIns="0" anchor="t">
            <a:spAutoFit/>
          </a:bodyPr>
          <a:lstStyle/>
          <a:p>
            <a:pPr marL="469900" marR="49530" indent="-457200">
              <a:lnSpc>
                <a:spcPts val="3300"/>
              </a:lnSpc>
              <a:buFont typeface="Arial" panose="020B0604020202020204" pitchFamily="34" charset="0"/>
              <a:buChar char="•"/>
            </a:pPr>
            <a:endParaRPr lang="en-US" sz="3600" dirty="0">
              <a:solidFill>
                <a:srgbClr val="FFFFFF"/>
              </a:solidFill>
              <a:latin typeface="Arial" panose="020B0604020202020204" pitchFamily="34" charset="0"/>
              <a:cs typeface="Arial" panose="020B0604020202020204" pitchFamily="34" charset="0"/>
            </a:endParaRPr>
          </a:p>
          <a:p>
            <a:pPr marL="469900" marR="49530" indent="-457200">
              <a:lnSpc>
                <a:spcPts val="3300"/>
              </a:lnSpc>
              <a:buFont typeface="Arial" panose="020B0604020202020204" pitchFamily="34" charset="0"/>
              <a:buChar char="•"/>
            </a:pPr>
            <a:r>
              <a:rPr lang="en-US" sz="3600" b="0" dirty="0">
                <a:solidFill>
                  <a:srgbClr val="FFFFFF"/>
                </a:solidFill>
                <a:latin typeface="Arial"/>
                <a:cs typeface="Arial"/>
              </a:rPr>
              <a:t>Transferring all web content and creating new CDSS Child Care &amp; Development and Child and Adult Care Food Program websites</a:t>
            </a:r>
            <a:endParaRPr lang="en-US" sz="3600" b="0" dirty="0">
              <a:latin typeface="Arial"/>
              <a:cs typeface="Arial"/>
            </a:endParaRPr>
          </a:p>
          <a:p>
            <a:pPr marL="12700" marR="49530">
              <a:lnSpc>
                <a:spcPts val="3300"/>
              </a:lnSpc>
            </a:pPr>
            <a:endParaRPr lang="en-US" sz="3600" b="0" dirty="0">
              <a:solidFill>
                <a:srgbClr val="FFFFFF"/>
              </a:solidFill>
              <a:latin typeface="Arial" panose="020B0604020202020204" pitchFamily="34" charset="0"/>
              <a:cs typeface="Arial" panose="020B0604020202020204" pitchFamily="34" charset="0"/>
            </a:endParaRPr>
          </a:p>
          <a:p>
            <a:pPr marL="469900" marR="49530" lvl="1">
              <a:lnSpc>
                <a:spcPts val="3300"/>
              </a:lnSpc>
            </a:pPr>
            <a:endParaRPr lang="en-US" sz="3600" b="0" dirty="0">
              <a:solidFill>
                <a:schemeClr val="bg1"/>
              </a:solidFill>
              <a:latin typeface="Arial" panose="020B0604020202020204" pitchFamily="34" charset="0"/>
              <a:cs typeface="Arial" panose="020B0604020202020204" pitchFamily="34" charset="0"/>
            </a:endParaRPr>
          </a:p>
          <a:p>
            <a:pPr marL="469900" marR="49530" indent="-457200">
              <a:lnSpc>
                <a:spcPts val="3300"/>
              </a:lnSpc>
              <a:buFont typeface="Arial" panose="020B0604020202020204" pitchFamily="34" charset="0"/>
              <a:buChar char="•"/>
            </a:pPr>
            <a:r>
              <a:rPr lang="en-US" sz="3600" b="0" dirty="0">
                <a:solidFill>
                  <a:schemeClr val="bg1"/>
                </a:solidFill>
                <a:latin typeface="Arial"/>
                <a:ea typeface="+mn-lt"/>
                <a:cs typeface="Arial"/>
              </a:rPr>
              <a:t>CDE will continue to post relevant forms, documents, and webpages as needed until CDSS transfers all content</a:t>
            </a:r>
            <a:endParaRPr lang="en-US" sz="3600" b="0" dirty="0">
              <a:solidFill>
                <a:schemeClr val="bg1"/>
              </a:solidFill>
              <a:latin typeface="Arial"/>
              <a:cs typeface="Arial"/>
            </a:endParaRPr>
          </a:p>
          <a:p>
            <a:pPr marL="469900" marR="49530" indent="-457200">
              <a:lnSpc>
                <a:spcPts val="3300"/>
              </a:lnSpc>
              <a:buFont typeface="Arial" panose="020B0604020202020204" pitchFamily="34" charset="0"/>
              <a:buChar char="•"/>
            </a:pPr>
            <a:endParaRPr lang="en-US" dirty="0"/>
          </a:p>
        </p:txBody>
      </p:sp>
      <p:pic>
        <p:nvPicPr>
          <p:cNvPr id="6" name="object 6" descr="A picture of a smartphone with a website open. ">
            <a:extLst>
              <a:ext uri="{FF2B5EF4-FFF2-40B4-BE49-F238E27FC236}">
                <a16:creationId xmlns:a16="http://schemas.microsoft.com/office/drawing/2014/main" id="{92140068-7B4E-4A41-A74A-9DA9A021A08F}"/>
              </a:ext>
            </a:extLst>
          </p:cNvPr>
          <p:cNvPicPr/>
          <p:nvPr/>
        </p:nvPicPr>
        <p:blipFill rotWithShape="1">
          <a:blip r:embed="rId3">
            <a:extLst>
              <a:ext uri="{28A0092B-C50C-407E-A947-70E740481C1C}">
                <a14:useLocalDpi xmlns:a14="http://schemas.microsoft.com/office/drawing/2010/main" val="0"/>
              </a:ext>
            </a:extLst>
          </a:blip>
          <a:srcRect t="-876" r="4328" b="876"/>
          <a:stretch/>
        </p:blipFill>
        <p:spPr>
          <a:xfrm>
            <a:off x="10450286" y="-90973"/>
            <a:ext cx="7837714" cy="10377974"/>
          </a:xfrm>
          <a:prstGeom prst="rect">
            <a:avLst/>
          </a:prstGeom>
        </p:spPr>
      </p:pic>
    </p:spTree>
    <p:extLst>
      <p:ext uri="{BB962C8B-B14F-4D97-AF65-F5344CB8AC3E}">
        <p14:creationId xmlns:p14="http://schemas.microsoft.com/office/powerpoint/2010/main" val="1939334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674324" y="1266950"/>
            <a:ext cx="7728329" cy="2708434"/>
          </a:xfrm>
        </p:spPr>
        <p:txBody>
          <a:bodyPr wrap="square" lIns="0" tIns="0" rIns="0" bIns="0" anchor="t">
            <a:spAutoFit/>
          </a:bodyPr>
          <a:lstStyle/>
          <a:p>
            <a:pPr algn="ctr"/>
            <a:r>
              <a:rPr lang="en-US" sz="4800" kern="1200" dirty="0">
                <a:solidFill>
                  <a:srgbClr val="1F497D"/>
                </a:solidFill>
                <a:latin typeface="Arial"/>
                <a:cs typeface="Arial"/>
              </a:rPr>
              <a:t>Child and Adult Care Food Program Webpage</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671992" y="3803045"/>
            <a:ext cx="7292901" cy="4600234"/>
          </a:xfrm>
        </p:spPr>
        <p:txBody>
          <a:bodyPr wrap="square" lIns="0" tIns="0" rIns="0" bIns="0" anchor="t">
            <a:spAutoFit/>
          </a:bodyPr>
          <a:lstStyle/>
          <a:p>
            <a:pPr marR="49530">
              <a:lnSpc>
                <a:spcPct val="90000"/>
              </a:lnSpc>
              <a:spcBef>
                <a:spcPts val="1000"/>
              </a:spcBef>
            </a:pPr>
            <a:r>
              <a:rPr lang="en-US" sz="3200" b="0" dirty="0">
                <a:solidFill>
                  <a:schemeClr val="tx1"/>
                </a:solidFill>
                <a:latin typeface="Arial"/>
                <a:cs typeface="Arial"/>
              </a:rPr>
              <a:t>Program Information and Resources available on or linked from this site. Additional updates coming.</a:t>
            </a:r>
          </a:p>
          <a:p>
            <a:pPr marR="49530">
              <a:lnSpc>
                <a:spcPct val="90000"/>
              </a:lnSpc>
              <a:spcBef>
                <a:spcPts val="1000"/>
              </a:spcBef>
            </a:pPr>
            <a:endParaRPr lang="en-US" sz="3200" b="0" dirty="0">
              <a:solidFill>
                <a:schemeClr val="tx1"/>
              </a:solidFill>
              <a:latin typeface="Arial"/>
              <a:cs typeface="Arial"/>
            </a:endParaRPr>
          </a:p>
          <a:p>
            <a:pPr marR="49530" algn="ctr">
              <a:lnSpc>
                <a:spcPct val="90000"/>
              </a:lnSpc>
              <a:spcBef>
                <a:spcPts val="1000"/>
              </a:spcBef>
            </a:pPr>
            <a:r>
              <a:rPr lang="en-US" sz="3200" b="0" dirty="0">
                <a:solidFill>
                  <a:schemeClr val="tx1"/>
                </a:solidFill>
                <a:latin typeface="Arial"/>
                <a:cs typeface="Arial"/>
              </a:rPr>
              <a:t>CONTACT US</a:t>
            </a:r>
          </a:p>
          <a:p>
            <a:pPr marL="571500" marR="49530" indent="-571500">
              <a:buFont typeface="Arial,Sans-Serif"/>
              <a:buChar char="•"/>
            </a:pPr>
            <a:r>
              <a:rPr lang="en-US" sz="3200" b="0" dirty="0">
                <a:solidFill>
                  <a:schemeClr val="tx1"/>
                </a:solidFill>
                <a:latin typeface="Arial"/>
                <a:cs typeface="Arial"/>
                <a:hlinkClick r:id="rId3"/>
              </a:rPr>
              <a:t>Website</a:t>
            </a:r>
            <a:r>
              <a:rPr lang="en-US" sz="3200" b="0" dirty="0">
                <a:solidFill>
                  <a:schemeClr val="tx1"/>
                </a:solidFill>
                <a:latin typeface="Arial"/>
                <a:cs typeface="Arial"/>
              </a:rPr>
              <a:t>:</a:t>
            </a:r>
            <a:endParaRPr lang="en-US" sz="3200" b="0" dirty="0">
              <a:solidFill>
                <a:schemeClr val="tx1"/>
              </a:solidFill>
              <a:ea typeface="+mn-lt"/>
              <a:cs typeface="+mn-lt"/>
            </a:endParaRPr>
          </a:p>
          <a:p>
            <a:pPr marL="548640" marR="49530"/>
            <a:r>
              <a:rPr lang="en-US" sz="3200" b="0" dirty="0">
                <a:solidFill>
                  <a:schemeClr val="tx1"/>
                </a:solidFill>
                <a:latin typeface="Arial"/>
                <a:cs typeface="Arial"/>
              </a:rPr>
              <a:t>www.cdss.ca.gov/cacfp </a:t>
            </a:r>
            <a:endParaRPr lang="en-US" b="0" dirty="0">
              <a:solidFill>
                <a:schemeClr val="tx1"/>
              </a:solidFill>
              <a:cs typeface="Calibri"/>
            </a:endParaRPr>
          </a:p>
          <a:p>
            <a:pPr marL="571500" marR="49530" indent="-571500">
              <a:lnSpc>
                <a:spcPct val="90000"/>
              </a:lnSpc>
              <a:spcBef>
                <a:spcPts val="1000"/>
              </a:spcBef>
              <a:buFont typeface="Arial"/>
              <a:buChar char="•"/>
            </a:pPr>
            <a:r>
              <a:rPr lang="en-US" sz="3200" b="0" dirty="0">
                <a:solidFill>
                  <a:schemeClr val="tx1"/>
                </a:solidFill>
                <a:latin typeface="Arial"/>
                <a:cs typeface="Arial"/>
              </a:rPr>
              <a:t>Email: </a:t>
            </a:r>
            <a:r>
              <a:rPr lang="en-US" sz="3200" b="0" dirty="0">
                <a:solidFill>
                  <a:schemeClr val="tx1"/>
                </a:solidFill>
                <a:latin typeface="Arial"/>
                <a:cs typeface="Arial"/>
                <a:hlinkClick r:id="rId4">
                  <a:extLst>
                    <a:ext uri="{A12FA001-AC4F-418D-AE19-62706E023703}">
                      <ahyp:hlinkClr xmlns:ahyp="http://schemas.microsoft.com/office/drawing/2018/hyperlinkcolor" val="tx"/>
                    </a:ext>
                  </a:extLst>
                </a:hlinkClick>
              </a:rPr>
              <a:t>CACFPinfo@dss.ca.gov</a:t>
            </a:r>
            <a:endParaRPr lang="en-US" sz="3200" b="0" dirty="0">
              <a:solidFill>
                <a:schemeClr val="tx1"/>
              </a:solidFill>
              <a:latin typeface="Arial"/>
              <a:cs typeface="Arial"/>
            </a:endParaRPr>
          </a:p>
          <a:p>
            <a:pPr marL="571500" marR="49530" indent="-571500">
              <a:lnSpc>
                <a:spcPct val="90000"/>
              </a:lnSpc>
              <a:spcBef>
                <a:spcPts val="1000"/>
              </a:spcBef>
              <a:buFont typeface="Arial"/>
              <a:buChar char="•"/>
            </a:pPr>
            <a:r>
              <a:rPr lang="en-US" sz="3200" b="0" dirty="0">
                <a:solidFill>
                  <a:schemeClr val="tx1"/>
                </a:solidFill>
                <a:latin typeface="Arial"/>
                <a:cs typeface="Calibri"/>
              </a:rPr>
              <a:t>Phone: 833-559-2420</a:t>
            </a:r>
          </a:p>
        </p:txBody>
      </p:sp>
      <p:pic>
        <p:nvPicPr>
          <p:cNvPr id="5" name="object 6" descr="CACFP Landing Page website picture">
            <a:extLst>
              <a:ext uri="{FF2B5EF4-FFF2-40B4-BE49-F238E27FC236}">
                <a16:creationId xmlns:a16="http://schemas.microsoft.com/office/drawing/2014/main" id="{8FD7E556-96B5-448F-B689-C1225F49F967}"/>
              </a:ext>
            </a:extLst>
          </p:cNvPr>
          <p:cNvPicPr/>
          <p:nvPr/>
        </p:nvPicPr>
        <p:blipFill rotWithShape="1">
          <a:blip r:embed="rId5"/>
          <a:srcRect l="1" t="-270" r="38372" b="1444"/>
          <a:stretch/>
        </p:blipFill>
        <p:spPr>
          <a:xfrm>
            <a:off x="8635229" y="-152400"/>
            <a:ext cx="9652771" cy="10439400"/>
          </a:xfrm>
          <a:prstGeom prst="rect">
            <a:avLst/>
          </a:prstGeom>
        </p:spPr>
      </p:pic>
    </p:spTree>
    <p:extLst>
      <p:ext uri="{BB962C8B-B14F-4D97-AF65-F5344CB8AC3E}">
        <p14:creationId xmlns:p14="http://schemas.microsoft.com/office/powerpoint/2010/main" val="4497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948415" y="774390"/>
            <a:ext cx="7720079" cy="2893100"/>
          </a:xfrm>
        </p:spPr>
        <p:txBody>
          <a:bodyPr wrap="square" lIns="0" tIns="0" rIns="0" bIns="0" anchor="t">
            <a:spAutoFit/>
          </a:bodyPr>
          <a:lstStyle/>
          <a:p>
            <a:r>
              <a:rPr lang="en-US" sz="5400" kern="1200" dirty="0">
                <a:solidFill>
                  <a:srgbClr val="1F497D"/>
                </a:solidFill>
                <a:latin typeface="Arial"/>
                <a:cs typeface="Arial"/>
              </a:rPr>
              <a:t>CCDD Online Resources</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726866" y="3068282"/>
            <a:ext cx="7720079" cy="6444328"/>
          </a:xfrm>
        </p:spPr>
        <p:txBody>
          <a:bodyPr/>
          <a:lstStyle/>
          <a:p>
            <a:pPr marL="457200" marR="49530" indent="-457200">
              <a:lnSpc>
                <a:spcPct val="90000"/>
              </a:lnSpc>
              <a:spcBef>
                <a:spcPts val="1000"/>
              </a:spcBef>
              <a:buFont typeface="Arial" panose="020B0604020202020204" pitchFamily="34" charset="0"/>
              <a:buChar char="•"/>
            </a:pPr>
            <a:r>
              <a:rPr lang="en-US" sz="4800" b="0" dirty="0">
                <a:solidFill>
                  <a:schemeClr val="tx1"/>
                </a:solidFill>
                <a:latin typeface="Arial" panose="020B0604020202020204" pitchFamily="34" charset="0"/>
                <a:cs typeface="Arial" panose="020B0604020202020204" pitchFamily="34" charset="0"/>
              </a:rPr>
              <a:t>Child Care &amp; Development Webpage</a:t>
            </a:r>
          </a:p>
          <a:p>
            <a:pPr marR="49530">
              <a:lnSpc>
                <a:spcPct val="90000"/>
              </a:lnSpc>
              <a:spcBef>
                <a:spcPts val="1000"/>
              </a:spcBef>
            </a:pPr>
            <a:endParaRPr lang="en-US" sz="4800" b="0" dirty="0">
              <a:solidFill>
                <a:schemeClr val="tx1"/>
              </a:solidFill>
              <a:latin typeface="Arial" panose="020B0604020202020204" pitchFamily="34" charset="0"/>
              <a:cs typeface="Arial" panose="020B0604020202020204" pitchFamily="34" charset="0"/>
            </a:endParaRPr>
          </a:p>
          <a:p>
            <a:pPr marL="457200" marR="49530" indent="-457200">
              <a:lnSpc>
                <a:spcPct val="90000"/>
              </a:lnSpc>
              <a:spcBef>
                <a:spcPts val="1000"/>
              </a:spcBef>
              <a:buFont typeface="Arial" panose="020B0604020202020204" pitchFamily="34" charset="0"/>
              <a:buChar char="•"/>
            </a:pPr>
            <a:r>
              <a:rPr lang="en-US" sz="4800" b="0" dirty="0">
                <a:solidFill>
                  <a:schemeClr val="tx1"/>
                </a:solidFill>
                <a:latin typeface="Arial" panose="020B0604020202020204" pitchFamily="34" charset="0"/>
                <a:cs typeface="Arial" panose="020B0604020202020204" pitchFamily="34" charset="0"/>
              </a:rPr>
              <a:t>Child Care &amp; Development Contractor Landing Page</a:t>
            </a:r>
          </a:p>
          <a:p>
            <a:pPr marL="457200" marR="49530" indent="-457200">
              <a:lnSpc>
                <a:spcPct val="90000"/>
              </a:lnSpc>
              <a:spcBef>
                <a:spcPts val="1000"/>
              </a:spcBef>
              <a:buFont typeface="Arial" panose="020B0604020202020204" pitchFamily="34" charset="0"/>
              <a:buChar char="•"/>
            </a:pPr>
            <a:endParaRPr lang="en-US" sz="4800" b="0" dirty="0">
              <a:solidFill>
                <a:schemeClr val="tx1"/>
              </a:solidFill>
              <a:latin typeface="Arial" panose="020B0604020202020204" pitchFamily="34" charset="0"/>
              <a:cs typeface="Arial" panose="020B0604020202020204" pitchFamily="34" charset="0"/>
            </a:endParaRPr>
          </a:p>
          <a:p>
            <a:pPr marL="457200" marR="49530" indent="-457200">
              <a:lnSpc>
                <a:spcPct val="90000"/>
              </a:lnSpc>
              <a:spcBef>
                <a:spcPts val="1000"/>
              </a:spcBef>
              <a:buFont typeface="Arial" panose="020B0604020202020204" pitchFamily="34" charset="0"/>
              <a:buChar char="•"/>
            </a:pPr>
            <a:r>
              <a:rPr lang="en-US" sz="4800" b="0" dirty="0">
                <a:solidFill>
                  <a:schemeClr val="tx1"/>
                </a:solidFill>
                <a:latin typeface="Arial" panose="020B0604020202020204" pitchFamily="34" charset="0"/>
                <a:cs typeface="Arial" panose="020B0604020202020204" pitchFamily="34" charset="0"/>
              </a:rPr>
              <a:t>Funding Announcements</a:t>
            </a:r>
          </a:p>
          <a:p>
            <a:pPr marR="49530">
              <a:lnSpc>
                <a:spcPct val="90000"/>
              </a:lnSpc>
              <a:spcBef>
                <a:spcPts val="1000"/>
              </a:spcBef>
            </a:pPr>
            <a:endParaRPr lang="en-US" b="0" dirty="0">
              <a:solidFill>
                <a:schemeClr val="tx1"/>
              </a:solidFill>
              <a:latin typeface="Arial" panose="020B0604020202020204" pitchFamily="34" charset="0"/>
              <a:cs typeface="Arial" panose="020B0604020202020204" pitchFamily="34" charset="0"/>
            </a:endParaRPr>
          </a:p>
        </p:txBody>
      </p:sp>
      <p:pic>
        <p:nvPicPr>
          <p:cNvPr id="6" name="object 6" descr="Contract Landing Page picture">
            <a:extLst>
              <a:ext uri="{FF2B5EF4-FFF2-40B4-BE49-F238E27FC236}">
                <a16:creationId xmlns:a16="http://schemas.microsoft.com/office/drawing/2014/main" id="{46D6D83E-8831-4CDC-BDC0-FD3BC52021E3}"/>
              </a:ext>
            </a:extLst>
          </p:cNvPr>
          <p:cNvPicPr/>
          <p:nvPr/>
        </p:nvPicPr>
        <p:blipFill rotWithShape="1">
          <a:blip r:embed="rId3"/>
          <a:srcRect r="19578" b="50"/>
          <a:stretch/>
        </p:blipFill>
        <p:spPr>
          <a:xfrm>
            <a:off x="8446945" y="-38645"/>
            <a:ext cx="9841055" cy="10609109"/>
          </a:xfrm>
          <a:prstGeom prst="rect">
            <a:avLst/>
          </a:prstGeom>
        </p:spPr>
      </p:pic>
    </p:spTree>
    <p:extLst>
      <p:ext uri="{BB962C8B-B14F-4D97-AF65-F5344CB8AC3E}">
        <p14:creationId xmlns:p14="http://schemas.microsoft.com/office/powerpoint/2010/main" val="3317600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8901368" y="1625540"/>
            <a:ext cx="7728329" cy="2893100"/>
          </a:xfrm>
        </p:spPr>
        <p:txBody>
          <a:bodyPr wrap="square" lIns="0" tIns="0" rIns="0" bIns="0" anchor="t">
            <a:spAutoFit/>
          </a:bodyPr>
          <a:lstStyle/>
          <a:p>
            <a:pPr algn="ctr"/>
            <a:r>
              <a:rPr lang="en-US" sz="5400" dirty="0">
                <a:solidFill>
                  <a:srgbClr val="1F497D"/>
                </a:solidFill>
                <a:latin typeface="Arial"/>
                <a:cs typeface="Arial"/>
              </a:rPr>
              <a:t>Child Care and Development Updates</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8901369" y="4045325"/>
            <a:ext cx="7728329" cy="4616135"/>
          </a:xfrm>
        </p:spPr>
        <p:txBody>
          <a:bodyPr/>
          <a:lstStyle/>
          <a:p>
            <a:pPr marR="49530" algn="ctr">
              <a:lnSpc>
                <a:spcPct val="90000"/>
              </a:lnSpc>
              <a:spcBef>
                <a:spcPts val="1000"/>
              </a:spcBef>
            </a:pPr>
            <a:r>
              <a:rPr lang="en-US" sz="3600">
                <a:solidFill>
                  <a:schemeClr val="tx1"/>
                </a:solidFill>
                <a:latin typeface="Arial"/>
                <a:cs typeface="Arial"/>
              </a:rPr>
              <a:t>Child Care Bulletins: </a:t>
            </a:r>
            <a:endParaRPr lang="en-US" sz="3600">
              <a:solidFill>
                <a:schemeClr val="tx1"/>
              </a:solidFill>
              <a:latin typeface="Calibri"/>
              <a:cs typeface="Calibri"/>
            </a:endParaRPr>
          </a:p>
          <a:p>
            <a:pPr marR="49530" algn="ctr">
              <a:lnSpc>
                <a:spcPct val="90000"/>
              </a:lnSpc>
              <a:spcBef>
                <a:spcPts val="1000"/>
              </a:spcBef>
            </a:pPr>
            <a:r>
              <a:rPr lang="en-US" sz="3600">
                <a:solidFill>
                  <a:schemeClr val="tx1"/>
                </a:solidFill>
                <a:latin typeface="Arial"/>
                <a:cs typeface="Arial"/>
                <a:hlinkClick r:id="rId3">
                  <a:extLst>
                    <a:ext uri="{A12FA001-AC4F-418D-AE19-62706E023703}">
                      <ahyp:hlinkClr xmlns:ahyp="http://schemas.microsoft.com/office/drawing/2018/hyperlinkcolor" val="tx"/>
                    </a:ext>
                  </a:extLst>
                </a:hlinkClick>
              </a:rPr>
              <a:t>California Department of Social Services (list-manage.com)</a:t>
            </a:r>
            <a:endParaRPr lang="en-US" sz="3600">
              <a:solidFill>
                <a:schemeClr val="tx1"/>
              </a:solidFill>
              <a:ea typeface="+mn-lt"/>
              <a:cs typeface="+mn-lt"/>
            </a:endParaRPr>
          </a:p>
          <a:p>
            <a:pPr marL="285750" marR="49530" indent="-285750" algn="ctr">
              <a:lnSpc>
                <a:spcPct val="90000"/>
              </a:lnSpc>
              <a:spcBef>
                <a:spcPts val="1000"/>
              </a:spcBef>
              <a:buFont typeface="Arial" panose="020B0604020202020204" pitchFamily="34" charset="0"/>
              <a:buChar char="•"/>
            </a:pPr>
            <a:endParaRPr lang="en-US" sz="3600">
              <a:solidFill>
                <a:schemeClr val="tx1"/>
              </a:solidFill>
              <a:ea typeface="+mn-lt"/>
              <a:cs typeface="+mn-lt"/>
            </a:endParaRPr>
          </a:p>
          <a:p>
            <a:pPr marR="49530" algn="ctr">
              <a:lnSpc>
                <a:spcPct val="90000"/>
              </a:lnSpc>
              <a:spcBef>
                <a:spcPts val="1000"/>
              </a:spcBef>
            </a:pPr>
            <a:r>
              <a:rPr lang="en-US" sz="3600">
                <a:solidFill>
                  <a:schemeClr val="tx1"/>
                </a:solidFill>
                <a:latin typeface="Arial"/>
                <a:cs typeface="Arial"/>
              </a:rPr>
              <a:t>Child Care Listserv Sign Up (or QR Code): </a:t>
            </a:r>
            <a:endParaRPr lang="en-US" sz="3600">
              <a:solidFill>
                <a:schemeClr val="tx1"/>
              </a:solidFill>
              <a:latin typeface="Calibri"/>
              <a:cs typeface="Calibri"/>
            </a:endParaRPr>
          </a:p>
          <a:p>
            <a:pPr marR="49530" algn="ctr">
              <a:lnSpc>
                <a:spcPct val="90000"/>
              </a:lnSpc>
              <a:spcBef>
                <a:spcPts val="1000"/>
              </a:spcBef>
            </a:pPr>
            <a:r>
              <a:rPr lang="en-US" sz="3600">
                <a:solidFill>
                  <a:schemeClr val="tx1"/>
                </a:solidFill>
                <a:latin typeface="Arial"/>
                <a:cs typeface="Arial"/>
                <a:hlinkClick r:id="rId4">
                  <a:extLst>
                    <a:ext uri="{A12FA001-AC4F-418D-AE19-62706E023703}">
                      <ahyp:hlinkClr xmlns:ahyp="http://schemas.microsoft.com/office/drawing/2018/hyperlinkcolor" val="tx"/>
                    </a:ext>
                  </a:extLst>
                </a:hlinkClick>
              </a:rPr>
              <a:t>CDSS (list-manage.com)</a:t>
            </a:r>
            <a:endParaRPr lang="en-US" sz="3600">
              <a:solidFill>
                <a:schemeClr val="tx1"/>
              </a:solidFill>
              <a:ea typeface="+mn-lt"/>
              <a:cs typeface="+mn-lt"/>
            </a:endParaRPr>
          </a:p>
          <a:p>
            <a:pPr marL="457200" marR="49530" indent="-457200">
              <a:lnSpc>
                <a:spcPct val="90000"/>
              </a:lnSpc>
              <a:spcBef>
                <a:spcPts val="1000"/>
              </a:spcBef>
              <a:buFont typeface="Arial" panose="020B0604020202020204" pitchFamily="34" charset="0"/>
              <a:buChar char="•"/>
            </a:pPr>
            <a:endParaRPr lang="en-US" b="0">
              <a:solidFill>
                <a:schemeClr val="tx1"/>
              </a:solidFill>
              <a:latin typeface="Arial" panose="020B0604020202020204" pitchFamily="34" charset="0"/>
              <a:cs typeface="Arial" panose="020B0604020202020204" pitchFamily="34" charset="0"/>
            </a:endParaRPr>
          </a:p>
        </p:txBody>
      </p:sp>
      <p:pic>
        <p:nvPicPr>
          <p:cNvPr id="7" name="Picture 6" descr="MailChimp QR Code">
            <a:extLst>
              <a:ext uri="{FF2B5EF4-FFF2-40B4-BE49-F238E27FC236}">
                <a16:creationId xmlns:a16="http://schemas.microsoft.com/office/drawing/2014/main" id="{847C7406-0027-4200-8AAE-098EED00B45E}"/>
              </a:ext>
            </a:extLst>
          </p:cNvPr>
          <p:cNvPicPr>
            <a:picLocks noChangeAspect="1"/>
          </p:cNvPicPr>
          <p:nvPr/>
        </p:nvPicPr>
        <p:blipFill>
          <a:blip r:embed="rId5"/>
          <a:stretch>
            <a:fillRect/>
          </a:stretch>
        </p:blipFill>
        <p:spPr>
          <a:xfrm>
            <a:off x="1893607" y="2236866"/>
            <a:ext cx="5813268" cy="5813268"/>
          </a:xfrm>
          <a:prstGeom prst="rect">
            <a:avLst/>
          </a:prstGeom>
        </p:spPr>
      </p:pic>
    </p:spTree>
    <p:extLst>
      <p:ext uri="{BB962C8B-B14F-4D97-AF65-F5344CB8AC3E}">
        <p14:creationId xmlns:p14="http://schemas.microsoft.com/office/powerpoint/2010/main" val="1481287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5F97-D045-49E0-969E-9BBD6C5D6C40}"/>
              </a:ext>
            </a:extLst>
          </p:cNvPr>
          <p:cNvSpPr>
            <a:spLocks noGrp="1"/>
          </p:cNvSpPr>
          <p:nvPr>
            <p:ph type="title"/>
          </p:nvPr>
        </p:nvSpPr>
        <p:spPr>
          <a:xfrm>
            <a:off x="5202860" y="1542953"/>
            <a:ext cx="14813280" cy="830997"/>
          </a:xfrm>
        </p:spPr>
        <p:txBody>
          <a:bodyPr wrap="square" lIns="0" tIns="0" rIns="0" bIns="0" anchor="t">
            <a:spAutoFit/>
          </a:bodyPr>
          <a:lstStyle/>
          <a:p>
            <a:pPr algn="ctr"/>
            <a:r>
              <a:rPr lang="en-US" sz="5400" dirty="0">
                <a:latin typeface="Arial"/>
                <a:cs typeface="Arial" panose="020B0604020202020204" pitchFamily="34" charset="0"/>
              </a:rPr>
              <a:t>Staffing Update</a:t>
            </a:r>
            <a:endParaRPr lang="en-US" sz="5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AAECBEF-4664-46C3-B31F-60BEAFF3F69C}"/>
              </a:ext>
            </a:extLst>
          </p:cNvPr>
          <p:cNvSpPr>
            <a:spLocks noGrp="1"/>
          </p:cNvSpPr>
          <p:nvPr>
            <p:ph type="body" idx="1"/>
          </p:nvPr>
        </p:nvSpPr>
        <p:spPr>
          <a:xfrm>
            <a:off x="8146472" y="3329363"/>
            <a:ext cx="9686059" cy="5909310"/>
          </a:xfrm>
        </p:spPr>
        <p:txBody>
          <a:bodyPr wrap="square" lIns="0" tIns="0" rIns="0" bIns="0" anchor="t">
            <a:spAutoFit/>
          </a:bodyPr>
          <a:lstStyle/>
          <a:p>
            <a:r>
              <a:rPr lang="en-US" sz="2800" dirty="0">
                <a:solidFill>
                  <a:schemeClr val="bg1"/>
                </a:solidFill>
                <a:latin typeface="Arial"/>
                <a:cs typeface="Calibri"/>
              </a:rPr>
              <a:t>Authority for approximately 185.7 positions has transferred to CDSS on July 1, 2021</a:t>
            </a:r>
          </a:p>
          <a:p>
            <a:endParaRPr lang="en-US" sz="2800" dirty="0">
              <a:solidFill>
                <a:schemeClr val="bg1"/>
              </a:solidFill>
              <a:latin typeface="Arial"/>
              <a:cs typeface="Calibri"/>
            </a:endParaRPr>
          </a:p>
          <a:p>
            <a:r>
              <a:rPr lang="en-US" sz="2800" dirty="0">
                <a:solidFill>
                  <a:schemeClr val="bg1"/>
                </a:solidFill>
                <a:latin typeface="Arial"/>
                <a:cs typeface="Calibri"/>
              </a:rPr>
              <a:t>The 2021-22 budget included 79 additional positions to support California's Child Care and Development System, as well as to implement program enhancements and to support our whole-child/whole-family approach to child care</a:t>
            </a:r>
          </a:p>
          <a:p>
            <a:endParaRPr lang="en-US" sz="2800" dirty="0">
              <a:solidFill>
                <a:schemeClr val="bg1"/>
              </a:solidFill>
              <a:latin typeface="Arial"/>
              <a:cs typeface="Calibri"/>
            </a:endParaRPr>
          </a:p>
          <a:p>
            <a:pPr marR="49530">
              <a:lnSpc>
                <a:spcPct val="90000"/>
              </a:lnSpc>
              <a:spcBef>
                <a:spcPts val="1000"/>
              </a:spcBef>
            </a:pPr>
            <a:endParaRPr lang="en-US" sz="2800" kern="1200" dirty="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800" b="0" kern="1200" dirty="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400" kern="1200" dirty="0">
              <a:solidFill>
                <a:schemeClr val="bg1"/>
              </a:solidFill>
              <a:latin typeface="Arial" panose="020B0604020202020204" pitchFamily="34" charset="0"/>
              <a:cs typeface="Arial" panose="020B0604020202020204" pitchFamily="34" charset="0"/>
            </a:endParaRPr>
          </a:p>
          <a:p>
            <a:endParaRPr lang="en-US" dirty="0"/>
          </a:p>
        </p:txBody>
      </p:sp>
      <p:pic>
        <p:nvPicPr>
          <p:cNvPr id="4" name="object 7" descr="Two coworkers collaborate over a whiteboard">
            <a:extLst>
              <a:ext uri="{FF2B5EF4-FFF2-40B4-BE49-F238E27FC236}">
                <a16:creationId xmlns:a16="http://schemas.microsoft.com/office/drawing/2014/main" id="{A0F72C05-BE84-4D00-B32B-EE6A78E9DDD6}"/>
              </a:ext>
            </a:extLst>
          </p:cNvPr>
          <p:cNvPicPr/>
          <p:nvPr/>
        </p:nvPicPr>
        <p:blipFill>
          <a:blip r:embed="rId3" cstate="print"/>
          <a:stretch>
            <a:fillRect/>
          </a:stretch>
        </p:blipFill>
        <p:spPr>
          <a:xfrm>
            <a:off x="0" y="0"/>
            <a:ext cx="7505699" cy="10286998"/>
          </a:xfrm>
          <a:prstGeom prst="rect">
            <a:avLst/>
          </a:prstGeom>
        </p:spPr>
      </p:pic>
    </p:spTree>
    <p:extLst>
      <p:ext uri="{BB962C8B-B14F-4D97-AF65-F5344CB8AC3E}">
        <p14:creationId xmlns:p14="http://schemas.microsoft.com/office/powerpoint/2010/main" val="1493211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02B0-D89D-4D1A-B1DF-03CECD0A82E3}"/>
              </a:ext>
            </a:extLst>
          </p:cNvPr>
          <p:cNvSpPr>
            <a:spLocks noGrp="1"/>
          </p:cNvSpPr>
          <p:nvPr>
            <p:ph type="title"/>
          </p:nvPr>
        </p:nvSpPr>
        <p:spPr>
          <a:xfrm>
            <a:off x="872132" y="900045"/>
            <a:ext cx="4800917" cy="2462213"/>
          </a:xfrm>
        </p:spPr>
        <p:txBody>
          <a:bodyPr wrap="square" lIns="0" tIns="0" rIns="0" bIns="0" anchor="t">
            <a:spAutoFit/>
          </a:bodyPr>
          <a:lstStyle/>
          <a:p>
            <a:r>
              <a:rPr lang="en-US" dirty="0">
                <a:solidFill>
                  <a:srgbClr val="4A5C83"/>
                </a:solidFill>
                <a:latin typeface="Arial"/>
              </a:rPr>
              <a:t>CACFP Org Chart</a:t>
            </a:r>
          </a:p>
        </p:txBody>
      </p:sp>
      <p:graphicFrame>
        <p:nvGraphicFramePr>
          <p:cNvPr id="8" name="Diagram 7" descr="CACFP high level org chart -- composed of three sections -- the community nutrition programs section, program integrity bureau and the education and nutrition policy section. ">
            <a:extLst>
              <a:ext uri="{FF2B5EF4-FFF2-40B4-BE49-F238E27FC236}">
                <a16:creationId xmlns:a16="http://schemas.microsoft.com/office/drawing/2014/main" id="{861A4152-DB0D-487D-88D9-525ED59FDE49}"/>
              </a:ext>
            </a:extLst>
          </p:cNvPr>
          <p:cNvGraphicFramePr/>
          <p:nvPr>
            <p:extLst>
              <p:ext uri="{D42A27DB-BD31-4B8C-83A1-F6EECF244321}">
                <p14:modId xmlns:p14="http://schemas.microsoft.com/office/powerpoint/2010/main" val="1397781529"/>
              </p:ext>
            </p:extLst>
          </p:nvPr>
        </p:nvGraphicFramePr>
        <p:xfrm>
          <a:off x="3048000" y="1725963"/>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688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302B0-D89D-4D1A-B1DF-03CECD0A82E3}"/>
              </a:ext>
            </a:extLst>
          </p:cNvPr>
          <p:cNvSpPr>
            <a:spLocks noGrp="1"/>
          </p:cNvSpPr>
          <p:nvPr>
            <p:ph type="title"/>
          </p:nvPr>
        </p:nvSpPr>
        <p:spPr>
          <a:xfrm>
            <a:off x="240632" y="589953"/>
            <a:ext cx="7194883" cy="677108"/>
          </a:xfrm>
        </p:spPr>
        <p:txBody>
          <a:bodyPr/>
          <a:lstStyle/>
          <a:p>
            <a:pPr algn="ctr"/>
            <a:r>
              <a:rPr lang="en-US" sz="4400" dirty="0">
                <a:solidFill>
                  <a:srgbClr val="4A5C83"/>
                </a:solidFill>
              </a:rPr>
              <a:t>CCDD Org Chart</a:t>
            </a:r>
          </a:p>
        </p:txBody>
      </p:sp>
      <p:graphicFrame>
        <p:nvGraphicFramePr>
          <p:cNvPr id="3" name="Diagram 2" descr="High level org chart of the child care and development division, which is composed of the program innovation, policy and research branch, the head start state collaboration office and the program quality improvement branch.  Under the program innovation, policy and research branch is the data research and planning office, the learning innovation &amp; improvement office, the child care administration bureau, the child care policy and development bureau. ">
            <a:extLst>
              <a:ext uri="{FF2B5EF4-FFF2-40B4-BE49-F238E27FC236}">
                <a16:creationId xmlns:a16="http://schemas.microsoft.com/office/drawing/2014/main" id="{00C50AC8-6C6A-4FC4-9BC4-BAE6A1953F32}"/>
              </a:ext>
            </a:extLst>
          </p:cNvPr>
          <p:cNvGraphicFramePr/>
          <p:nvPr>
            <p:extLst>
              <p:ext uri="{D42A27DB-BD31-4B8C-83A1-F6EECF244321}">
                <p14:modId xmlns:p14="http://schemas.microsoft.com/office/powerpoint/2010/main" val="4047466272"/>
              </p:ext>
            </p:extLst>
          </p:nvPr>
        </p:nvGraphicFramePr>
        <p:xfrm>
          <a:off x="393246" y="51356"/>
          <a:ext cx="17745015" cy="9777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143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5F97-D045-49E0-969E-9BBD6C5D6C40}"/>
              </a:ext>
            </a:extLst>
          </p:cNvPr>
          <p:cNvSpPr>
            <a:spLocks noGrp="1"/>
          </p:cNvSpPr>
          <p:nvPr>
            <p:ph type="title"/>
          </p:nvPr>
        </p:nvSpPr>
        <p:spPr>
          <a:xfrm>
            <a:off x="1410789" y="601659"/>
            <a:ext cx="14813280" cy="830997"/>
          </a:xfrm>
        </p:spPr>
        <p:txBody>
          <a:bodyPr wrap="square" lIns="0" tIns="0" rIns="0" bIns="0" anchor="t">
            <a:spAutoFit/>
          </a:bodyPr>
          <a:lstStyle/>
          <a:p>
            <a:pPr algn="ctr"/>
            <a:r>
              <a:rPr lang="en-US" sz="5400" dirty="0">
                <a:latin typeface="Arial"/>
              </a:rPr>
              <a:t>Contracts Status Update</a:t>
            </a:r>
            <a:endParaRPr lang="en-US" sz="5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AAECBEF-4664-46C3-B31F-60BEAFF3F69C}"/>
              </a:ext>
            </a:extLst>
          </p:cNvPr>
          <p:cNvSpPr>
            <a:spLocks noGrp="1"/>
          </p:cNvSpPr>
          <p:nvPr>
            <p:ph type="body" idx="1"/>
          </p:nvPr>
        </p:nvSpPr>
        <p:spPr>
          <a:xfrm>
            <a:off x="742950" y="2581218"/>
            <a:ext cx="16840200" cy="8907054"/>
          </a:xfrm>
        </p:spPr>
        <p:txBody>
          <a:bodyPr wrap="square" lIns="0" tIns="0" rIns="0" bIns="0" anchor="t">
            <a:spAutoFit/>
          </a:bodyPr>
          <a:lstStyle/>
          <a:p>
            <a:r>
              <a:rPr lang="en-US" sz="2400" dirty="0">
                <a:solidFill>
                  <a:schemeClr val="bg1"/>
                </a:solidFill>
                <a:latin typeface="Arial"/>
                <a:cs typeface="Arial"/>
              </a:rPr>
              <a:t>Child Care and CACFP Direct Services  Contracts - As of 7/12/21, 727 agreements were processed to date as follows:</a:t>
            </a:r>
            <a:endParaRPr lang="en-US" dirty="0">
              <a:solidFill>
                <a:schemeClr val="bg1"/>
              </a:solidFill>
            </a:endParaRPr>
          </a:p>
          <a:p>
            <a:pPr marL="1257300" lvl="2" indent="-342900">
              <a:buFont typeface="Arial"/>
              <a:buChar char="•"/>
            </a:pPr>
            <a:r>
              <a:rPr lang="en-US" sz="2400" dirty="0">
                <a:solidFill>
                  <a:schemeClr val="bg1"/>
                </a:solidFill>
                <a:latin typeface="Arial"/>
                <a:cs typeface="Arial"/>
              </a:rPr>
              <a:t>430 Agreements are signed and returned for execution</a:t>
            </a:r>
            <a:endParaRPr lang="en-US" dirty="0">
              <a:solidFill>
                <a:schemeClr val="bg1"/>
              </a:solidFill>
              <a:cs typeface="Calibri"/>
            </a:endParaRPr>
          </a:p>
          <a:p>
            <a:pPr marL="1257300" lvl="2" indent="-342900">
              <a:buFont typeface="Arial"/>
              <a:buChar char="•"/>
            </a:pPr>
            <a:r>
              <a:rPr lang="en-US" sz="2400" dirty="0">
                <a:solidFill>
                  <a:schemeClr val="bg1"/>
                </a:solidFill>
                <a:latin typeface="Arial"/>
                <a:cs typeface="Arial"/>
              </a:rPr>
              <a:t>276 Agreements are pending contractor's signature </a:t>
            </a:r>
            <a:endParaRPr lang="en-US" sz="2400" dirty="0">
              <a:solidFill>
                <a:schemeClr val="bg1"/>
              </a:solidFill>
              <a:latin typeface="Arial"/>
              <a:cs typeface="Calibri"/>
            </a:endParaRPr>
          </a:p>
          <a:p>
            <a:pPr marL="1257300" lvl="2" indent="-342900">
              <a:buFont typeface="Arial"/>
              <a:buChar char="•"/>
            </a:pPr>
            <a:r>
              <a:rPr lang="en-US" sz="2400" dirty="0">
                <a:solidFill>
                  <a:schemeClr val="bg1"/>
                </a:solidFill>
                <a:latin typeface="Arial"/>
                <a:cs typeface="Arial"/>
              </a:rPr>
              <a:t>21 Agreements are pending release</a:t>
            </a:r>
            <a:endParaRPr lang="en-US" sz="2400" dirty="0">
              <a:solidFill>
                <a:schemeClr val="bg1"/>
              </a:solidFill>
              <a:latin typeface="Arial"/>
              <a:cs typeface="Calibri"/>
            </a:endParaRPr>
          </a:p>
          <a:p>
            <a:r>
              <a:rPr lang="en-US" sz="2400" dirty="0">
                <a:solidFill>
                  <a:schemeClr val="bg1"/>
                </a:solidFill>
                <a:latin typeface="Arial"/>
              </a:rPr>
              <a:t>    </a:t>
            </a:r>
            <a:endParaRPr lang="en-US" sz="2400" dirty="0">
              <a:solidFill>
                <a:schemeClr val="bg1"/>
              </a:solidFill>
              <a:latin typeface="Arial"/>
              <a:cs typeface="Arial"/>
            </a:endParaRPr>
          </a:p>
          <a:p>
            <a:pPr algn="ctr"/>
            <a:r>
              <a:rPr lang="en-US" sz="2400" u="sng" dirty="0">
                <a:solidFill>
                  <a:schemeClr val="bg1"/>
                </a:solidFill>
                <a:latin typeface="Arial"/>
                <a:cs typeface="Calibri"/>
              </a:rPr>
              <a:t>Please send all signed agreements and documents to:</a:t>
            </a:r>
          </a:p>
          <a:p>
            <a:endParaRPr lang="en-US" sz="2400" dirty="0">
              <a:solidFill>
                <a:schemeClr val="bg1"/>
              </a:solidFill>
              <a:latin typeface="Arial"/>
              <a:cs typeface="Calibri"/>
            </a:endParaRPr>
          </a:p>
          <a:p>
            <a:pPr algn="ctr"/>
            <a:r>
              <a:rPr lang="en-US" sz="2400" dirty="0">
                <a:solidFill>
                  <a:schemeClr val="bg1"/>
                </a:solidFill>
                <a:latin typeface="Arial"/>
                <a:cs typeface="Calibri"/>
              </a:rPr>
              <a:t>Department of Social Services</a:t>
            </a:r>
          </a:p>
          <a:p>
            <a:pPr algn="ctr"/>
            <a:r>
              <a:rPr lang="en-US" sz="2400" dirty="0">
                <a:solidFill>
                  <a:schemeClr val="bg1"/>
                </a:solidFill>
                <a:latin typeface="Arial"/>
                <a:cs typeface="Calibri"/>
              </a:rPr>
              <a:t>Contracts and Purchasing Bureau</a:t>
            </a:r>
          </a:p>
          <a:p>
            <a:pPr algn="ctr"/>
            <a:r>
              <a:rPr lang="en-US" sz="2400" dirty="0">
                <a:solidFill>
                  <a:schemeClr val="bg1"/>
                </a:solidFill>
                <a:latin typeface="Arial"/>
                <a:cs typeface="Calibri"/>
              </a:rPr>
              <a:t>Child Care Contracts Section</a:t>
            </a:r>
          </a:p>
          <a:p>
            <a:pPr algn="ctr"/>
            <a:r>
              <a:rPr lang="en-US" sz="2400" dirty="0">
                <a:solidFill>
                  <a:schemeClr val="bg1"/>
                </a:solidFill>
                <a:latin typeface="Arial"/>
                <a:cs typeface="Calibri"/>
              </a:rPr>
              <a:t>744 "P" Street - OB9 6th Floor</a:t>
            </a:r>
          </a:p>
          <a:p>
            <a:pPr algn="ctr"/>
            <a:r>
              <a:rPr lang="en-US" sz="2400" dirty="0">
                <a:solidFill>
                  <a:schemeClr val="bg1"/>
                </a:solidFill>
                <a:latin typeface="Arial"/>
                <a:cs typeface="Calibri"/>
              </a:rPr>
              <a:t>Mail Stop #9-6-747</a:t>
            </a:r>
          </a:p>
          <a:p>
            <a:pPr algn="ctr"/>
            <a:r>
              <a:rPr lang="en-US" sz="2400" dirty="0">
                <a:solidFill>
                  <a:schemeClr val="bg1"/>
                </a:solidFill>
                <a:latin typeface="Arial"/>
                <a:cs typeface="Calibri"/>
              </a:rPr>
              <a:t>Sacramento, CA  95814</a:t>
            </a:r>
          </a:p>
          <a:p>
            <a:pPr algn="ctr"/>
            <a:endParaRPr lang="en-US" sz="2400" dirty="0">
              <a:solidFill>
                <a:schemeClr val="bg1"/>
              </a:solidFill>
              <a:latin typeface="Arial"/>
              <a:cs typeface="Calibri"/>
            </a:endParaRPr>
          </a:p>
          <a:p>
            <a:r>
              <a:rPr lang="en-US" sz="2400" dirty="0">
                <a:solidFill>
                  <a:schemeClr val="bg1"/>
                </a:solidFill>
                <a:latin typeface="Arial"/>
                <a:cs typeface="Calibri"/>
              </a:rPr>
              <a:t>You may also send signed contracts electronically to: </a:t>
            </a:r>
            <a:r>
              <a:rPr lang="en-US" sz="2400" dirty="0">
                <a:solidFill>
                  <a:schemeClr val="bg1"/>
                </a:solidFill>
                <a:latin typeface="Arial"/>
                <a:cs typeface="Calibri"/>
                <a:hlinkClick r:id="rId3">
                  <a:extLst>
                    <a:ext uri="{A12FA001-AC4F-418D-AE19-62706E023703}">
                      <ahyp:hlinkClr xmlns:ahyp="http://schemas.microsoft.com/office/drawing/2018/hyperlinkcolor" val="tx"/>
                    </a:ext>
                  </a:extLst>
                </a:hlinkClick>
              </a:rPr>
              <a:t>ChildcareContracts@dss.ca.gov</a:t>
            </a:r>
            <a:endParaRPr lang="en-US" sz="2400" dirty="0">
              <a:solidFill>
                <a:schemeClr val="bg1"/>
              </a:solidFill>
              <a:latin typeface="Arial"/>
              <a:cs typeface="Calibri"/>
            </a:endParaRPr>
          </a:p>
          <a:p>
            <a:endParaRPr lang="en-US" sz="2400" dirty="0">
              <a:solidFill>
                <a:schemeClr val="bg1"/>
              </a:solidFill>
              <a:latin typeface="Arial"/>
              <a:cs typeface="Calibri"/>
            </a:endParaRPr>
          </a:p>
          <a:p>
            <a:r>
              <a:rPr lang="en-US" sz="2400" dirty="0">
                <a:solidFill>
                  <a:schemeClr val="bg1"/>
                </a:solidFill>
                <a:latin typeface="Arial"/>
                <a:cs typeface="Calibri"/>
              </a:rPr>
              <a:t>If you have any questions regarding contracts, please feel free to contact us at:  </a:t>
            </a:r>
            <a:r>
              <a:rPr lang="en-US" sz="2400" dirty="0">
                <a:solidFill>
                  <a:schemeClr val="bg1"/>
                </a:solidFill>
                <a:latin typeface="Arial"/>
                <a:cs typeface="Calibri"/>
                <a:hlinkClick r:id="rId4">
                  <a:extLst>
                    <a:ext uri="{A12FA001-AC4F-418D-AE19-62706E023703}">
                      <ahyp:hlinkClr xmlns:ahyp="http://schemas.microsoft.com/office/drawing/2018/hyperlinkcolor" val="tx"/>
                    </a:ext>
                  </a:extLst>
                </a:hlinkClick>
              </a:rPr>
              <a:t>ChildcareContracts@dss.ca.gov</a:t>
            </a:r>
            <a:endParaRPr lang="en-US" sz="2400" dirty="0">
              <a:solidFill>
                <a:schemeClr val="bg1"/>
              </a:solidFill>
              <a:latin typeface="Arial"/>
              <a:cs typeface="Calibri"/>
            </a:endParaRPr>
          </a:p>
          <a:p>
            <a:endParaRPr lang="en-US" sz="2200" dirty="0">
              <a:latin typeface="Arial"/>
              <a:cs typeface="Calibri"/>
            </a:endParaRPr>
          </a:p>
          <a:p>
            <a:pPr marR="49530">
              <a:lnSpc>
                <a:spcPct val="90000"/>
              </a:lnSpc>
              <a:spcBef>
                <a:spcPts val="1000"/>
              </a:spcBef>
            </a:pPr>
            <a:endParaRPr lang="en-US" sz="2400" kern="1200" dirty="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400" b="0" kern="1200" dirty="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400" kern="12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9645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E8B6-B0E0-4D86-A4D7-043A9C9F11E3}"/>
              </a:ext>
            </a:extLst>
          </p:cNvPr>
          <p:cNvSpPr>
            <a:spLocks noGrp="1"/>
          </p:cNvSpPr>
          <p:nvPr>
            <p:ph type="title"/>
          </p:nvPr>
        </p:nvSpPr>
        <p:spPr>
          <a:xfrm>
            <a:off x="1618477" y="3161980"/>
            <a:ext cx="15290705" cy="3693319"/>
          </a:xfrm>
        </p:spPr>
        <p:txBody>
          <a:bodyPr wrap="square" lIns="0" tIns="0" rIns="0" bIns="0" anchor="t">
            <a:spAutoFit/>
          </a:bodyPr>
          <a:lstStyle/>
          <a:p>
            <a:pPr algn="ctr"/>
            <a:r>
              <a:rPr lang="en-US" dirty="0">
                <a:latin typeface="Arial"/>
              </a:rPr>
              <a:t>Child Care and </a:t>
            </a:r>
            <a:br>
              <a:rPr lang="en-US" dirty="0">
                <a:latin typeface="Arial"/>
              </a:rPr>
            </a:br>
            <a:r>
              <a:rPr lang="en-US" dirty="0">
                <a:latin typeface="Arial"/>
              </a:rPr>
              <a:t>Development Division: </a:t>
            </a:r>
            <a:br>
              <a:rPr lang="en-US" dirty="0">
                <a:latin typeface="Arial"/>
              </a:rPr>
            </a:br>
            <a:r>
              <a:rPr lang="en-US" dirty="0">
                <a:latin typeface="Arial"/>
              </a:rPr>
              <a:t>Consultant Assignments</a:t>
            </a:r>
          </a:p>
        </p:txBody>
      </p:sp>
    </p:spTree>
    <p:extLst>
      <p:ext uri="{BB962C8B-B14F-4D97-AF65-F5344CB8AC3E}">
        <p14:creationId xmlns:p14="http://schemas.microsoft.com/office/powerpoint/2010/main" val="627246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F89F-ADAD-4572-8E9F-947A9A1600FA}"/>
              </a:ext>
            </a:extLst>
          </p:cNvPr>
          <p:cNvSpPr>
            <a:spLocks noGrp="1"/>
          </p:cNvSpPr>
          <p:nvPr>
            <p:ph type="title"/>
          </p:nvPr>
        </p:nvSpPr>
        <p:spPr>
          <a:xfrm>
            <a:off x="1215577" y="622426"/>
            <a:ext cx="16926950" cy="1231106"/>
          </a:xfrm>
        </p:spPr>
        <p:txBody>
          <a:bodyPr wrap="square" lIns="0" tIns="0" rIns="0" bIns="0" anchor="t">
            <a:spAutoFit/>
          </a:bodyPr>
          <a:lstStyle/>
          <a:p>
            <a:r>
              <a:rPr lang="en-US" dirty="0">
                <a:solidFill>
                  <a:srgbClr val="657495"/>
                </a:solidFill>
                <a:latin typeface="Arial"/>
                <a:cs typeface="Arial"/>
              </a:rPr>
              <a:t>English-Spanish Interpretation</a:t>
            </a:r>
          </a:p>
        </p:txBody>
      </p:sp>
      <p:sp>
        <p:nvSpPr>
          <p:cNvPr id="3" name="Text Placeholder 2">
            <a:extLst>
              <a:ext uri="{FF2B5EF4-FFF2-40B4-BE49-F238E27FC236}">
                <a16:creationId xmlns:a16="http://schemas.microsoft.com/office/drawing/2014/main" id="{3485BFE7-1C70-488D-9506-DC2CD9E75B1B}"/>
              </a:ext>
            </a:extLst>
          </p:cNvPr>
          <p:cNvSpPr>
            <a:spLocks noGrp="1"/>
          </p:cNvSpPr>
          <p:nvPr>
            <p:ph type="body" idx="1"/>
          </p:nvPr>
        </p:nvSpPr>
        <p:spPr>
          <a:xfrm>
            <a:off x="1023784" y="1974273"/>
            <a:ext cx="16240430" cy="7925246"/>
          </a:xfrm>
        </p:spPr>
        <p:txBody>
          <a:bodyPr/>
          <a:lstStyle/>
          <a:p>
            <a:pPr marL="514350" indent="-514350">
              <a:buAutoNum type="arabicPeriod"/>
            </a:pPr>
            <a:r>
              <a:rPr lang="en-US" sz="3200" dirty="0">
                <a:solidFill>
                  <a:srgbClr val="657495"/>
                </a:solidFill>
                <a:latin typeface="Arial" panose="020B0604020202020204" pitchFamily="34" charset="0"/>
                <a:cs typeface="Arial" panose="020B0604020202020204" pitchFamily="34" charset="0"/>
              </a:rPr>
              <a:t>Click on the interpretation symbol in the meeting controls.</a:t>
            </a:r>
          </a:p>
          <a:p>
            <a:pPr marL="514350" indent="-514350">
              <a:buAutoNum type="arabicPeriod"/>
            </a:pPr>
            <a:endParaRPr lang="en-US" sz="3200" dirty="0">
              <a:solidFill>
                <a:schemeClr val="bg1"/>
              </a:solidFill>
              <a:latin typeface="Arial" panose="020B0604020202020204" pitchFamily="34" charset="0"/>
              <a:cs typeface="Arial" panose="020B0604020202020204" pitchFamily="34" charset="0"/>
            </a:endParaRPr>
          </a:p>
          <a:p>
            <a:pPr marL="514350" indent="-514350">
              <a:buAutoNum type="arabicPeriod"/>
            </a:pPr>
            <a:endParaRPr lang="en-US" sz="3200" dirty="0">
              <a:solidFill>
                <a:schemeClr val="bg1"/>
              </a:solidFill>
              <a:latin typeface="Arial" panose="020B0604020202020204" pitchFamily="34" charset="0"/>
              <a:cs typeface="Arial" panose="020B0604020202020204" pitchFamily="34" charset="0"/>
            </a:endParaRPr>
          </a:p>
          <a:p>
            <a:pPr marL="514350" indent="-514350">
              <a:buAutoNum type="arabicPeriod"/>
            </a:pPr>
            <a:endParaRPr lang="en-US" sz="3200" dirty="0">
              <a:solidFill>
                <a:srgbClr val="657495"/>
              </a:solidFill>
              <a:latin typeface="Arial" panose="020B0604020202020204" pitchFamily="34" charset="0"/>
              <a:cs typeface="Arial" panose="020B0604020202020204" pitchFamily="34" charset="0"/>
            </a:endParaRPr>
          </a:p>
          <a:p>
            <a:r>
              <a:rPr lang="en-US" sz="3200" dirty="0">
                <a:solidFill>
                  <a:srgbClr val="657495"/>
                </a:solidFill>
                <a:latin typeface="Arial" panose="020B0604020202020204" pitchFamily="34" charset="0"/>
                <a:cs typeface="Arial" panose="020B0604020202020204" pitchFamily="34" charset="0"/>
              </a:rPr>
              <a:t>2. Click the language that you would like to hear (we have Spanish and Mandarin interpretation available for this meeting). </a:t>
            </a:r>
          </a:p>
          <a:p>
            <a:endParaRPr lang="en-US" sz="3200" dirty="0">
              <a:solidFill>
                <a:srgbClr val="657495"/>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rgbClr val="657495"/>
              </a:solidFill>
              <a:latin typeface="Arial" panose="020B0604020202020204" pitchFamily="34" charset="0"/>
              <a:cs typeface="Arial" panose="020B0604020202020204" pitchFamily="34" charset="0"/>
            </a:endParaRPr>
          </a:p>
          <a:p>
            <a:endParaRPr lang="en-US" sz="3200" dirty="0">
              <a:solidFill>
                <a:srgbClr val="657495"/>
              </a:solidFill>
              <a:latin typeface="Arial" panose="020B0604020202020204" pitchFamily="34" charset="0"/>
              <a:cs typeface="Arial" panose="020B0604020202020204" pitchFamily="34" charset="0"/>
            </a:endParaRPr>
          </a:p>
          <a:p>
            <a:r>
              <a:rPr lang="en-US" sz="3200" dirty="0">
                <a:solidFill>
                  <a:srgbClr val="657495"/>
                </a:solidFill>
                <a:latin typeface="Arial" panose="020B0604020202020204" pitchFamily="34" charset="0"/>
                <a:cs typeface="Arial" panose="020B0604020202020204" pitchFamily="34" charset="0"/>
              </a:rPr>
              <a:t>3. Optional: to hear only the interpreted language click “Mute Original Audio”</a:t>
            </a:r>
          </a:p>
          <a:p>
            <a:endParaRPr lang="en-US" sz="3200" dirty="0">
              <a:solidFill>
                <a:srgbClr val="657495"/>
              </a:solidFill>
              <a:latin typeface="Arial" panose="020B0604020202020204" pitchFamily="34" charset="0"/>
              <a:cs typeface="Arial" panose="020B0604020202020204" pitchFamily="34" charset="0"/>
            </a:endParaRPr>
          </a:p>
          <a:p>
            <a:pPr marL="514350" indent="-514350">
              <a:buAutoNum type="arabicPeriod"/>
            </a:pPr>
            <a:endParaRPr lang="en-US" sz="3200" dirty="0">
              <a:solidFill>
                <a:schemeClr val="bg1"/>
              </a:solidFill>
              <a:latin typeface="Arial" panose="020B0604020202020204" pitchFamily="34" charset="0"/>
              <a:cs typeface="Arial" panose="020B0604020202020204" pitchFamily="34" charset="0"/>
            </a:endParaRPr>
          </a:p>
          <a:p>
            <a:endParaRPr lang="en-US" dirty="0"/>
          </a:p>
        </p:txBody>
      </p:sp>
      <p:pic>
        <p:nvPicPr>
          <p:cNvPr id="4" name="Content Placeholder 4" descr="A picture of the interpretation symbol on the meeting controls.">
            <a:extLst>
              <a:ext uri="{FF2B5EF4-FFF2-40B4-BE49-F238E27FC236}">
                <a16:creationId xmlns:a16="http://schemas.microsoft.com/office/drawing/2014/main" id="{DDEFB5F5-216E-4D06-8F5F-02F86D8863FE}"/>
              </a:ext>
            </a:extLst>
          </p:cNvPr>
          <p:cNvPicPr>
            <a:picLocks noChangeAspect="1"/>
          </p:cNvPicPr>
          <p:nvPr/>
        </p:nvPicPr>
        <p:blipFill>
          <a:blip r:embed="rId3"/>
          <a:stretch>
            <a:fillRect/>
          </a:stretch>
        </p:blipFill>
        <p:spPr>
          <a:xfrm>
            <a:off x="3962400" y="2679254"/>
            <a:ext cx="8534400" cy="810770"/>
          </a:xfrm>
          <a:prstGeom prst="rect">
            <a:avLst/>
          </a:prstGeom>
          <a:effectLst>
            <a:outerShdw blurRad="406400" dist="317500" dir="5400000" sx="89000" sy="89000" rotWithShape="0">
              <a:prstClr val="black">
                <a:alpha val="15000"/>
              </a:prstClr>
            </a:outerShdw>
          </a:effectLst>
        </p:spPr>
      </p:pic>
      <p:pic>
        <p:nvPicPr>
          <p:cNvPr id="5" name="Picture 4" descr="Language options in ZOOM">
            <a:extLst>
              <a:ext uri="{FF2B5EF4-FFF2-40B4-BE49-F238E27FC236}">
                <a16:creationId xmlns:a16="http://schemas.microsoft.com/office/drawing/2014/main" id="{F7FA8FB1-A25A-4472-9085-6AA5FCC4789E}"/>
              </a:ext>
            </a:extLst>
          </p:cNvPr>
          <p:cNvPicPr>
            <a:picLocks noChangeAspect="1"/>
          </p:cNvPicPr>
          <p:nvPr/>
        </p:nvPicPr>
        <p:blipFill rotWithShape="1">
          <a:blip r:embed="rId4"/>
          <a:srcRect l="11527" t="36866" r="55100" b="12483"/>
          <a:stretch/>
        </p:blipFill>
        <p:spPr>
          <a:xfrm>
            <a:off x="7341285" y="5084287"/>
            <a:ext cx="2337767" cy="2191001"/>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740143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5F97-D045-49E0-969E-9BBD6C5D6C40}"/>
              </a:ext>
            </a:extLst>
          </p:cNvPr>
          <p:cNvSpPr>
            <a:spLocks noGrp="1"/>
          </p:cNvSpPr>
          <p:nvPr>
            <p:ph type="title"/>
          </p:nvPr>
        </p:nvSpPr>
        <p:spPr>
          <a:xfrm>
            <a:off x="4441371" y="1228678"/>
            <a:ext cx="9653451" cy="1231106"/>
          </a:xfrm>
        </p:spPr>
        <p:txBody>
          <a:bodyPr/>
          <a:lstStyle/>
          <a:p>
            <a:r>
              <a:rPr lang="en-US" dirty="0">
                <a:latin typeface="Arial" panose="020B0604020202020204" pitchFamily="34" charset="0"/>
                <a:cs typeface="Arial" panose="020B0604020202020204" pitchFamily="34" charset="0"/>
              </a:rPr>
              <a:t>PQI Administrators</a:t>
            </a:r>
          </a:p>
        </p:txBody>
      </p:sp>
      <p:sp>
        <p:nvSpPr>
          <p:cNvPr id="3" name="Text Placeholder 2">
            <a:extLst>
              <a:ext uri="{FF2B5EF4-FFF2-40B4-BE49-F238E27FC236}">
                <a16:creationId xmlns:a16="http://schemas.microsoft.com/office/drawing/2014/main" id="{8AAECBEF-4664-46C3-B31F-60BEAFF3F69C}"/>
              </a:ext>
            </a:extLst>
          </p:cNvPr>
          <p:cNvSpPr>
            <a:spLocks noGrp="1"/>
          </p:cNvSpPr>
          <p:nvPr>
            <p:ph type="body" idx="1"/>
          </p:nvPr>
        </p:nvSpPr>
        <p:spPr>
          <a:xfrm>
            <a:off x="932344" y="4014523"/>
            <a:ext cx="16240430" cy="3585597"/>
          </a:xfrm>
        </p:spPr>
        <p:txBody>
          <a:bodyPr wrap="square" lIns="0" tIns="0" rIns="0" bIns="0" anchor="t">
            <a:spAutoFit/>
          </a:bodyPr>
          <a:lstStyle/>
          <a:p>
            <a:r>
              <a:rPr lang="en-US" sz="6600">
                <a:solidFill>
                  <a:schemeClr val="bg1"/>
                </a:solidFill>
              </a:rPr>
              <a:t>Lisa Velarde: Northern Region</a:t>
            </a:r>
          </a:p>
          <a:p>
            <a:endParaRPr lang="en-US" sz="6600">
              <a:solidFill>
                <a:schemeClr val="bg1"/>
              </a:solidFill>
            </a:endParaRPr>
          </a:p>
          <a:p>
            <a:r>
              <a:rPr lang="en-US" sz="6600">
                <a:solidFill>
                  <a:schemeClr val="bg1"/>
                </a:solidFill>
              </a:rPr>
              <a:t>Rosanne Pitz: Southern Region</a:t>
            </a:r>
          </a:p>
          <a:p>
            <a:endParaRPr lang="en-US"/>
          </a:p>
        </p:txBody>
      </p:sp>
    </p:spTree>
    <p:extLst>
      <p:ext uri="{BB962C8B-B14F-4D97-AF65-F5344CB8AC3E}">
        <p14:creationId xmlns:p14="http://schemas.microsoft.com/office/powerpoint/2010/main" val="74262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5F97-D045-49E0-969E-9BBD6C5D6C40}"/>
              </a:ext>
            </a:extLst>
          </p:cNvPr>
          <p:cNvSpPr>
            <a:spLocks noGrp="1"/>
          </p:cNvSpPr>
          <p:nvPr>
            <p:ph type="title"/>
          </p:nvPr>
        </p:nvSpPr>
        <p:spPr>
          <a:xfrm>
            <a:off x="1410789" y="601659"/>
            <a:ext cx="14813280" cy="1661993"/>
          </a:xfrm>
        </p:spPr>
        <p:txBody>
          <a:bodyPr wrap="square" lIns="0" tIns="0" rIns="0" bIns="0" anchor="t">
            <a:spAutoFit/>
          </a:bodyPr>
          <a:lstStyle/>
          <a:p>
            <a:pPr algn="ctr"/>
            <a:r>
              <a:rPr lang="en-US" sz="5400" dirty="0">
                <a:latin typeface="Arial"/>
                <a:cs typeface="Arial"/>
              </a:rPr>
              <a:t>Regional Consultant Contacts, </a:t>
            </a:r>
            <a:br>
              <a:rPr lang="en-US" sz="5400" dirty="0">
                <a:latin typeface="Arial"/>
                <a:cs typeface="Arial"/>
              </a:rPr>
            </a:br>
            <a:r>
              <a:rPr lang="en-US" sz="5400" dirty="0">
                <a:latin typeface="Arial"/>
                <a:cs typeface="Arial"/>
              </a:rPr>
              <a:t>North</a:t>
            </a:r>
            <a:endParaRPr lang="en-US" sz="54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8AAECBEF-4664-46C3-B31F-60BEAFF3F69C}"/>
              </a:ext>
            </a:extLst>
          </p:cNvPr>
          <p:cNvSpPr>
            <a:spLocks noGrp="1"/>
          </p:cNvSpPr>
          <p:nvPr>
            <p:ph type="body" idx="1"/>
          </p:nvPr>
        </p:nvSpPr>
        <p:spPr>
          <a:xfrm>
            <a:off x="742950" y="2581218"/>
            <a:ext cx="16840200" cy="8632107"/>
          </a:xfrm>
        </p:spPr>
        <p:txBody>
          <a:bodyPr wrap="square" lIns="0" tIns="0" rIns="0" bIns="0" anchor="t">
            <a:spAutoFit/>
          </a:bodyPr>
          <a:lstStyle/>
          <a:p>
            <a:pPr marR="49530">
              <a:lnSpc>
                <a:spcPct val="90000"/>
              </a:lnSpc>
              <a:spcBef>
                <a:spcPts val="1000"/>
              </a:spcBef>
            </a:pPr>
            <a:r>
              <a:rPr lang="en-US" sz="2800" kern="1200">
                <a:solidFill>
                  <a:schemeClr val="bg1"/>
                </a:solidFill>
                <a:latin typeface="Arial"/>
                <a:cs typeface="Arial"/>
              </a:rPr>
              <a:t>Deborah Rawson: Alameda, Butte, Lassen, Plumas, Shasta, Tehama</a:t>
            </a:r>
          </a:p>
          <a:p>
            <a:pPr marL="0" marR="49530" lvl="1">
              <a:lnSpc>
                <a:spcPct val="90000"/>
              </a:lnSpc>
              <a:spcBef>
                <a:spcPts val="1000"/>
              </a:spcBef>
            </a:pPr>
            <a:endParaRPr lang="en-US" sz="2800" b="1"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2800" kern="1200" err="1">
                <a:solidFill>
                  <a:schemeClr val="bg1"/>
                </a:solidFill>
                <a:latin typeface="Arial"/>
                <a:cs typeface="Arial"/>
              </a:rPr>
              <a:t>Marijyane</a:t>
            </a:r>
            <a:r>
              <a:rPr lang="en-US" sz="2800" kern="1200">
                <a:solidFill>
                  <a:schemeClr val="bg1"/>
                </a:solidFill>
                <a:latin typeface="Arial"/>
                <a:cs typeface="Arial"/>
              </a:rPr>
              <a:t> Patterson: Contra Costa, Del Norte, Humboldt, Lake, Mendocino, Modoc, Sonoma, Siskiyou, Trinity</a:t>
            </a:r>
          </a:p>
          <a:p>
            <a:pPr marL="0" marR="49530" lvl="1">
              <a:lnSpc>
                <a:spcPct val="90000"/>
              </a:lnSpc>
              <a:spcBef>
                <a:spcPts val="1000"/>
              </a:spcBef>
            </a:pPr>
            <a:endParaRPr lang="en-US" sz="2800" b="1"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2800" kern="1200">
                <a:solidFill>
                  <a:schemeClr val="bg1"/>
                </a:solidFill>
                <a:latin typeface="Arial"/>
                <a:cs typeface="Arial"/>
              </a:rPr>
              <a:t>Monica Grimes: Marin, Napa, San Francisco, Solano</a:t>
            </a:r>
          </a:p>
          <a:p>
            <a:pPr marL="0" marR="49530" lvl="1">
              <a:lnSpc>
                <a:spcPct val="90000"/>
              </a:lnSpc>
              <a:spcBef>
                <a:spcPts val="1000"/>
              </a:spcBef>
            </a:pPr>
            <a:endParaRPr lang="en-US" sz="2800" b="1"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2800" kern="1200">
                <a:solidFill>
                  <a:schemeClr val="bg1"/>
                </a:solidFill>
                <a:latin typeface="Arial"/>
                <a:cs typeface="Arial"/>
              </a:rPr>
              <a:t>Vacant (Deborah Rawson, interim): Santa Clara, Santa Cruz</a:t>
            </a:r>
          </a:p>
          <a:p>
            <a:pPr marL="0" marR="49530" lvl="1">
              <a:lnSpc>
                <a:spcPct val="90000"/>
              </a:lnSpc>
              <a:spcBef>
                <a:spcPts val="1000"/>
              </a:spcBef>
            </a:pPr>
            <a:endParaRPr lang="en-US" sz="2800" b="1"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2800" kern="1200">
                <a:solidFill>
                  <a:schemeClr val="bg1"/>
                </a:solidFill>
                <a:latin typeface="Arial"/>
                <a:cs typeface="Arial"/>
              </a:rPr>
              <a:t>Jocelyn Ward-Richardson: Colusa, El Dorado, Glenn, Nevada, Placer, Sacramento, Sierra, Sutter, Yolo, Yuba</a:t>
            </a:r>
          </a:p>
          <a:p>
            <a:pPr marR="49530">
              <a:lnSpc>
                <a:spcPct val="90000"/>
              </a:lnSpc>
              <a:spcBef>
                <a:spcPts val="1000"/>
              </a:spcBef>
            </a:pPr>
            <a:endParaRPr lang="en-US" sz="28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2800" kern="1200">
                <a:solidFill>
                  <a:schemeClr val="bg1"/>
                </a:solidFill>
                <a:latin typeface="Arial"/>
                <a:cs typeface="Arial"/>
              </a:rPr>
              <a:t>Christina Toney: Alpine, Amador, Calaveras, Mariposa, Merced, San Joaquin, San Mateo, Stanislaus, Tuolumne</a:t>
            </a:r>
          </a:p>
          <a:p>
            <a:pPr marR="49530">
              <a:lnSpc>
                <a:spcPct val="90000"/>
              </a:lnSpc>
              <a:spcBef>
                <a:spcPts val="1000"/>
              </a:spcBef>
            </a:pPr>
            <a:endParaRPr lang="en-US" sz="24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400" b="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endParaRPr lang="en-US" sz="2400" kern="1200">
              <a:solidFill>
                <a:schemeClr val="bg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390092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5F97-D045-49E0-969E-9BBD6C5D6C40}"/>
              </a:ext>
            </a:extLst>
          </p:cNvPr>
          <p:cNvSpPr>
            <a:spLocks noGrp="1"/>
          </p:cNvSpPr>
          <p:nvPr>
            <p:ph type="title"/>
          </p:nvPr>
        </p:nvSpPr>
        <p:spPr>
          <a:xfrm>
            <a:off x="1410789" y="1032355"/>
            <a:ext cx="14813280" cy="830997"/>
          </a:xfrm>
        </p:spPr>
        <p:txBody>
          <a:bodyPr wrap="square" lIns="0" tIns="0" rIns="0" bIns="0" anchor="t">
            <a:spAutoFit/>
          </a:bodyPr>
          <a:lstStyle/>
          <a:p>
            <a:pPr algn="ctr"/>
            <a:r>
              <a:rPr lang="en-US" sz="5400" dirty="0">
                <a:latin typeface="Arial"/>
                <a:cs typeface="Arial"/>
              </a:rPr>
              <a:t>Regional Consultant Contacts, South</a:t>
            </a:r>
          </a:p>
        </p:txBody>
      </p:sp>
      <p:sp>
        <p:nvSpPr>
          <p:cNvPr id="3" name="Text Placeholder 2">
            <a:extLst>
              <a:ext uri="{FF2B5EF4-FFF2-40B4-BE49-F238E27FC236}">
                <a16:creationId xmlns:a16="http://schemas.microsoft.com/office/drawing/2014/main" id="{8AAECBEF-4664-46C3-B31F-60BEAFF3F69C}"/>
              </a:ext>
            </a:extLst>
          </p:cNvPr>
          <p:cNvSpPr>
            <a:spLocks noGrp="1"/>
          </p:cNvSpPr>
          <p:nvPr>
            <p:ph type="body" idx="1"/>
          </p:nvPr>
        </p:nvSpPr>
        <p:spPr>
          <a:xfrm>
            <a:off x="1023785" y="1796064"/>
            <a:ext cx="16240430" cy="8493607"/>
          </a:xfrm>
        </p:spPr>
        <p:txBody>
          <a:bodyPr wrap="square" lIns="0" tIns="0" rIns="0" bIns="0" anchor="t">
            <a:spAutoFit/>
          </a:bodyPr>
          <a:lstStyle/>
          <a:p>
            <a:pPr marR="49530">
              <a:lnSpc>
                <a:spcPct val="90000"/>
              </a:lnSpc>
              <a:spcBef>
                <a:spcPts val="1000"/>
              </a:spcBef>
            </a:pPr>
            <a:endParaRPr lang="en-US" sz="2200" kern="1200">
              <a:solidFill>
                <a:schemeClr val="tx1"/>
              </a:solidFill>
            </a:endParaRPr>
          </a:p>
          <a:p>
            <a:pPr marR="49530">
              <a:lnSpc>
                <a:spcPct val="90000"/>
              </a:lnSpc>
              <a:spcBef>
                <a:spcPts val="1000"/>
              </a:spcBef>
            </a:pPr>
            <a:endParaRPr lang="en-US" sz="24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3200" kern="1200">
                <a:solidFill>
                  <a:schemeClr val="bg1"/>
                </a:solidFill>
                <a:latin typeface="Arial"/>
                <a:cs typeface="Arial"/>
              </a:rPr>
              <a:t>Deborah Wacker: Fresno, Inyo, Kings, Madera, Mono, Monterey, San Benito, San Luis Obispo, Tulare</a:t>
            </a:r>
            <a:endParaRPr lang="en-US">
              <a:solidFill>
                <a:schemeClr val="bg1"/>
              </a:solidFill>
              <a:latin typeface="Arial"/>
              <a:cs typeface="Arial"/>
            </a:endParaRPr>
          </a:p>
          <a:p>
            <a:pPr marR="49530">
              <a:lnSpc>
                <a:spcPct val="90000"/>
              </a:lnSpc>
              <a:spcBef>
                <a:spcPts val="1000"/>
              </a:spcBef>
            </a:pPr>
            <a:endParaRPr lang="en-US" sz="3200" kern="1200">
              <a:solidFill>
                <a:schemeClr val="bg1"/>
              </a:solidFill>
              <a:latin typeface="Arial"/>
              <a:cs typeface="Arial"/>
            </a:endParaRPr>
          </a:p>
          <a:p>
            <a:pPr marR="49530">
              <a:lnSpc>
                <a:spcPct val="90000"/>
              </a:lnSpc>
              <a:spcBef>
                <a:spcPts val="1000"/>
              </a:spcBef>
            </a:pPr>
            <a:r>
              <a:rPr lang="en-US" sz="3200" kern="1200">
                <a:solidFill>
                  <a:schemeClr val="bg1"/>
                </a:solidFill>
                <a:latin typeface="Arial"/>
                <a:cs typeface="Arial"/>
              </a:rPr>
              <a:t>Katina </a:t>
            </a:r>
            <a:r>
              <a:rPr lang="en-US" sz="3200" kern="1200" err="1">
                <a:solidFill>
                  <a:schemeClr val="bg1"/>
                </a:solidFill>
                <a:latin typeface="Arial"/>
                <a:cs typeface="Arial"/>
              </a:rPr>
              <a:t>Boulai</a:t>
            </a:r>
            <a:r>
              <a:rPr lang="en-US" sz="3200" kern="1200">
                <a:solidFill>
                  <a:schemeClr val="bg1"/>
                </a:solidFill>
                <a:latin typeface="Arial"/>
                <a:cs typeface="Arial"/>
              </a:rPr>
              <a:t>: Santa Barbara, Ventura, Los Angeles – SPA 1, SPA 4</a:t>
            </a:r>
            <a:endParaRPr lang="en-US">
              <a:solidFill>
                <a:schemeClr val="bg1"/>
              </a:solidFill>
              <a:latin typeface="Arial"/>
              <a:cs typeface="Arial"/>
            </a:endParaRPr>
          </a:p>
          <a:p>
            <a:pPr marR="49530">
              <a:lnSpc>
                <a:spcPct val="90000"/>
              </a:lnSpc>
              <a:spcBef>
                <a:spcPts val="1000"/>
              </a:spcBef>
            </a:pPr>
            <a:endParaRPr lang="en-US" sz="32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3200" kern="1200">
                <a:solidFill>
                  <a:schemeClr val="bg1"/>
                </a:solidFill>
                <a:latin typeface="Arial"/>
                <a:cs typeface="Arial"/>
              </a:rPr>
              <a:t>Yer Xiong: Kern, Los Angeles - SPA 3, SPA 5</a:t>
            </a:r>
          </a:p>
          <a:p>
            <a:pPr marR="49530">
              <a:lnSpc>
                <a:spcPct val="90000"/>
              </a:lnSpc>
              <a:spcBef>
                <a:spcPts val="1000"/>
              </a:spcBef>
            </a:pPr>
            <a:endParaRPr lang="en-US" sz="32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3200" kern="1200">
                <a:solidFill>
                  <a:schemeClr val="bg1"/>
                </a:solidFill>
                <a:latin typeface="Arial"/>
                <a:cs typeface="Arial"/>
              </a:rPr>
              <a:t>Megan Jones: San Bernardino, Los Angeles – SPA 7, SPA 8</a:t>
            </a:r>
          </a:p>
          <a:p>
            <a:pPr marR="49530">
              <a:lnSpc>
                <a:spcPct val="90000"/>
              </a:lnSpc>
              <a:spcBef>
                <a:spcPts val="1000"/>
              </a:spcBef>
            </a:pPr>
            <a:endParaRPr lang="en-US" sz="32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3200" kern="1200">
                <a:solidFill>
                  <a:schemeClr val="bg1"/>
                </a:solidFill>
                <a:latin typeface="Arial"/>
                <a:cs typeface="Arial"/>
              </a:rPr>
              <a:t>Michael Benton: Orange, LA – SPA 2, SPA 6</a:t>
            </a:r>
          </a:p>
          <a:p>
            <a:pPr marR="49530">
              <a:lnSpc>
                <a:spcPct val="90000"/>
              </a:lnSpc>
              <a:spcBef>
                <a:spcPts val="1000"/>
              </a:spcBef>
            </a:pPr>
            <a:endParaRPr lang="en-US" sz="3200" kern="1200">
              <a:solidFill>
                <a:schemeClr val="bg1"/>
              </a:solidFill>
              <a:latin typeface="Arial" panose="020B0604020202020204" pitchFamily="34" charset="0"/>
              <a:cs typeface="Arial" panose="020B0604020202020204" pitchFamily="34" charset="0"/>
            </a:endParaRPr>
          </a:p>
          <a:p>
            <a:pPr marR="49530">
              <a:lnSpc>
                <a:spcPct val="90000"/>
              </a:lnSpc>
              <a:spcBef>
                <a:spcPts val="1000"/>
              </a:spcBef>
            </a:pPr>
            <a:r>
              <a:rPr lang="en-US" sz="3200" kern="1200">
                <a:solidFill>
                  <a:schemeClr val="bg1"/>
                </a:solidFill>
                <a:latin typeface="Arial"/>
                <a:cs typeface="Arial"/>
              </a:rPr>
              <a:t>Jonathen Yang: Imperial, Riverside, San Diego</a:t>
            </a:r>
          </a:p>
          <a:p>
            <a:pPr marR="49530">
              <a:lnSpc>
                <a:spcPct val="90000"/>
              </a:lnSpc>
              <a:spcBef>
                <a:spcPts val="1000"/>
              </a:spcBef>
            </a:pPr>
            <a:endParaRPr lang="en-US" sz="2400" kern="1200">
              <a:solidFill>
                <a:schemeClr val="bg1"/>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59979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1894114" y="838382"/>
            <a:ext cx="13219611" cy="738664"/>
          </a:xfrm>
        </p:spPr>
        <p:txBody>
          <a:bodyPr wrap="square" lIns="0" tIns="0" rIns="0" bIns="0" anchor="t">
            <a:spAutoFit/>
          </a:bodyPr>
          <a:lstStyle/>
          <a:p>
            <a:pPr algn="ctr"/>
            <a:r>
              <a:rPr lang="en-US" sz="4800" dirty="0">
                <a:latin typeface="Arial" panose="020B0604020202020204" pitchFamily="34" charset="0"/>
                <a:cs typeface="Arial" panose="020B0604020202020204" pitchFamily="34" charset="0"/>
              </a:rPr>
              <a:t>Quality Group Inboxes</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1237177" y="1963864"/>
            <a:ext cx="15813645" cy="8045472"/>
          </a:xfrm>
        </p:spPr>
        <p:txBody>
          <a:bodyPr wrap="square" lIns="0" tIns="0" rIns="0" bIns="0" anchor="t">
            <a:spAutoFit/>
          </a:bodyPr>
          <a:lstStyle/>
          <a:p>
            <a:pPr marL="571500" indent="-571500">
              <a:lnSpc>
                <a:spcPct val="150000"/>
              </a:lnSpc>
              <a:buFont typeface="Arial" panose="020B0604020202020204" pitchFamily="34" charset="0"/>
              <a:buChar char="•"/>
            </a:pPr>
            <a:r>
              <a:rPr lang="en-US" sz="3600">
                <a:solidFill>
                  <a:schemeClr val="bg1"/>
                </a:solidFill>
                <a:latin typeface="Arial"/>
                <a:cs typeface="Arial"/>
              </a:rPr>
              <a:t>QCC@dss.ca.gov: </a:t>
            </a:r>
            <a:r>
              <a:rPr lang="en-US" sz="3600" b="0">
                <a:solidFill>
                  <a:schemeClr val="bg1"/>
                </a:solidFill>
                <a:latin typeface="Arial"/>
                <a:cs typeface="Arial"/>
              </a:rPr>
              <a:t>Quality Counts California Block Grant </a:t>
            </a:r>
          </a:p>
          <a:p>
            <a:pPr marL="571500" indent="-571500">
              <a:lnSpc>
                <a:spcPct val="150000"/>
              </a:lnSpc>
              <a:buFont typeface="Arial" panose="020B0604020202020204" pitchFamily="34" charset="0"/>
              <a:buChar char="•"/>
            </a:pPr>
            <a:r>
              <a:rPr lang="en-US" sz="3600">
                <a:solidFill>
                  <a:schemeClr val="bg1"/>
                </a:solidFill>
                <a:latin typeface="Arial"/>
                <a:cs typeface="Arial"/>
              </a:rPr>
              <a:t>QCCWorkforce@dss.ca.gov: </a:t>
            </a:r>
            <a:r>
              <a:rPr lang="en-US" sz="3600" b="0">
                <a:solidFill>
                  <a:schemeClr val="bg1"/>
                </a:solidFill>
                <a:latin typeface="Arial"/>
                <a:cs typeface="Arial"/>
              </a:rPr>
              <a:t>Quality Counts California Workforce Pathways Grant </a:t>
            </a:r>
          </a:p>
          <a:p>
            <a:pPr marL="571500" indent="-571500">
              <a:lnSpc>
                <a:spcPct val="150000"/>
              </a:lnSpc>
              <a:buFont typeface="Arial" panose="020B0604020202020204" pitchFamily="34" charset="0"/>
              <a:buChar char="•"/>
            </a:pPr>
            <a:r>
              <a:rPr lang="en-US" sz="3600">
                <a:solidFill>
                  <a:schemeClr val="bg1"/>
                </a:solidFill>
                <a:latin typeface="Arial"/>
                <a:cs typeface="Arial"/>
              </a:rPr>
              <a:t>CPHSP@dss.ca.gov: </a:t>
            </a:r>
            <a:r>
              <a:rPr lang="en-US" sz="3600" b="0">
                <a:solidFill>
                  <a:schemeClr val="bg1"/>
                </a:solidFill>
                <a:latin typeface="Arial"/>
                <a:cs typeface="Arial"/>
              </a:rPr>
              <a:t>California Preventative Health and Safety Practices Grant </a:t>
            </a:r>
          </a:p>
          <a:p>
            <a:pPr marL="571500" indent="-571500">
              <a:lnSpc>
                <a:spcPct val="150000"/>
              </a:lnSpc>
              <a:buFont typeface="Arial" panose="020B0604020202020204" pitchFamily="34" charset="0"/>
              <a:buChar char="•"/>
            </a:pPr>
            <a:r>
              <a:rPr lang="en-US" sz="3600">
                <a:solidFill>
                  <a:schemeClr val="bg1"/>
                </a:solidFill>
                <a:latin typeface="Arial"/>
                <a:cs typeface="Arial"/>
              </a:rPr>
              <a:t>LPC@dss.ca.gov:</a:t>
            </a:r>
            <a:r>
              <a:rPr lang="en-US" sz="3600" b="0">
                <a:solidFill>
                  <a:schemeClr val="bg1"/>
                </a:solidFill>
                <a:latin typeface="Arial"/>
                <a:cs typeface="Arial"/>
              </a:rPr>
              <a:t> Local Child Care and Development Planning Councils</a:t>
            </a:r>
          </a:p>
          <a:p>
            <a:pPr marL="571500" indent="-571500">
              <a:lnSpc>
                <a:spcPct val="150000"/>
              </a:lnSpc>
              <a:buFont typeface="Arial" panose="020B0604020202020204" pitchFamily="34" charset="0"/>
              <a:buChar char="•"/>
            </a:pPr>
            <a:r>
              <a:rPr lang="en-US" sz="3600">
                <a:solidFill>
                  <a:schemeClr val="bg1"/>
                </a:solidFill>
                <a:latin typeface="Arial"/>
                <a:cs typeface="Arial"/>
              </a:rPr>
              <a:t>CRRL@dss.ca.gov</a:t>
            </a:r>
            <a:r>
              <a:rPr lang="en-US" sz="3600" b="0">
                <a:solidFill>
                  <a:schemeClr val="bg1"/>
                </a:solidFill>
                <a:latin typeface="Arial"/>
                <a:cs typeface="Arial"/>
              </a:rPr>
              <a:t>: California Renovation and Repair Loan</a:t>
            </a:r>
            <a:endParaRPr lang="en-US" sz="3600" b="0">
              <a:solidFill>
                <a:schemeClr val="bg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chemeClr val="bg1"/>
                </a:solidFill>
                <a:latin typeface="Arial"/>
                <a:cs typeface="Arial"/>
              </a:rPr>
              <a:t>CCFRF@dss.ca.gov</a:t>
            </a:r>
            <a:r>
              <a:rPr lang="en-US" sz="3600" b="0">
                <a:solidFill>
                  <a:schemeClr val="bg1"/>
                </a:solidFill>
                <a:latin typeface="Arial"/>
                <a:cs typeface="Arial"/>
              </a:rPr>
              <a:t>: Child Care Facilities Revolving Loan Fund</a:t>
            </a:r>
          </a:p>
          <a:p>
            <a:pPr marL="571500" indent="-571500">
              <a:lnSpc>
                <a:spcPct val="150000"/>
              </a:lnSpc>
              <a:buFont typeface="Arial" panose="020B0604020202020204" pitchFamily="34" charset="0"/>
              <a:buChar char="•"/>
            </a:pPr>
            <a:endParaRPr lang="en-US" sz="3600" b="0">
              <a:solidFill>
                <a:schemeClr val="bg1"/>
              </a:solidFill>
              <a:latin typeface="Arial"/>
              <a:cs typeface="Arial"/>
            </a:endParaRPr>
          </a:p>
          <a:p>
            <a:pPr>
              <a:lnSpc>
                <a:spcPct val="150000"/>
              </a:lnSpc>
            </a:pPr>
            <a:endParaRPr lang="en-US" sz="2800" b="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82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2383212" y="1603926"/>
            <a:ext cx="13219611" cy="738664"/>
          </a:xfrm>
        </p:spPr>
        <p:txBody>
          <a:bodyPr wrap="square" lIns="0" tIns="0" rIns="0" bIns="0" anchor="t">
            <a:spAutoFit/>
          </a:bodyPr>
          <a:lstStyle/>
          <a:p>
            <a:pPr algn="ctr"/>
            <a:r>
              <a:rPr lang="en-US" sz="4800" dirty="0">
                <a:latin typeface="Arial" panose="020B0604020202020204" pitchFamily="34" charset="0"/>
                <a:cs typeface="Arial" panose="020B0604020202020204" pitchFamily="34" charset="0"/>
              </a:rPr>
              <a:t>Programmatic and Policy Group Inboxes</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1170339" y="2701837"/>
            <a:ext cx="15947322" cy="4883325"/>
          </a:xfrm>
        </p:spPr>
        <p:txBody>
          <a:bodyPr wrap="square" lIns="0" tIns="0" rIns="0" bIns="0" anchor="t">
            <a:spAutoFit/>
          </a:bodyPr>
          <a:lstStyle/>
          <a:p>
            <a:pPr>
              <a:lnSpc>
                <a:spcPct val="150000"/>
              </a:lnSpc>
            </a:pPr>
            <a:r>
              <a:rPr lang="en-US" sz="3600" dirty="0">
                <a:solidFill>
                  <a:schemeClr val="bg1"/>
                </a:solidFill>
                <a:latin typeface="Arial"/>
                <a:cs typeface="Arial"/>
              </a:rPr>
              <a:t>CCTransition@dss.ca.gov: </a:t>
            </a:r>
            <a:r>
              <a:rPr lang="en-US" sz="3600" b="0" dirty="0">
                <a:solidFill>
                  <a:schemeClr val="bg1"/>
                </a:solidFill>
                <a:latin typeface="Arial"/>
                <a:cs typeface="Arial"/>
              </a:rPr>
              <a:t>Child Care Transition </a:t>
            </a:r>
          </a:p>
          <a:p>
            <a:pPr>
              <a:lnSpc>
                <a:spcPct val="150000"/>
              </a:lnSpc>
            </a:pPr>
            <a:r>
              <a:rPr lang="en-US" sz="3600" dirty="0">
                <a:solidFill>
                  <a:schemeClr val="bg1"/>
                </a:solidFill>
                <a:latin typeface="Arial"/>
                <a:cs typeface="Arial"/>
              </a:rPr>
              <a:t>CCDDstakeholders@dss.ca.gov: </a:t>
            </a:r>
            <a:r>
              <a:rPr lang="en-US" sz="3600" b="0" dirty="0">
                <a:solidFill>
                  <a:schemeClr val="bg1"/>
                </a:solidFill>
                <a:latin typeface="Arial"/>
                <a:cs typeface="Arial"/>
              </a:rPr>
              <a:t>Child Care &amp; Development Stakeholders</a:t>
            </a:r>
            <a:endParaRPr lang="en-US" sz="3600" b="0" dirty="0">
              <a:solidFill>
                <a:schemeClr val="bg1"/>
              </a:solidFill>
              <a:latin typeface="Arial" panose="020B0604020202020204" pitchFamily="34" charset="0"/>
              <a:cs typeface="Arial" panose="020B0604020202020204" pitchFamily="34" charset="0"/>
            </a:endParaRPr>
          </a:p>
          <a:p>
            <a:pPr>
              <a:lnSpc>
                <a:spcPct val="150000"/>
              </a:lnSpc>
            </a:pPr>
            <a:r>
              <a:rPr lang="en-US" sz="3600" dirty="0">
                <a:solidFill>
                  <a:schemeClr val="bg1"/>
                </a:solidFill>
                <a:latin typeface="Arial"/>
                <a:cs typeface="Arial"/>
              </a:rPr>
              <a:t>CCPB@dss.ca.gov: </a:t>
            </a:r>
            <a:r>
              <a:rPr lang="en-US" sz="3600" b="0" dirty="0">
                <a:solidFill>
                  <a:schemeClr val="bg1"/>
                </a:solidFill>
                <a:latin typeface="Arial"/>
                <a:cs typeface="Arial"/>
              </a:rPr>
              <a:t>CalWORKs Child Care</a:t>
            </a:r>
          </a:p>
          <a:p>
            <a:pPr>
              <a:lnSpc>
                <a:spcPct val="150000"/>
              </a:lnSpc>
            </a:pPr>
            <a:r>
              <a:rPr lang="en-US" sz="3600" dirty="0">
                <a:solidFill>
                  <a:schemeClr val="bg1"/>
                </a:solidFill>
                <a:latin typeface="Arial"/>
                <a:cs typeface="Arial"/>
              </a:rPr>
              <a:t>CCDDAppeals@dss.ca.gov</a:t>
            </a:r>
            <a:r>
              <a:rPr lang="en-US" sz="3600" b="0" dirty="0">
                <a:solidFill>
                  <a:schemeClr val="bg1"/>
                </a:solidFill>
                <a:latin typeface="Arial"/>
                <a:cs typeface="Arial"/>
              </a:rPr>
              <a:t>: Appeals Office</a:t>
            </a:r>
            <a:endParaRPr lang="en-US" sz="3600" b="0" dirty="0">
              <a:solidFill>
                <a:schemeClr val="bg1"/>
              </a:solidFill>
              <a:latin typeface="Arial" panose="020B0604020202020204" pitchFamily="34" charset="0"/>
              <a:cs typeface="Arial" panose="020B0604020202020204" pitchFamily="34" charset="0"/>
            </a:endParaRPr>
          </a:p>
          <a:p>
            <a:pPr>
              <a:lnSpc>
                <a:spcPct val="150000"/>
              </a:lnSpc>
            </a:pPr>
            <a:r>
              <a:rPr lang="en-US" sz="3600" dirty="0">
                <a:solidFill>
                  <a:schemeClr val="bg1"/>
                </a:solidFill>
                <a:latin typeface="Arial"/>
                <a:cs typeface="Arial"/>
              </a:rPr>
              <a:t>CCTRRFA@dss.ca.gov</a:t>
            </a:r>
            <a:r>
              <a:rPr lang="en-US" sz="3600" b="0" dirty="0">
                <a:solidFill>
                  <a:schemeClr val="bg1"/>
                </a:solidFill>
                <a:latin typeface="Arial"/>
                <a:cs typeface="Arial"/>
              </a:rPr>
              <a:t>: General Child Care and Development Application</a:t>
            </a:r>
            <a:endParaRPr lang="en-US" sz="3600" b="0" dirty="0">
              <a:solidFill>
                <a:schemeClr val="bg1"/>
              </a:solidFill>
              <a:latin typeface="Arial" panose="020B0604020202020204" pitchFamily="34" charset="0"/>
              <a:cs typeface="Arial" panose="020B0604020202020204" pitchFamily="34" charset="0"/>
            </a:endParaRPr>
          </a:p>
          <a:p>
            <a:pPr>
              <a:lnSpc>
                <a:spcPct val="150000"/>
              </a:lnSpc>
            </a:pPr>
            <a:r>
              <a:rPr lang="en-US" sz="3600" dirty="0">
                <a:solidFill>
                  <a:schemeClr val="bg1"/>
                </a:solidFill>
                <a:latin typeface="Arial"/>
                <a:cs typeface="Arial"/>
              </a:rPr>
              <a:t>CCDDcontracts@dss.ca.gov: </a:t>
            </a:r>
            <a:r>
              <a:rPr lang="en-US" sz="3600" b="0" dirty="0">
                <a:solidFill>
                  <a:schemeClr val="bg1"/>
                </a:solidFill>
                <a:latin typeface="Arial"/>
                <a:cs typeface="Arial"/>
              </a:rPr>
              <a:t>Child Care &amp; Development Contracts </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549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694765" y="184071"/>
            <a:ext cx="8382000" cy="1846659"/>
          </a:xfrm>
        </p:spPr>
        <p:txBody>
          <a:bodyPr wrap="square" lIns="0" tIns="0" rIns="0" bIns="0" anchor="t">
            <a:spAutoFit/>
          </a:bodyPr>
          <a:lstStyle/>
          <a:p>
            <a:pPr algn="ctr"/>
            <a:r>
              <a:rPr lang="en-US" sz="6000" dirty="0">
                <a:latin typeface="Arial"/>
                <a:cs typeface="Arial"/>
              </a:rPr>
              <a:t>Child Care Provider Database </a:t>
            </a:r>
            <a:endParaRPr lang="en-US" sz="6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317776" y="2250796"/>
            <a:ext cx="9428892" cy="7848302"/>
          </a:xfrm>
        </p:spPr>
        <p:txBody>
          <a:bodyPr wrap="square" lIns="0" tIns="0" rIns="0" bIns="0" anchor="t">
            <a:spAutoFit/>
          </a:bodyPr>
          <a:lstStyle/>
          <a:p>
            <a:pPr marL="469900" marR="49530" indent="-457200">
              <a:buFont typeface="Arial" panose="020B0604020202020204" pitchFamily="34" charset="0"/>
              <a:buChar char="•"/>
            </a:pPr>
            <a:r>
              <a:rPr lang="en-US" sz="3400" b="0">
                <a:solidFill>
                  <a:srgbClr val="FFFFFF"/>
                </a:solidFill>
                <a:latin typeface="Arial"/>
                <a:cs typeface="Arial"/>
              </a:rPr>
              <a:t>Launch of Brilliant Beginnings Initiative to modernize the child care data landscape</a:t>
            </a:r>
          </a:p>
          <a:p>
            <a:pPr marL="469900" marR="49530" indent="-457200">
              <a:buFont typeface="Arial" panose="020B0604020202020204" pitchFamily="34" charset="0"/>
              <a:buChar char="•"/>
            </a:pPr>
            <a:endParaRPr lang="en-US" sz="3400" b="0">
              <a:solidFill>
                <a:srgbClr val="FFFFFF"/>
              </a:solidFill>
              <a:latin typeface="Arial"/>
              <a:cs typeface="Arial"/>
            </a:endParaRPr>
          </a:p>
          <a:p>
            <a:pPr marL="469900" marR="49530" indent="-457200">
              <a:buFont typeface="Arial" panose="020B0604020202020204" pitchFamily="34" charset="0"/>
              <a:buChar char="•"/>
            </a:pPr>
            <a:r>
              <a:rPr lang="en-US" sz="3400" b="0">
                <a:solidFill>
                  <a:srgbClr val="FFFFFF"/>
                </a:solidFill>
                <a:latin typeface="Arial"/>
                <a:cs typeface="Arial"/>
              </a:rPr>
              <a:t>CDSS is working to create a child care provider database related to the workforce registry, estimated to be completed in 2022</a:t>
            </a:r>
            <a:endParaRPr lang="en-US" sz="3400" b="0">
              <a:latin typeface="Arial"/>
              <a:cs typeface="Arial"/>
            </a:endParaRPr>
          </a:p>
          <a:p>
            <a:pPr marL="469900" marR="49530" indent="-457200">
              <a:buFont typeface="Arial" panose="020B0604020202020204" pitchFamily="34" charset="0"/>
              <a:buChar char="•"/>
            </a:pPr>
            <a:endParaRPr lang="en-US" sz="3400" b="0">
              <a:solidFill>
                <a:srgbClr val="FFFFFF"/>
              </a:solidFill>
              <a:latin typeface="Arial"/>
              <a:cs typeface="Arial"/>
            </a:endParaRPr>
          </a:p>
          <a:p>
            <a:pPr marL="469900" marR="49530" indent="-457200">
              <a:buFont typeface="Arial" panose="020B0604020202020204" pitchFamily="34" charset="0"/>
              <a:buChar char="•"/>
            </a:pPr>
            <a:r>
              <a:rPr lang="en-US" sz="3400" b="0">
                <a:solidFill>
                  <a:srgbClr val="FFFFFF"/>
                </a:solidFill>
                <a:latin typeface="Arial"/>
                <a:cs typeface="Arial"/>
              </a:rPr>
              <a:t>Updated database will link to CDSS licensing systems for improved user experience</a:t>
            </a:r>
            <a:endParaRPr lang="en-US" sz="3400" b="0">
              <a:solidFill>
                <a:srgbClr val="FFFFFF"/>
              </a:solidFill>
              <a:latin typeface="Arial" panose="020B0604020202020204" pitchFamily="34" charset="0"/>
              <a:cs typeface="Arial" panose="020B0604020202020204" pitchFamily="34" charset="0"/>
            </a:endParaRPr>
          </a:p>
          <a:p>
            <a:pPr marL="12700" marR="49530"/>
            <a:endParaRPr lang="en-US" sz="3400" b="0">
              <a:solidFill>
                <a:srgbClr val="FFFFFF"/>
              </a:solidFill>
              <a:latin typeface="Arial" panose="020B0604020202020204" pitchFamily="34" charset="0"/>
              <a:cs typeface="Arial" panose="020B0604020202020204" pitchFamily="34" charset="0"/>
            </a:endParaRPr>
          </a:p>
          <a:p>
            <a:pPr marL="469900" marR="49530" indent="-457200">
              <a:buFont typeface="Arial" panose="020B0604020202020204" pitchFamily="34" charset="0"/>
              <a:buChar char="•"/>
            </a:pPr>
            <a:r>
              <a:rPr lang="en-US" sz="3400" b="0">
                <a:solidFill>
                  <a:srgbClr val="FFFFFF"/>
                </a:solidFill>
                <a:latin typeface="Arial"/>
                <a:cs typeface="Arial"/>
              </a:rPr>
              <a:t>CDSS will work with Alternative Payment Programs (APP), Resource &amp; Referral Programs (R&amp;R) and Local County Welfare Departments </a:t>
            </a:r>
            <a:endParaRPr lang="en-US" sz="3400">
              <a:cs typeface="Arial" panose="020B0604020202020204" pitchFamily="34" charset="0"/>
            </a:endParaRPr>
          </a:p>
          <a:p>
            <a:pPr marL="469900" marR="49530" indent="-457200">
              <a:buFont typeface="Arial" panose="020B0604020202020204" pitchFamily="34" charset="0"/>
              <a:buChar char="•"/>
            </a:pPr>
            <a:endParaRPr lang="en-US" sz="3400" b="0">
              <a:solidFill>
                <a:schemeClr val="bg1"/>
              </a:solidFill>
              <a:latin typeface="Arial" panose="020B0604020202020204" pitchFamily="34" charset="0"/>
              <a:cs typeface="Arial" panose="020B0604020202020204" pitchFamily="34" charset="0"/>
            </a:endParaRPr>
          </a:p>
        </p:txBody>
      </p:sp>
      <p:pic>
        <p:nvPicPr>
          <p:cNvPr id="5" name="object 6" descr="a math toy .">
            <a:extLst>
              <a:ext uri="{FF2B5EF4-FFF2-40B4-BE49-F238E27FC236}">
                <a16:creationId xmlns:a16="http://schemas.microsoft.com/office/drawing/2014/main" id="{BF232EBA-E0E3-4859-A283-252DE1E464E0}"/>
              </a:ext>
            </a:extLst>
          </p:cNvPr>
          <p:cNvPicPr/>
          <p:nvPr/>
        </p:nvPicPr>
        <p:blipFill rotWithShape="1">
          <a:blip r:embed="rId3">
            <a:extLst>
              <a:ext uri="{28A0092B-C50C-407E-A947-70E740481C1C}">
                <a14:useLocalDpi xmlns:a14="http://schemas.microsoft.com/office/drawing/2010/main" val="0"/>
              </a:ext>
            </a:extLst>
          </a:blip>
          <a:srcRect t="1205" r="9879"/>
          <a:stretch/>
        </p:blipFill>
        <p:spPr>
          <a:xfrm>
            <a:off x="10116784" y="0"/>
            <a:ext cx="8171216" cy="10287000"/>
          </a:xfrm>
          <a:prstGeom prst="rect">
            <a:avLst/>
          </a:prstGeom>
        </p:spPr>
      </p:pic>
    </p:spTree>
    <p:extLst>
      <p:ext uri="{BB962C8B-B14F-4D97-AF65-F5344CB8AC3E}">
        <p14:creationId xmlns:p14="http://schemas.microsoft.com/office/powerpoint/2010/main" val="184910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2341648" y="1125944"/>
            <a:ext cx="13219611" cy="738664"/>
          </a:xfrm>
        </p:spPr>
        <p:txBody>
          <a:bodyPr wrap="square" lIns="0" tIns="0" rIns="0" bIns="0" anchor="t">
            <a:spAutoFit/>
          </a:bodyPr>
          <a:lstStyle/>
          <a:p>
            <a:pPr algn="ctr"/>
            <a:r>
              <a:rPr lang="en-US" sz="4800" dirty="0">
                <a:latin typeface="Arial" panose="020B0604020202020204" pitchFamily="34" charset="0"/>
                <a:cs typeface="Arial" panose="020B0604020202020204" pitchFamily="34" charset="0"/>
              </a:rPr>
              <a:t>FY 21-22 State Budget</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1170339" y="2079689"/>
            <a:ext cx="15947322" cy="8207311"/>
          </a:xfrm>
        </p:spPr>
        <p:txBody>
          <a:bodyPr wrap="square" lIns="0" tIns="0" rIns="0" bIns="0" anchor="t">
            <a:spAutoFit/>
          </a:bodyPr>
          <a:lstStyle/>
          <a:p>
            <a:pPr>
              <a:lnSpc>
                <a:spcPct val="150000"/>
              </a:lnSpc>
            </a:pPr>
            <a:r>
              <a:rPr lang="en-US" sz="3600" b="0" dirty="0">
                <a:solidFill>
                  <a:schemeClr val="bg1"/>
                </a:solidFill>
                <a:latin typeface="Arial"/>
                <a:cs typeface="Arial"/>
              </a:rPr>
              <a:t>The 2021-2022 State Budget is still being finalized.</a:t>
            </a:r>
          </a:p>
          <a:p>
            <a:pPr marL="571500" indent="-571500">
              <a:lnSpc>
                <a:spcPct val="150000"/>
              </a:lnSpc>
              <a:buFont typeface="Arial" panose="020B0604020202020204" pitchFamily="34" charset="0"/>
              <a:buChar char="•"/>
            </a:pPr>
            <a:r>
              <a:rPr lang="en-US" sz="3600" b="0" dirty="0">
                <a:solidFill>
                  <a:schemeClr val="bg1"/>
                </a:solidFill>
                <a:latin typeface="Arial"/>
                <a:cs typeface="Arial"/>
              </a:rPr>
              <a:t>Budget bills that contain the proposed appropriations are AB 128, AB 164, SB 129 and SB 164.</a:t>
            </a:r>
          </a:p>
          <a:p>
            <a:pPr marL="571500" indent="-571500">
              <a:lnSpc>
                <a:spcPct val="150000"/>
              </a:lnSpc>
              <a:buFont typeface="Arial" panose="020B0604020202020204" pitchFamily="34" charset="0"/>
              <a:buChar char="•"/>
            </a:pPr>
            <a:r>
              <a:rPr lang="en-US" sz="3600" b="0" dirty="0">
                <a:solidFill>
                  <a:schemeClr val="bg1"/>
                </a:solidFill>
                <a:latin typeface="Arial"/>
                <a:cs typeface="Arial"/>
              </a:rPr>
              <a:t>Trailer bills that contain proposed statutory changes are AB 131 &amp; SB 131.</a:t>
            </a:r>
          </a:p>
          <a:p>
            <a:pPr marL="571500" indent="-571500">
              <a:lnSpc>
                <a:spcPct val="150000"/>
              </a:lnSpc>
              <a:buFont typeface="Arial" panose="020B0604020202020204" pitchFamily="34" charset="0"/>
              <a:buChar char="•"/>
            </a:pPr>
            <a:r>
              <a:rPr lang="en-US" sz="3600" b="0" dirty="0">
                <a:solidFill>
                  <a:schemeClr val="bg1"/>
                </a:solidFill>
                <a:latin typeface="Arial"/>
                <a:cs typeface="Arial"/>
              </a:rPr>
              <a:t>We anticipate legislative hearings on the trailer bills later this week.</a:t>
            </a:r>
          </a:p>
          <a:p>
            <a:pPr marL="571500" indent="-571500">
              <a:lnSpc>
                <a:spcPct val="150000"/>
              </a:lnSpc>
              <a:buFont typeface="Arial" panose="020B0604020202020204" pitchFamily="34" charset="0"/>
              <a:buChar char="•"/>
            </a:pPr>
            <a:r>
              <a:rPr lang="en-US" sz="3600" b="0" dirty="0">
                <a:solidFill>
                  <a:schemeClr val="bg1"/>
                </a:solidFill>
                <a:latin typeface="Arial"/>
                <a:cs typeface="Arial"/>
              </a:rPr>
              <a:t>The text of budget and trailer bills can be found online at: https://leginfo.legislature.ca.gov/. </a:t>
            </a:r>
          </a:p>
          <a:p>
            <a:pPr marL="571500" indent="-571500">
              <a:lnSpc>
                <a:spcPct val="150000"/>
              </a:lnSpc>
              <a:buFont typeface="Arial" panose="020B0604020202020204" pitchFamily="34" charset="0"/>
              <a:buChar char="•"/>
            </a:pPr>
            <a:r>
              <a:rPr lang="en-US" sz="3600" b="0" dirty="0">
                <a:solidFill>
                  <a:schemeClr val="bg1"/>
                </a:solidFill>
                <a:latin typeface="Arial"/>
                <a:cs typeface="Arial"/>
              </a:rPr>
              <a:t>CDSS will be sharing updates as additional information is available and once the budget is finalized.</a:t>
            </a:r>
          </a:p>
          <a:p>
            <a:pPr>
              <a:lnSpc>
                <a:spcPct val="150000"/>
              </a:lnSpc>
            </a:pPr>
            <a:r>
              <a:rPr lang="en-US" sz="3600" b="0" dirty="0">
                <a:solidFill>
                  <a:schemeClr val="bg1"/>
                </a:solidFill>
                <a:latin typeface="Arial"/>
                <a:cs typeface="Arial"/>
              </a:rPr>
              <a:t> </a:t>
            </a:r>
            <a:endParaRPr lang="en-US" sz="3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350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Black father smiles while holding his four year old son who is giggling in an orange striped polo shirt. ">
            <a:extLst>
              <a:ext uri="{FF2B5EF4-FFF2-40B4-BE49-F238E27FC236}">
                <a16:creationId xmlns:a16="http://schemas.microsoft.com/office/drawing/2014/main" id="{2D8857C7-CA7B-42AF-A5D2-5426AD6975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30084" r="7681"/>
          <a:stretch/>
        </p:blipFill>
        <p:spPr>
          <a:xfrm>
            <a:off x="8696314" y="10"/>
            <a:ext cx="9591228" cy="10286990"/>
          </a:xfrm>
          <a:prstGeom prst="rect">
            <a:avLst/>
          </a:prstGeom>
        </p:spPr>
      </p:pic>
      <p:pic>
        <p:nvPicPr>
          <p:cNvPr id="13"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8288000" cy="10287000"/>
          </a:xfrm>
          <a:prstGeom prst="rect">
            <a:avLst/>
          </a:prstGeom>
        </p:spPr>
      </p:pic>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1727895" y="618822"/>
            <a:ext cx="7421114" cy="1967496"/>
          </a:xfrm>
        </p:spPr>
        <p:txBody>
          <a:bodyPr wrap="square" lIns="0" tIns="0" rIns="0" bIns="0" anchor="t">
            <a:normAutofit/>
          </a:bodyPr>
          <a:lstStyle/>
          <a:p>
            <a:pPr>
              <a:lnSpc>
                <a:spcPct val="90000"/>
              </a:lnSpc>
            </a:pPr>
            <a:r>
              <a:rPr lang="en-US" sz="4400" dirty="0">
                <a:solidFill>
                  <a:srgbClr val="657495"/>
                </a:solidFill>
                <a:latin typeface="Arial"/>
                <a:cs typeface="Arial"/>
              </a:rPr>
              <a:t>   Family Fee Waivers</a:t>
            </a:r>
            <a:br>
              <a:rPr lang="en-US" sz="4400" dirty="0">
                <a:latin typeface="Arial" panose="020B0604020202020204" pitchFamily="34" charset="0"/>
                <a:cs typeface="Arial" panose="020B0604020202020204" pitchFamily="34" charset="0"/>
              </a:rPr>
            </a:br>
            <a:endParaRPr lang="en-US" sz="4400" dirty="0">
              <a:solidFill>
                <a:srgbClr val="000000"/>
              </a:solidFill>
            </a:endParaRPr>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282905" y="1427091"/>
            <a:ext cx="9059931" cy="8496238"/>
          </a:xfrm>
        </p:spPr>
        <p:txBody>
          <a:bodyPr anchor="ctr">
            <a:normAutofit/>
          </a:bodyPr>
          <a:lstStyle/>
          <a:p>
            <a:pPr algn="ctr">
              <a:lnSpc>
                <a:spcPct val="90000"/>
              </a:lnSpc>
              <a:spcAft>
                <a:spcPts val="600"/>
              </a:spcAft>
            </a:pPr>
            <a:r>
              <a:rPr lang="en-US" sz="2700" dirty="0">
                <a:solidFill>
                  <a:srgbClr val="000000"/>
                </a:solidFill>
                <a:latin typeface="Arial"/>
                <a:cs typeface="Arial"/>
              </a:rPr>
              <a:t>Subject to finalization in state statute that will conform to the budget bill authority, family fees are waived for all Child Care &amp; Development Programs administered by CDSS through June 30, 2022, including:</a:t>
            </a:r>
          </a:p>
          <a:p>
            <a:pPr>
              <a:lnSpc>
                <a:spcPct val="90000"/>
              </a:lnSpc>
              <a:spcAft>
                <a:spcPts val="600"/>
              </a:spcAft>
            </a:pPr>
            <a:endParaRPr lang="en-US" sz="2800" dirty="0">
              <a:solidFill>
                <a:srgbClr val="000000"/>
              </a:solidFill>
              <a:latin typeface="Arial"/>
              <a:cs typeface="Arial"/>
            </a:endParaRP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Alternative Payment Programs (CAPP), including Migrant Alternative Payment Programs (CMAP)</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Migrant Child Care &amp; Development Programs (CMIG)</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General Child Care and Development Programs (CCTR)</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Family Child Care Home Education Networks (CFCC)</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Child Care and Development Services for Children with Special Needs (CHAN)</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CalWORKs Stages One, Two (C2AP) and Three (C3AP)</a:t>
            </a:r>
          </a:p>
          <a:p>
            <a:pPr marL="742950" lvl="1" indent="-285750">
              <a:lnSpc>
                <a:spcPct val="90000"/>
              </a:lnSpc>
              <a:spcAft>
                <a:spcPts val="600"/>
              </a:spcAft>
              <a:buFont typeface="Arial" panose="020B0604020202020204" pitchFamily="34" charset="0"/>
              <a:buChar char="•"/>
            </a:pPr>
            <a:r>
              <a:rPr lang="en-US" sz="2600" dirty="0">
                <a:solidFill>
                  <a:srgbClr val="000000"/>
                </a:solidFill>
                <a:latin typeface="Arial"/>
                <a:cs typeface="Arial"/>
              </a:rPr>
              <a:t>Emergency Child Care Bridge Program for Foster Children</a:t>
            </a:r>
          </a:p>
          <a:p>
            <a:pPr marL="12700" marR="5080">
              <a:lnSpc>
                <a:spcPct val="90000"/>
              </a:lnSpc>
            </a:pPr>
            <a:endParaRPr lang="en-US" sz="2100" b="0" dirty="0">
              <a:solidFill>
                <a:srgbClr val="000000"/>
              </a:solidFill>
              <a:latin typeface="Arial"/>
              <a:cs typeface="Arial"/>
            </a:endParaRPr>
          </a:p>
        </p:txBody>
      </p:sp>
    </p:spTree>
    <p:extLst>
      <p:ext uri="{BB962C8B-B14F-4D97-AF65-F5344CB8AC3E}">
        <p14:creationId xmlns:p14="http://schemas.microsoft.com/office/powerpoint/2010/main" val="76661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618301" y="815523"/>
            <a:ext cx="8382000" cy="1477328"/>
          </a:xfrm>
        </p:spPr>
        <p:txBody>
          <a:bodyPr wrap="square" lIns="0" tIns="0" rIns="0" bIns="0" anchor="t">
            <a:spAutoFit/>
          </a:bodyPr>
          <a:lstStyle/>
          <a:p>
            <a:pPr algn="ctr"/>
            <a:r>
              <a:rPr lang="en-US" sz="4800" dirty="0">
                <a:latin typeface="Arial"/>
                <a:cs typeface="Arial"/>
              </a:rPr>
              <a:t>Child Care and Development Block Grant</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963384" y="2468587"/>
            <a:ext cx="8180616" cy="6771084"/>
          </a:xfrm>
        </p:spPr>
        <p:txBody>
          <a:bodyPr wrap="square" lIns="0" tIns="0" rIns="0" bIns="0" anchor="t">
            <a:spAutoFit/>
          </a:bodyPr>
          <a:lstStyle/>
          <a:p>
            <a:pPr marL="12700" marR="49530"/>
            <a:endParaRPr lang="en-US" sz="4400">
              <a:solidFill>
                <a:srgbClr val="FFFFFF"/>
              </a:solidFill>
              <a:latin typeface="Arial"/>
              <a:cs typeface="Arial"/>
            </a:endParaRPr>
          </a:p>
          <a:p>
            <a:pPr marL="469900" marR="49530" indent="-457200">
              <a:buFont typeface="Arial,Sans-Serif" panose="020B0604020202020204" pitchFamily="34" charset="0"/>
              <a:buChar char="•"/>
            </a:pPr>
            <a:r>
              <a:rPr lang="en-US" sz="3200" b="0">
                <a:solidFill>
                  <a:srgbClr val="FFFFFF"/>
                </a:solidFill>
                <a:latin typeface="Arial"/>
                <a:cs typeface="Arial"/>
              </a:rPr>
              <a:t>CDSS became the lead agency for the CCDF State Plan on July 1, 2021</a:t>
            </a:r>
          </a:p>
          <a:p>
            <a:pPr marL="12700" marR="49530"/>
            <a:endParaRPr lang="en-US" sz="3200" b="0">
              <a:solidFill>
                <a:srgbClr val="FFFFFF"/>
              </a:solidFill>
              <a:latin typeface="Arial"/>
              <a:cs typeface="Arial"/>
            </a:endParaRPr>
          </a:p>
          <a:p>
            <a:pPr marL="469900" marR="49530" indent="-457200">
              <a:buFont typeface="Arial,Sans-Serif" panose="020B0604020202020204" pitchFamily="34" charset="0"/>
              <a:buChar char="•"/>
            </a:pPr>
            <a:r>
              <a:rPr lang="en-US" sz="3200" b="0">
                <a:solidFill>
                  <a:srgbClr val="FFFFFF"/>
                </a:solidFill>
                <a:latin typeface="Arial"/>
                <a:cs typeface="Arial"/>
              </a:rPr>
              <a:t>The Administration for Children and Families (ACF) is expected to approve the CCDF State Plan between July 1st and Sept. 20th</a:t>
            </a:r>
          </a:p>
          <a:p>
            <a:pPr marL="12700" marR="49530"/>
            <a:endParaRPr lang="en-US" sz="3200" b="0">
              <a:solidFill>
                <a:srgbClr val="FFFFFF"/>
              </a:solidFill>
              <a:latin typeface="Arial"/>
              <a:cs typeface="Arial"/>
            </a:endParaRPr>
          </a:p>
          <a:p>
            <a:pPr marL="469900" marR="49530" indent="-457200">
              <a:buFont typeface="Arial,Sans-Serif" panose="020B0604020202020204" pitchFamily="34" charset="0"/>
              <a:buChar char="•"/>
            </a:pPr>
            <a:r>
              <a:rPr lang="en-US" sz="3200" b="0">
                <a:solidFill>
                  <a:srgbClr val="FFFFFF"/>
                </a:solidFill>
                <a:latin typeface="Arial"/>
                <a:cs typeface="Arial"/>
              </a:rPr>
              <a:t>After July 1st, CDE is available to CDSS for consultation and support regarding the CCDF State Plan</a:t>
            </a:r>
          </a:p>
          <a:p>
            <a:endParaRPr lang="en-US" sz="4400" b="0">
              <a:solidFill>
                <a:schemeClr val="bg1"/>
              </a:solidFill>
              <a:latin typeface="Arial" panose="020B0604020202020204" pitchFamily="34" charset="0"/>
              <a:cs typeface="Arial" panose="020B0604020202020204" pitchFamily="34" charset="0"/>
            </a:endParaRPr>
          </a:p>
        </p:txBody>
      </p:sp>
      <p:pic>
        <p:nvPicPr>
          <p:cNvPr id="6" name="object 6" descr="a little girl doing arts in a day care setting">
            <a:extLst>
              <a:ext uri="{FF2B5EF4-FFF2-40B4-BE49-F238E27FC236}">
                <a16:creationId xmlns:a16="http://schemas.microsoft.com/office/drawing/2014/main" id="{1AB3DF96-A0D1-40FA-8206-93331B623CEB}"/>
              </a:ext>
            </a:extLst>
          </p:cNvPr>
          <p:cNvPicPr/>
          <p:nvPr/>
        </p:nvPicPr>
        <p:blipFill>
          <a:blip r:embed="rId3">
            <a:extLst>
              <a:ext uri="{28A0092B-C50C-407E-A947-70E740481C1C}">
                <a14:useLocalDpi xmlns:a14="http://schemas.microsoft.com/office/drawing/2010/main" val="0"/>
              </a:ext>
            </a:extLst>
          </a:blip>
          <a:srcRect/>
          <a:stretch/>
        </p:blipFill>
        <p:spPr>
          <a:xfrm>
            <a:off x="10785820" y="2892"/>
            <a:ext cx="7502180" cy="10281216"/>
          </a:xfrm>
          <a:prstGeom prst="rect">
            <a:avLst/>
          </a:prstGeom>
        </p:spPr>
      </p:pic>
    </p:spTree>
    <p:extLst>
      <p:ext uri="{BB962C8B-B14F-4D97-AF65-F5344CB8AC3E}">
        <p14:creationId xmlns:p14="http://schemas.microsoft.com/office/powerpoint/2010/main" val="2139091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8269690" y="1093441"/>
            <a:ext cx="8853283" cy="2062103"/>
          </a:xfrm>
        </p:spPr>
        <p:txBody>
          <a:bodyPr wrap="square" lIns="0" tIns="0" rIns="0" bIns="0" anchor="t">
            <a:spAutoFit/>
          </a:bodyPr>
          <a:lstStyle/>
          <a:p>
            <a:pPr algn="ctr"/>
            <a:r>
              <a:rPr lang="en-US" sz="5400" dirty="0">
                <a:solidFill>
                  <a:srgbClr val="4A5C83"/>
                </a:solidFill>
                <a:latin typeface="Arial"/>
                <a:cs typeface="Arial"/>
              </a:rPr>
              <a:t>Stakeholder Engagement:</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8418897" y="2709500"/>
            <a:ext cx="8554867" cy="4867999"/>
          </a:xfrm>
        </p:spPr>
        <p:txBody>
          <a:bodyPr wrap="square" lIns="0" tIns="0" rIns="0" bIns="0" anchor="t">
            <a:spAutoFit/>
          </a:bodyPr>
          <a:lstStyle/>
          <a:p>
            <a:pPr marL="469900" indent="-457200">
              <a:lnSpc>
                <a:spcPct val="100000"/>
              </a:lnSpc>
              <a:spcBef>
                <a:spcPts val="100"/>
              </a:spcBef>
              <a:buFont typeface="Arial" panose="020B0604020202020204" pitchFamily="34" charset="0"/>
              <a:buChar char="•"/>
            </a:pPr>
            <a:r>
              <a:rPr lang="en-US" sz="2800" b="0" dirty="0">
                <a:solidFill>
                  <a:schemeClr val="tx1"/>
                </a:solidFill>
                <a:latin typeface="Arial"/>
                <a:cs typeface="Arial"/>
              </a:rPr>
              <a:t>Quarterly Update Calls</a:t>
            </a:r>
          </a:p>
          <a:p>
            <a:pPr marL="12700">
              <a:lnSpc>
                <a:spcPct val="100000"/>
              </a:lnSpc>
              <a:spcBef>
                <a:spcPts val="100"/>
              </a:spcBef>
            </a:pPr>
            <a:endParaRPr lang="en-US" sz="2800" b="0" dirty="0">
              <a:solidFill>
                <a:schemeClr val="tx1"/>
              </a:solidFill>
              <a:latin typeface="Arial"/>
              <a:cs typeface="Arial"/>
            </a:endParaRPr>
          </a:p>
          <a:p>
            <a:pPr marL="469900" indent="-457200">
              <a:lnSpc>
                <a:spcPct val="100000"/>
              </a:lnSpc>
              <a:spcBef>
                <a:spcPts val="100"/>
              </a:spcBef>
              <a:buFont typeface="Arial" panose="020B0604020202020204" pitchFamily="34" charset="0"/>
              <a:buChar char="•"/>
            </a:pPr>
            <a:r>
              <a:rPr lang="en-US" sz="2800" b="0" dirty="0">
                <a:solidFill>
                  <a:schemeClr val="tx1"/>
                </a:solidFill>
                <a:latin typeface="Arial"/>
                <a:cs typeface="Arial"/>
              </a:rPr>
              <a:t>Contractors Meetings</a:t>
            </a:r>
          </a:p>
          <a:p>
            <a:pPr marL="12700">
              <a:lnSpc>
                <a:spcPct val="100000"/>
              </a:lnSpc>
              <a:spcBef>
                <a:spcPts val="100"/>
              </a:spcBef>
            </a:pPr>
            <a:endParaRPr lang="en-US" sz="2800" b="0" dirty="0">
              <a:solidFill>
                <a:schemeClr val="tx1"/>
              </a:solidFill>
              <a:latin typeface="Arial"/>
              <a:cs typeface="Arial"/>
            </a:endParaRPr>
          </a:p>
          <a:p>
            <a:pPr marL="469900" indent="-457200">
              <a:spcBef>
                <a:spcPts val="100"/>
              </a:spcBef>
              <a:buFont typeface="Arial" panose="020B0604020202020204" pitchFamily="34" charset="0"/>
              <a:buChar char="•"/>
            </a:pPr>
            <a:r>
              <a:rPr lang="en-US" sz="2800" b="0" dirty="0">
                <a:solidFill>
                  <a:schemeClr val="tx1"/>
                </a:solidFill>
                <a:latin typeface="Arial"/>
                <a:cs typeface="Arial"/>
              </a:rPr>
              <a:t>Parent Engagement  </a:t>
            </a:r>
          </a:p>
          <a:p>
            <a:pPr marL="12700">
              <a:spcBef>
                <a:spcPts val="100"/>
              </a:spcBef>
            </a:pPr>
            <a:endParaRPr lang="en-US" sz="2800" b="0" dirty="0">
              <a:solidFill>
                <a:schemeClr val="tx1"/>
              </a:solidFill>
              <a:latin typeface="Arial" panose="020B0604020202020204" pitchFamily="34" charset="0"/>
              <a:cs typeface="Arial" panose="020B0604020202020204" pitchFamily="34" charset="0"/>
            </a:endParaRPr>
          </a:p>
          <a:p>
            <a:pPr marL="469900" indent="-457200">
              <a:spcBef>
                <a:spcPts val="100"/>
              </a:spcBef>
              <a:buFont typeface="Arial" panose="020B0604020202020204" pitchFamily="34" charset="0"/>
              <a:buChar char="•"/>
            </a:pPr>
            <a:r>
              <a:rPr lang="en-US" sz="2800" b="0" dirty="0">
                <a:solidFill>
                  <a:schemeClr val="tx1"/>
                </a:solidFill>
                <a:latin typeface="Arial"/>
                <a:cs typeface="Arial"/>
              </a:rPr>
              <a:t>Tribal Child Care Association of California</a:t>
            </a:r>
          </a:p>
          <a:p>
            <a:pPr marL="12700">
              <a:spcBef>
                <a:spcPts val="100"/>
              </a:spcBef>
            </a:pPr>
            <a:r>
              <a:rPr lang="en-US" sz="2800" b="0" dirty="0">
                <a:solidFill>
                  <a:schemeClr val="tx1"/>
                </a:solidFill>
                <a:latin typeface="Arial"/>
                <a:cs typeface="Arial"/>
              </a:rPr>
              <a:t> </a:t>
            </a:r>
          </a:p>
          <a:p>
            <a:pPr marL="469900" indent="-457200">
              <a:spcBef>
                <a:spcPts val="100"/>
              </a:spcBef>
              <a:buFont typeface="Arial" panose="020B0604020202020204" pitchFamily="34" charset="0"/>
              <a:buChar char="•"/>
            </a:pPr>
            <a:r>
              <a:rPr lang="en-US" sz="2800" b="0" dirty="0">
                <a:solidFill>
                  <a:schemeClr val="tx1"/>
                </a:solidFill>
                <a:latin typeface="Arial"/>
                <a:cs typeface="Arial"/>
              </a:rPr>
              <a:t>Child Care Providers United</a:t>
            </a:r>
          </a:p>
          <a:p>
            <a:pPr marL="12700">
              <a:spcBef>
                <a:spcPts val="100"/>
              </a:spcBef>
            </a:pPr>
            <a:endParaRPr lang="en-US" sz="2800" b="0" dirty="0">
              <a:solidFill>
                <a:schemeClr val="tx1"/>
              </a:solidFill>
              <a:latin typeface="Arial"/>
              <a:cs typeface="Arial"/>
            </a:endParaRPr>
          </a:p>
          <a:p>
            <a:pPr marL="469900" indent="-457200">
              <a:spcBef>
                <a:spcPts val="100"/>
              </a:spcBef>
              <a:buFont typeface="Arial" panose="020B0604020202020204" pitchFamily="34" charset="0"/>
              <a:buChar char="•"/>
            </a:pPr>
            <a:r>
              <a:rPr lang="en-US" sz="2800" b="0" dirty="0">
                <a:solidFill>
                  <a:schemeClr val="tx1"/>
                </a:solidFill>
                <a:latin typeface="Arial"/>
                <a:cs typeface="Arial"/>
              </a:rPr>
              <a:t>Early Childhood Policy Council (ECPC</a:t>
            </a:r>
            <a:endParaRPr lang="en-US" sz="2800" b="0" dirty="0">
              <a:solidFill>
                <a:schemeClr val="tx1"/>
              </a:solidFill>
            </a:endParaRPr>
          </a:p>
        </p:txBody>
      </p:sp>
      <p:pic>
        <p:nvPicPr>
          <p:cNvPr id="6" name="object 8" descr="Picture of a baby hand in a parent's hand">
            <a:extLst>
              <a:ext uri="{FF2B5EF4-FFF2-40B4-BE49-F238E27FC236}">
                <a16:creationId xmlns:a16="http://schemas.microsoft.com/office/drawing/2014/main" id="{002606A2-42EB-4C50-BD2C-46435B498CD3}"/>
              </a:ext>
            </a:extLst>
          </p:cNvPr>
          <p:cNvPicPr/>
          <p:nvPr/>
        </p:nvPicPr>
        <p:blipFill>
          <a:blip r:embed="rId3" cstate="print"/>
          <a:stretch>
            <a:fillRect/>
          </a:stretch>
        </p:blipFill>
        <p:spPr>
          <a:xfrm>
            <a:off x="0" y="6"/>
            <a:ext cx="7505699" cy="10286993"/>
          </a:xfrm>
          <a:prstGeom prst="rect">
            <a:avLst/>
          </a:prstGeom>
        </p:spPr>
      </p:pic>
    </p:spTree>
    <p:extLst>
      <p:ext uri="{BB962C8B-B14F-4D97-AF65-F5344CB8AC3E}">
        <p14:creationId xmlns:p14="http://schemas.microsoft.com/office/powerpoint/2010/main" val="1295363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F89F-ADAD-4572-8E9F-947A9A1600FA}"/>
              </a:ext>
            </a:extLst>
          </p:cNvPr>
          <p:cNvSpPr>
            <a:spLocks noGrp="1"/>
          </p:cNvSpPr>
          <p:nvPr>
            <p:ph type="title"/>
          </p:nvPr>
        </p:nvSpPr>
        <p:spPr>
          <a:xfrm>
            <a:off x="1215577" y="622426"/>
            <a:ext cx="16926950" cy="1231106"/>
          </a:xfrm>
        </p:spPr>
        <p:txBody>
          <a:bodyPr wrap="square" lIns="0" tIns="0" rIns="0" bIns="0" anchor="t">
            <a:spAutoFit/>
          </a:bodyPr>
          <a:lstStyle/>
          <a:p>
            <a:r>
              <a:rPr lang="es-ES" dirty="0">
                <a:solidFill>
                  <a:srgbClr val="657495"/>
                </a:solidFill>
                <a:latin typeface="Arial"/>
                <a:cs typeface="Arial"/>
              </a:rPr>
              <a:t>Interpretación Inglés-Español</a:t>
            </a:r>
            <a:endParaRPr lang="en-US" dirty="0">
              <a:solidFill>
                <a:srgbClr val="657495"/>
              </a:solidFill>
              <a:latin typeface="Arial"/>
              <a:cs typeface="Arial"/>
            </a:endParaRPr>
          </a:p>
        </p:txBody>
      </p:sp>
      <p:sp>
        <p:nvSpPr>
          <p:cNvPr id="3" name="Text Placeholder 2">
            <a:extLst>
              <a:ext uri="{FF2B5EF4-FFF2-40B4-BE49-F238E27FC236}">
                <a16:creationId xmlns:a16="http://schemas.microsoft.com/office/drawing/2014/main" id="{3485BFE7-1C70-488D-9506-DC2CD9E75B1B}"/>
              </a:ext>
            </a:extLst>
          </p:cNvPr>
          <p:cNvSpPr>
            <a:spLocks noGrp="1"/>
          </p:cNvSpPr>
          <p:nvPr>
            <p:ph type="body" idx="1"/>
          </p:nvPr>
        </p:nvSpPr>
        <p:spPr>
          <a:xfrm>
            <a:off x="1023784" y="1974273"/>
            <a:ext cx="16240430" cy="8540800"/>
          </a:xfrm>
        </p:spPr>
        <p:txBody>
          <a:bodyPr/>
          <a:lstStyle/>
          <a:p>
            <a:r>
              <a:rPr lang="es-ES" sz="3200">
                <a:solidFill>
                  <a:srgbClr val="657495"/>
                </a:solidFill>
                <a:latin typeface="Arial" panose="020B0604020202020204" pitchFamily="34" charset="0"/>
                <a:ea typeface="+mn-lt"/>
                <a:cs typeface="Arial" panose="020B0604020202020204" pitchFamily="34" charset="0"/>
              </a:rPr>
              <a:t>1. En las opciones, seleccione el símbolo de interpretación</a:t>
            </a:r>
            <a:r>
              <a:rPr lang="es-ES" sz="2800">
                <a:solidFill>
                  <a:srgbClr val="657495"/>
                </a:solidFill>
                <a:latin typeface="Arial" panose="020B0604020202020204" pitchFamily="34" charset="0"/>
                <a:ea typeface="+mn-lt"/>
                <a:cs typeface="Arial" panose="020B0604020202020204" pitchFamily="34" charset="0"/>
              </a:rPr>
              <a:t>.</a:t>
            </a:r>
            <a:endParaRPr lang="es-ES" sz="3200">
              <a:solidFill>
                <a:srgbClr val="657495"/>
              </a:solidFill>
              <a:latin typeface="Arial" panose="020B0604020202020204" pitchFamily="34" charset="0"/>
              <a:ea typeface="+mn-lt"/>
              <a:cs typeface="Arial" panose="020B0604020202020204" pitchFamily="34" charset="0"/>
            </a:endParaRPr>
          </a:p>
          <a:p>
            <a:endParaRPr lang="en-US" sz="3200">
              <a:solidFill>
                <a:srgbClr val="657495"/>
              </a:solidFill>
              <a:latin typeface="Arial" panose="020B0604020202020204" pitchFamily="34" charset="0"/>
              <a:cs typeface="Arial" panose="020B0604020202020204" pitchFamily="34" charset="0"/>
            </a:endParaRPr>
          </a:p>
          <a:p>
            <a:pPr marL="514350" indent="-514350">
              <a:buAutoNum type="arabicPeriod"/>
            </a:pPr>
            <a:endParaRPr lang="en-US" sz="3200">
              <a:solidFill>
                <a:schemeClr val="bg1"/>
              </a:solidFill>
              <a:latin typeface="Arial" panose="020B0604020202020204" pitchFamily="34" charset="0"/>
              <a:cs typeface="Arial" panose="020B0604020202020204" pitchFamily="34" charset="0"/>
            </a:endParaRPr>
          </a:p>
          <a:p>
            <a:pPr marL="514350" indent="-514350">
              <a:buAutoNum type="arabicPeriod"/>
            </a:pPr>
            <a:endParaRPr lang="en-US" sz="3200">
              <a:solidFill>
                <a:schemeClr val="bg1"/>
              </a:solidFill>
              <a:latin typeface="Arial" panose="020B0604020202020204" pitchFamily="34" charset="0"/>
              <a:cs typeface="Arial" panose="020B0604020202020204" pitchFamily="34" charset="0"/>
            </a:endParaRPr>
          </a:p>
          <a:p>
            <a:r>
              <a:rPr lang="es-ES" sz="3200">
                <a:solidFill>
                  <a:srgbClr val="657495"/>
                </a:solidFill>
                <a:latin typeface="Arial" panose="020B0604020202020204" pitchFamily="34" charset="0"/>
                <a:ea typeface="+mn-lt"/>
                <a:cs typeface="Arial" panose="020B0604020202020204" pitchFamily="34" charset="0"/>
              </a:rPr>
              <a:t>2. Elija el idioma que desee escuchar (para esta reunión, solo se ofrece interpretación al español)</a:t>
            </a:r>
            <a:endParaRPr lang="en-US" sz="3200">
              <a:solidFill>
                <a:srgbClr val="657495"/>
              </a:solidFill>
              <a:latin typeface="Arial" panose="020B0604020202020204" pitchFamily="34" charset="0"/>
              <a:cs typeface="Arial" panose="020B0604020202020204" pitchFamily="34" charset="0"/>
            </a:endParaRPr>
          </a:p>
          <a:p>
            <a:endParaRPr lang="en-US" sz="3200">
              <a:solidFill>
                <a:schemeClr val="bg1"/>
              </a:solidFill>
              <a:latin typeface="Arial" panose="020B0604020202020204" pitchFamily="34" charset="0"/>
              <a:cs typeface="Arial" panose="020B0604020202020204" pitchFamily="34" charset="0"/>
            </a:endParaRPr>
          </a:p>
          <a:p>
            <a:endParaRPr lang="en-US" sz="3200">
              <a:solidFill>
                <a:schemeClr val="bg1"/>
              </a:solidFill>
              <a:latin typeface="Arial" panose="020B0604020202020204" pitchFamily="34" charset="0"/>
              <a:cs typeface="Arial" panose="020B0604020202020204" pitchFamily="34" charset="0"/>
            </a:endParaRPr>
          </a:p>
          <a:p>
            <a:endParaRPr lang="en-US" sz="3200">
              <a:solidFill>
                <a:schemeClr val="bg1"/>
              </a:solidFill>
              <a:latin typeface="Arial" panose="020B0604020202020204" pitchFamily="34" charset="0"/>
              <a:cs typeface="Arial" panose="020B0604020202020204" pitchFamily="34" charset="0"/>
            </a:endParaRPr>
          </a:p>
          <a:p>
            <a:endParaRPr lang="en-US" sz="3200">
              <a:solidFill>
                <a:schemeClr val="bg1"/>
              </a:solidFill>
              <a:latin typeface="Arial" panose="020B0604020202020204" pitchFamily="34" charset="0"/>
              <a:cs typeface="Arial" panose="020B0604020202020204" pitchFamily="34" charset="0"/>
            </a:endParaRPr>
          </a:p>
          <a:p>
            <a:endParaRPr lang="en-US" sz="3200">
              <a:solidFill>
                <a:srgbClr val="657495"/>
              </a:solidFill>
              <a:latin typeface="Arial" panose="020B0604020202020204" pitchFamily="34" charset="0"/>
              <a:cs typeface="Arial" panose="020B0604020202020204" pitchFamily="34" charset="0"/>
            </a:endParaRPr>
          </a:p>
          <a:p>
            <a:endParaRPr lang="en-US" sz="3200">
              <a:solidFill>
                <a:srgbClr val="657495"/>
              </a:solidFill>
              <a:latin typeface="Arial" panose="020B0604020202020204" pitchFamily="34" charset="0"/>
              <a:cs typeface="Arial" panose="020B0604020202020204" pitchFamily="34" charset="0"/>
            </a:endParaRPr>
          </a:p>
          <a:p>
            <a:r>
              <a:rPr lang="en-US" sz="3200">
                <a:solidFill>
                  <a:srgbClr val="657495"/>
                </a:solidFill>
                <a:latin typeface="Arial" panose="020B0604020202020204" pitchFamily="34" charset="0"/>
                <a:cs typeface="Arial" panose="020B0604020202020204" pitchFamily="34" charset="0"/>
              </a:rPr>
              <a:t>3</a:t>
            </a:r>
            <a:r>
              <a:rPr lang="en-US" sz="3200">
                <a:solidFill>
                  <a:srgbClr val="657495"/>
                </a:solidFill>
                <a:latin typeface="Arial" panose="020B0604020202020204" pitchFamily="34" charset="0"/>
                <a:ea typeface="+mn-lt"/>
                <a:cs typeface="Arial" panose="020B0604020202020204" pitchFamily="34" charset="0"/>
              </a:rPr>
              <a:t>. </a:t>
            </a:r>
            <a:r>
              <a:rPr lang="es-ES" sz="3200">
                <a:solidFill>
                  <a:srgbClr val="657495"/>
                </a:solidFill>
                <a:latin typeface="Arial" panose="020B0604020202020204" pitchFamily="34" charset="0"/>
                <a:ea typeface="+mn-lt"/>
                <a:cs typeface="Arial" panose="020B0604020202020204" pitchFamily="34" charset="0"/>
              </a:rPr>
              <a:t>Opcional: si solamente quiere escuchar el idioma interpretado, seleccione “</a:t>
            </a:r>
            <a:r>
              <a:rPr lang="en-US" sz="3200">
                <a:solidFill>
                  <a:srgbClr val="657495"/>
                </a:solidFill>
                <a:latin typeface="Arial" panose="020B0604020202020204" pitchFamily="34" charset="0"/>
                <a:ea typeface="+mn-lt"/>
                <a:cs typeface="Arial" panose="020B0604020202020204" pitchFamily="34" charset="0"/>
              </a:rPr>
              <a:t>Mute Original Audio”</a:t>
            </a:r>
          </a:p>
          <a:p>
            <a:endParaRPr lang="en-US" sz="3200">
              <a:solidFill>
                <a:schemeClr val="bg1"/>
              </a:solidFill>
              <a:latin typeface="Arial" panose="020B0604020202020204" pitchFamily="34" charset="0"/>
              <a:cs typeface="Arial" panose="020B0604020202020204" pitchFamily="34" charset="0"/>
            </a:endParaRPr>
          </a:p>
          <a:p>
            <a:pPr marL="514350" indent="-514350">
              <a:buAutoNum type="arabicPeriod"/>
            </a:pPr>
            <a:endParaRPr lang="en-US" sz="3200">
              <a:solidFill>
                <a:schemeClr val="bg1"/>
              </a:solidFill>
              <a:latin typeface="Arial" panose="020B0604020202020204" pitchFamily="34" charset="0"/>
              <a:cs typeface="Arial" panose="020B0604020202020204" pitchFamily="34" charset="0"/>
            </a:endParaRPr>
          </a:p>
          <a:p>
            <a:endParaRPr lang="en-US"/>
          </a:p>
        </p:txBody>
      </p:sp>
      <p:pic>
        <p:nvPicPr>
          <p:cNvPr id="4" name="Content Placeholder 4" descr="A picture of the interpretation symbol on the meeting controls.">
            <a:extLst>
              <a:ext uri="{FF2B5EF4-FFF2-40B4-BE49-F238E27FC236}">
                <a16:creationId xmlns:a16="http://schemas.microsoft.com/office/drawing/2014/main" id="{DDEFB5F5-216E-4D06-8F5F-02F86D8863FE}"/>
              </a:ext>
            </a:extLst>
          </p:cNvPr>
          <p:cNvPicPr>
            <a:picLocks noChangeAspect="1"/>
          </p:cNvPicPr>
          <p:nvPr/>
        </p:nvPicPr>
        <p:blipFill>
          <a:blip r:embed="rId3"/>
          <a:stretch>
            <a:fillRect/>
          </a:stretch>
        </p:blipFill>
        <p:spPr>
          <a:xfrm>
            <a:off x="3962400" y="2679254"/>
            <a:ext cx="8534400" cy="810770"/>
          </a:xfrm>
          <a:prstGeom prst="rect">
            <a:avLst/>
          </a:prstGeom>
          <a:effectLst>
            <a:outerShdw blurRad="406400" dist="317500" dir="5400000" sx="89000" sy="89000" rotWithShape="0">
              <a:prstClr val="black">
                <a:alpha val="15000"/>
              </a:prstClr>
            </a:outerShdw>
          </a:effectLst>
        </p:spPr>
      </p:pic>
      <p:pic>
        <p:nvPicPr>
          <p:cNvPr id="5" name="Picture 4" descr="Language options in ZOOM">
            <a:extLst>
              <a:ext uri="{FF2B5EF4-FFF2-40B4-BE49-F238E27FC236}">
                <a16:creationId xmlns:a16="http://schemas.microsoft.com/office/drawing/2014/main" id="{F7FA8FB1-A25A-4472-9085-6AA5FCC4789E}"/>
              </a:ext>
            </a:extLst>
          </p:cNvPr>
          <p:cNvPicPr>
            <a:picLocks noChangeAspect="1"/>
          </p:cNvPicPr>
          <p:nvPr/>
        </p:nvPicPr>
        <p:blipFill rotWithShape="1">
          <a:blip r:embed="rId4"/>
          <a:srcRect l="11527" t="36866" r="55100" b="12483"/>
          <a:stretch/>
        </p:blipFill>
        <p:spPr>
          <a:xfrm>
            <a:off x="7341285" y="5084287"/>
            <a:ext cx="2337767" cy="2191001"/>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938164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AEC4-2BBE-4450-A6FC-E3B92CC1D36F}"/>
              </a:ext>
            </a:extLst>
          </p:cNvPr>
          <p:cNvSpPr>
            <a:spLocks noGrp="1"/>
          </p:cNvSpPr>
          <p:nvPr>
            <p:ph type="title"/>
          </p:nvPr>
        </p:nvSpPr>
        <p:spPr>
          <a:xfrm>
            <a:off x="1955187" y="1013516"/>
            <a:ext cx="15928988" cy="1231106"/>
          </a:xfrm>
        </p:spPr>
        <p:txBody>
          <a:bodyPr wrap="square" lIns="0" tIns="0" rIns="0" bIns="0" anchor="t">
            <a:spAutoFit/>
          </a:bodyPr>
          <a:lstStyle/>
          <a:p>
            <a:r>
              <a:rPr lang="en-US" b="0" dirty="0">
                <a:latin typeface="Arial"/>
              </a:rPr>
              <a:t>Upcoming Child Care Bulletins</a:t>
            </a:r>
            <a:r>
              <a:rPr lang="en-US" b="0" dirty="0"/>
              <a:t> </a:t>
            </a:r>
          </a:p>
        </p:txBody>
      </p:sp>
      <p:sp>
        <p:nvSpPr>
          <p:cNvPr id="3" name="Text Placeholder 2">
            <a:extLst>
              <a:ext uri="{FF2B5EF4-FFF2-40B4-BE49-F238E27FC236}">
                <a16:creationId xmlns:a16="http://schemas.microsoft.com/office/drawing/2014/main" id="{2AC0EF3F-8EBB-45F6-8296-D70AA2B4C655}"/>
              </a:ext>
            </a:extLst>
          </p:cNvPr>
          <p:cNvSpPr>
            <a:spLocks noGrp="1"/>
          </p:cNvSpPr>
          <p:nvPr>
            <p:ph type="body" idx="1"/>
          </p:nvPr>
        </p:nvSpPr>
        <p:spPr>
          <a:xfrm>
            <a:off x="178740" y="2244622"/>
            <a:ext cx="17705435" cy="8679299"/>
          </a:xfrm>
        </p:spPr>
        <p:txBody>
          <a:bodyPr wrap="square" lIns="0" tIns="0" rIns="0" bIns="0" anchor="t">
            <a:spAutoFit/>
          </a:bodyPr>
          <a:lstStyle/>
          <a:p>
            <a:pPr algn="ctr"/>
            <a:r>
              <a:rPr lang="en-US" sz="4400" b="0" dirty="0">
                <a:solidFill>
                  <a:schemeClr val="bg1"/>
                </a:solidFill>
                <a:latin typeface="Arial"/>
              </a:rPr>
              <a:t>Parent Appeals </a:t>
            </a:r>
            <a:endParaRPr lang="en-US" dirty="0">
              <a:solidFill>
                <a:schemeClr val="bg1"/>
              </a:solidFill>
            </a:endParaRPr>
          </a:p>
          <a:p>
            <a:pPr algn="ctr"/>
            <a:r>
              <a:rPr lang="en-US" sz="4400" b="0" dirty="0">
                <a:solidFill>
                  <a:schemeClr val="bg1"/>
                </a:solidFill>
                <a:latin typeface="Arial"/>
              </a:rPr>
              <a:t>Equipment Purchases </a:t>
            </a:r>
          </a:p>
          <a:p>
            <a:pPr algn="ctr"/>
            <a:r>
              <a:rPr lang="en-US" sz="4400" b="0" dirty="0">
                <a:solidFill>
                  <a:schemeClr val="bg1"/>
                </a:solidFill>
                <a:latin typeface="Arial"/>
              </a:rPr>
              <a:t>Desired Results Developmental Profile (DRDP)</a:t>
            </a:r>
          </a:p>
          <a:p>
            <a:pPr algn="ctr"/>
            <a:r>
              <a:rPr lang="en-US" sz="4400" b="0" dirty="0">
                <a:solidFill>
                  <a:schemeClr val="bg1"/>
                </a:solidFill>
                <a:latin typeface="Arial"/>
              </a:rPr>
              <a:t>Family Fee Schedule </a:t>
            </a:r>
          </a:p>
          <a:p>
            <a:pPr algn="ctr"/>
            <a:r>
              <a:rPr lang="en-US" sz="4400" b="0" dirty="0">
                <a:solidFill>
                  <a:schemeClr val="bg1"/>
                </a:solidFill>
                <a:latin typeface="Arial"/>
              </a:rPr>
              <a:t>Revised State Median Income (SMI) Ceilings</a:t>
            </a:r>
          </a:p>
          <a:p>
            <a:pPr algn="ctr"/>
            <a:r>
              <a:rPr lang="en-US" sz="4400" b="0" dirty="0">
                <a:solidFill>
                  <a:schemeClr val="bg1"/>
                </a:solidFill>
                <a:latin typeface="Arial"/>
              </a:rPr>
              <a:t>Budget Enactment</a:t>
            </a:r>
          </a:p>
          <a:p>
            <a:pPr algn="ctr"/>
            <a:r>
              <a:rPr lang="en-US" sz="4400" b="0" dirty="0">
                <a:solidFill>
                  <a:schemeClr val="bg1"/>
                </a:solidFill>
                <a:latin typeface="Arial"/>
              </a:rPr>
              <a:t>Child Care Provider Stipends</a:t>
            </a:r>
          </a:p>
          <a:p>
            <a:pPr algn="ctr"/>
            <a:r>
              <a:rPr lang="en-US" sz="4400" b="0" dirty="0">
                <a:solidFill>
                  <a:schemeClr val="bg1"/>
                </a:solidFill>
                <a:latin typeface="Arial"/>
              </a:rPr>
              <a:t>Ongoing use of MyChildCarePlan.gov for Child Care Resource &amp; Referral </a:t>
            </a:r>
          </a:p>
          <a:p>
            <a:pPr algn="ctr"/>
            <a:r>
              <a:rPr lang="en-US" sz="4400" b="0" dirty="0">
                <a:solidFill>
                  <a:schemeClr val="bg1"/>
                </a:solidFill>
                <a:latin typeface="Arial"/>
              </a:rPr>
              <a:t>California Supporting Providers and Reaching Kids (</a:t>
            </a:r>
            <a:r>
              <a:rPr lang="en-US" sz="4400" b="0" dirty="0" err="1">
                <a:solidFill>
                  <a:schemeClr val="bg1"/>
                </a:solidFill>
                <a:latin typeface="Arial"/>
              </a:rPr>
              <a:t>CalSPARK</a:t>
            </a:r>
            <a:r>
              <a:rPr lang="en-US" sz="4400" b="0" dirty="0">
                <a:solidFill>
                  <a:schemeClr val="bg1"/>
                </a:solidFill>
                <a:latin typeface="Arial"/>
              </a:rPr>
              <a:t>) Engagement Opportunities</a:t>
            </a:r>
            <a:endParaRPr lang="en-US" dirty="0">
              <a:solidFill>
                <a:schemeClr val="bg1"/>
              </a:solidFill>
            </a:endParaRPr>
          </a:p>
          <a:p>
            <a:endParaRPr lang="en-US" sz="8000" dirty="0">
              <a:solidFill>
                <a:schemeClr val="tx1"/>
              </a:solidFill>
            </a:endParaRPr>
          </a:p>
        </p:txBody>
      </p:sp>
    </p:spTree>
    <p:extLst>
      <p:ext uri="{BB962C8B-B14F-4D97-AF65-F5344CB8AC3E}">
        <p14:creationId xmlns:p14="http://schemas.microsoft.com/office/powerpoint/2010/main" val="2173026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9C0C5-9AC1-41C7-A9AD-3A0041F7A176}"/>
              </a:ext>
            </a:extLst>
          </p:cNvPr>
          <p:cNvSpPr>
            <a:spLocks noGrp="1"/>
          </p:cNvSpPr>
          <p:nvPr>
            <p:ph type="title"/>
          </p:nvPr>
        </p:nvSpPr>
        <p:spPr>
          <a:xfrm>
            <a:off x="617220" y="1481328"/>
            <a:ext cx="6728791" cy="1632204"/>
          </a:xfrm>
        </p:spPr>
        <p:txBody>
          <a:bodyPr lIns="0" tIns="0" rIns="0" bIns="0" anchor="b">
            <a:noAutofit/>
          </a:bodyPr>
          <a:lstStyle/>
          <a:p>
            <a:pPr algn="ctr"/>
            <a:r>
              <a:rPr lang="en-US" sz="5400" b="0" dirty="0">
                <a:solidFill>
                  <a:srgbClr val="1F497D"/>
                </a:solidFill>
                <a:latin typeface="Arial"/>
              </a:rPr>
              <a:t>Apportionments and Payments</a:t>
            </a:r>
            <a:endParaRPr lang="en-US" sz="5400" b="0" dirty="0">
              <a:latin typeface="Arial"/>
            </a:endParaRPr>
          </a:p>
        </p:txBody>
      </p:sp>
      <p:sp>
        <p:nvSpPr>
          <p:cNvPr id="28" name="Rectangle 2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73835" y="581909"/>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220" y="3429000"/>
            <a:ext cx="658368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60D687D-4C48-42FD-A9F7-B179499FB909}"/>
              </a:ext>
            </a:extLst>
          </p:cNvPr>
          <p:cNvSpPr>
            <a:spLocks noGrp="1"/>
          </p:cNvSpPr>
          <p:nvPr>
            <p:ph sz="half" idx="2"/>
          </p:nvPr>
        </p:nvSpPr>
        <p:spPr>
          <a:xfrm>
            <a:off x="617218" y="4032504"/>
            <a:ext cx="6748272" cy="5376672"/>
          </a:xfrm>
        </p:spPr>
        <p:txBody>
          <a:bodyPr lIns="0" tIns="0" rIns="0" bIns="0" anchor="t">
            <a:normAutofit/>
          </a:bodyPr>
          <a:lstStyle/>
          <a:p>
            <a:pPr marL="457200" indent="-457200">
              <a:spcAft>
                <a:spcPts val="600"/>
              </a:spcAft>
              <a:buFont typeface="Arial" panose="020B0604020202020204" pitchFamily="34" charset="0"/>
              <a:buChar char="•"/>
            </a:pPr>
            <a:r>
              <a:rPr lang="en-US" sz="3200" b="0">
                <a:solidFill>
                  <a:schemeClr val="tx1"/>
                </a:solidFill>
                <a:latin typeface="Arial"/>
              </a:rPr>
              <a:t>Due to the delayed approval of the budget, the department’s budget has not been released.  </a:t>
            </a:r>
          </a:p>
          <a:p>
            <a:pPr marL="457200" indent="-457200">
              <a:spcAft>
                <a:spcPts val="600"/>
              </a:spcAft>
              <a:buFont typeface="Arial" panose="020B0604020202020204" pitchFamily="34" charset="0"/>
              <a:buChar char="•"/>
            </a:pPr>
            <a:endParaRPr lang="en-US" sz="3200" b="0">
              <a:solidFill>
                <a:schemeClr val="tx1"/>
              </a:solidFill>
              <a:latin typeface="Arial"/>
            </a:endParaRPr>
          </a:p>
          <a:p>
            <a:pPr marL="457200" indent="-457200">
              <a:spcAft>
                <a:spcPts val="600"/>
              </a:spcAft>
              <a:buFont typeface="Arial" panose="020B0604020202020204" pitchFamily="34" charset="0"/>
              <a:buChar char="•"/>
            </a:pPr>
            <a:r>
              <a:rPr lang="en-US" sz="3200" b="0">
                <a:solidFill>
                  <a:schemeClr val="tx1"/>
                </a:solidFill>
                <a:latin typeface="Arial"/>
              </a:rPr>
              <a:t>We are working with control agencies to ensure delays are minimized, but at this time, it is likely that payments for initial apportionments will be delayed</a:t>
            </a:r>
            <a:r>
              <a:rPr lang="en-US" sz="3200" b="0">
                <a:latin typeface="Arial"/>
              </a:rPr>
              <a:t>.</a:t>
            </a:r>
          </a:p>
          <a:p>
            <a:pPr>
              <a:spcAft>
                <a:spcPts val="600"/>
              </a:spcAft>
            </a:pPr>
            <a:endParaRPr lang="en-US" sz="2700"/>
          </a:p>
        </p:txBody>
      </p:sp>
      <p:pic>
        <p:nvPicPr>
          <p:cNvPr id="7" name="Picture 7" descr="A white boy plays with a red truck. ">
            <a:extLst>
              <a:ext uri="{FF2B5EF4-FFF2-40B4-BE49-F238E27FC236}">
                <a16:creationId xmlns:a16="http://schemas.microsoft.com/office/drawing/2014/main" id="{41C5C439-4B97-4E0C-AAD1-4620F5A33CAB}"/>
              </a:ext>
            </a:extLst>
          </p:cNvPr>
          <p:cNvPicPr>
            <a:picLocks noChangeAspect="1"/>
          </p:cNvPicPr>
          <p:nvPr/>
        </p:nvPicPr>
        <p:blipFill rotWithShape="1">
          <a:blip r:embed="rId3"/>
          <a:srcRect l="8645" r="24503"/>
          <a:stretch/>
        </p:blipFill>
        <p:spPr>
          <a:xfrm>
            <a:off x="7962078" y="10"/>
            <a:ext cx="10325922" cy="10286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445732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B9C0C5-9AC1-41C7-A9AD-3A0041F7A176}"/>
              </a:ext>
            </a:extLst>
          </p:cNvPr>
          <p:cNvSpPr>
            <a:spLocks noGrp="1"/>
          </p:cNvSpPr>
          <p:nvPr>
            <p:ph type="title"/>
          </p:nvPr>
        </p:nvSpPr>
        <p:spPr>
          <a:xfrm>
            <a:off x="617220" y="1481328"/>
            <a:ext cx="6728791" cy="1632204"/>
          </a:xfrm>
        </p:spPr>
        <p:txBody>
          <a:bodyPr lIns="0" tIns="0" rIns="0" bIns="0" anchor="b">
            <a:noAutofit/>
          </a:bodyPr>
          <a:lstStyle/>
          <a:p>
            <a:pPr algn="ctr"/>
            <a:r>
              <a:rPr lang="en-US" sz="5400" b="0" kern="1200" dirty="0">
                <a:solidFill>
                  <a:srgbClr val="4A5C83"/>
                </a:solidFill>
                <a:latin typeface="Arial"/>
              </a:rPr>
              <a:t>Collaboration with Federal Partners</a:t>
            </a:r>
            <a:endParaRPr lang="en-US" sz="5400" b="0" dirty="0">
              <a:latin typeface="Arial"/>
            </a:endParaRPr>
          </a:p>
        </p:txBody>
      </p:sp>
      <p:sp>
        <p:nvSpPr>
          <p:cNvPr id="28" name="Rectangle 2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73835" y="581909"/>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220" y="3429000"/>
            <a:ext cx="658368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60D687D-4C48-42FD-A9F7-B179499FB909}"/>
              </a:ext>
            </a:extLst>
          </p:cNvPr>
          <p:cNvSpPr>
            <a:spLocks noGrp="1"/>
          </p:cNvSpPr>
          <p:nvPr>
            <p:ph sz="half" idx="2"/>
          </p:nvPr>
        </p:nvSpPr>
        <p:spPr>
          <a:xfrm>
            <a:off x="617217" y="4032504"/>
            <a:ext cx="9279817" cy="5376672"/>
          </a:xfrm>
        </p:spPr>
        <p:txBody>
          <a:bodyPr lIns="0" tIns="0" rIns="0" bIns="0" anchor="t">
            <a:normAutofit lnSpcReduction="10000"/>
          </a:bodyPr>
          <a:lstStyle/>
          <a:p>
            <a:pPr>
              <a:lnSpc>
                <a:spcPct val="90000"/>
              </a:lnSpc>
              <a:spcBef>
                <a:spcPts val="1000"/>
              </a:spcBef>
            </a:pPr>
            <a:r>
              <a:rPr lang="en-US" sz="3200" b="0" dirty="0">
                <a:solidFill>
                  <a:schemeClr val="tx1"/>
                </a:solidFill>
                <a:latin typeface="Arial" panose="020B0604020202020204" pitchFamily="34" charset="0"/>
                <a:cs typeface="Arial" panose="020B0604020202020204" pitchFamily="34" charset="0"/>
              </a:rPr>
              <a:t>We are in very regular communication with: </a:t>
            </a:r>
            <a:endParaRPr lang="en-US" b="0" dirty="0">
              <a:solidFill>
                <a:schemeClr val="tx1"/>
              </a:solidFill>
              <a:latin typeface="Arial" panose="020B0604020202020204" pitchFamily="34" charset="0"/>
              <a:cs typeface="Arial" panose="020B0604020202020204" pitchFamily="34" charset="0"/>
            </a:endParaRPr>
          </a:p>
          <a:p>
            <a:pPr marL="1028700" lvl="1" indent="-571500">
              <a:lnSpc>
                <a:spcPct val="90000"/>
              </a:lnSpc>
              <a:spcBef>
                <a:spcPts val="1000"/>
              </a:spcBef>
              <a:buFont typeface="Courier New" panose="020B0604020202020204" pitchFamily="34" charset="0"/>
              <a:buChar char="o"/>
            </a:pPr>
            <a:r>
              <a:rPr lang="en-US" sz="3000" dirty="0">
                <a:solidFill>
                  <a:schemeClr val="tx1"/>
                </a:solidFill>
                <a:latin typeface="Arial" panose="020B0604020202020204" pitchFamily="34" charset="0"/>
                <a:cs typeface="Arial" panose="020B0604020202020204" pitchFamily="34" charset="0"/>
              </a:rPr>
              <a:t>The Administration for Children and Families and the Office of Child Care &amp; </a:t>
            </a:r>
          </a:p>
          <a:p>
            <a:pPr marL="1028700" lvl="1" indent="-571500">
              <a:lnSpc>
                <a:spcPct val="90000"/>
              </a:lnSpc>
              <a:spcBef>
                <a:spcPts val="1000"/>
              </a:spcBef>
              <a:buFont typeface="Courier New" panose="020B0604020202020204" pitchFamily="34" charset="0"/>
              <a:buChar char="o"/>
            </a:pPr>
            <a:r>
              <a:rPr lang="en-US" sz="3000" dirty="0">
                <a:solidFill>
                  <a:schemeClr val="tx1"/>
                </a:solidFill>
                <a:latin typeface="Arial" panose="020B0604020202020204" pitchFamily="34" charset="0"/>
                <a:cs typeface="Arial" panose="020B0604020202020204" pitchFamily="34" charset="0"/>
              </a:rPr>
              <a:t>The USDA concerning CACFP</a:t>
            </a:r>
          </a:p>
          <a:p>
            <a:pPr>
              <a:lnSpc>
                <a:spcPct val="90000"/>
              </a:lnSpc>
              <a:spcBef>
                <a:spcPts val="1000"/>
              </a:spcBef>
            </a:pPr>
            <a:endParaRPr lang="en-US" sz="3200" b="0" dirty="0">
              <a:solidFill>
                <a:schemeClr val="tx1"/>
              </a:solidFill>
              <a:latin typeface="Arial" panose="020B0604020202020204" pitchFamily="34" charset="0"/>
              <a:cs typeface="Arial" panose="020B0604020202020204" pitchFamily="34" charset="0"/>
            </a:endParaRPr>
          </a:p>
          <a:p>
            <a:pPr>
              <a:lnSpc>
                <a:spcPct val="90000"/>
              </a:lnSpc>
              <a:spcBef>
                <a:spcPts val="1000"/>
              </a:spcBef>
            </a:pPr>
            <a:r>
              <a:rPr lang="en-US" sz="3200" b="0" dirty="0">
                <a:solidFill>
                  <a:schemeClr val="tx1"/>
                </a:solidFill>
                <a:latin typeface="Arial" panose="020B0604020202020204" pitchFamily="34" charset="0"/>
                <a:cs typeface="Arial" panose="020B0604020202020204" pitchFamily="34" charset="0"/>
              </a:rPr>
              <a:t>We also regularly gain knowledge from and exchange information with other states and national organizations</a:t>
            </a:r>
            <a:endParaRPr lang="en-US" b="0" dirty="0">
              <a:solidFill>
                <a:schemeClr val="tx1"/>
              </a:solidFill>
              <a:latin typeface="Arial" panose="020B0604020202020204" pitchFamily="34" charset="0"/>
              <a:cs typeface="Arial" panose="020B0604020202020204" pitchFamily="34" charset="0"/>
            </a:endParaRPr>
          </a:p>
          <a:p>
            <a:pPr marL="1028700" lvl="1" indent="-571500">
              <a:lnSpc>
                <a:spcPct val="90000"/>
              </a:lnSpc>
              <a:spcBef>
                <a:spcPts val="1000"/>
              </a:spcBef>
              <a:buFont typeface="Courier New" panose="020B0604020202020204" pitchFamily="34" charset="0"/>
              <a:buChar char="o"/>
            </a:pPr>
            <a:r>
              <a:rPr lang="en-US" sz="3000" dirty="0">
                <a:solidFill>
                  <a:schemeClr val="tx1"/>
                </a:solidFill>
                <a:latin typeface="Arial" panose="020B0604020202020204" pitchFamily="34" charset="0"/>
                <a:cs typeface="Arial" panose="020B0604020202020204" pitchFamily="34" charset="0"/>
              </a:rPr>
              <a:t>Includes weekly meetings organized by the Center for Law and Social Policy (CLASP) regarding operationalizing federal funding</a:t>
            </a:r>
          </a:p>
          <a:p>
            <a:pPr>
              <a:spcAft>
                <a:spcPts val="600"/>
              </a:spcAft>
            </a:pPr>
            <a:endParaRPr lang="en-US" sz="2700" dirty="0"/>
          </a:p>
        </p:txBody>
      </p:sp>
      <p:pic>
        <p:nvPicPr>
          <p:cNvPr id="8" name="object 8" descr="A white boy reaches for a strawberry on a countertop near a sink. ">
            <a:extLst>
              <a:ext uri="{FF2B5EF4-FFF2-40B4-BE49-F238E27FC236}">
                <a16:creationId xmlns:a16="http://schemas.microsoft.com/office/drawing/2014/main" id="{FFC52007-E884-4387-B64B-3D2643920FCE}"/>
              </a:ext>
            </a:extLst>
          </p:cNvPr>
          <p:cNvPicPr/>
          <p:nvPr/>
        </p:nvPicPr>
        <p:blipFill rotWithShape="1">
          <a:blip r:embed="rId3">
            <a:extLst>
              <a:ext uri="{28A0092B-C50C-407E-A947-70E740481C1C}">
                <a14:useLocalDpi xmlns:a14="http://schemas.microsoft.com/office/drawing/2010/main" val="0"/>
              </a:ext>
            </a:extLst>
          </a:blip>
          <a:srcRect l="11757" r="20690"/>
          <a:stretch/>
        </p:blipFill>
        <p:spPr>
          <a:xfrm>
            <a:off x="11087102" y="0"/>
            <a:ext cx="7505679" cy="10286990"/>
          </a:xfrm>
          <a:prstGeom prst="rect">
            <a:avLst/>
          </a:prstGeom>
        </p:spPr>
      </p:pic>
    </p:spTree>
    <p:extLst>
      <p:ext uri="{BB962C8B-B14F-4D97-AF65-F5344CB8AC3E}">
        <p14:creationId xmlns:p14="http://schemas.microsoft.com/office/powerpoint/2010/main" val="3629214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414163" y="1093441"/>
            <a:ext cx="8853283" cy="4924425"/>
          </a:xfrm>
        </p:spPr>
        <p:txBody>
          <a:bodyPr wrap="square" lIns="0" tIns="0" rIns="0" bIns="0" anchor="t">
            <a:spAutoFit/>
          </a:bodyPr>
          <a:lstStyle/>
          <a:p>
            <a:r>
              <a:rPr lang="en-US" dirty="0">
                <a:solidFill>
                  <a:srgbClr val="4A5C83"/>
                </a:solidFill>
                <a:latin typeface="Arial"/>
                <a:cs typeface="Arial"/>
              </a:rPr>
              <a:t>Child Care and Development Transition FAQs:</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712579" y="5142540"/>
            <a:ext cx="8554867" cy="4431983"/>
          </a:xfrm>
        </p:spPr>
        <p:txBody>
          <a:bodyPr wrap="square" lIns="0" tIns="0" rIns="0" bIns="0" anchor="t">
            <a:spAutoFit/>
          </a:bodyPr>
          <a:lstStyle/>
          <a:p>
            <a:pPr marL="571500" indent="-571500">
              <a:buFont typeface="Arial" panose="020B0604020202020204" pitchFamily="34" charset="0"/>
              <a:buChar char="•"/>
            </a:pPr>
            <a:r>
              <a:rPr lang="en-US" sz="4800" b="0" dirty="0">
                <a:latin typeface="Arial"/>
              </a:rPr>
              <a:t>Transition FAQs</a:t>
            </a:r>
          </a:p>
          <a:p>
            <a:pPr marL="571500" indent="-571500">
              <a:buFont typeface="Arial" panose="020B0604020202020204" pitchFamily="34" charset="0"/>
              <a:buChar char="•"/>
            </a:pPr>
            <a:r>
              <a:rPr lang="en-US" sz="4800" b="0" dirty="0">
                <a:latin typeface="Arial"/>
              </a:rPr>
              <a:t>Contractor Specific FAQs</a:t>
            </a:r>
          </a:p>
          <a:p>
            <a:pPr marL="571500" indent="-571500">
              <a:buFont typeface="Arial" panose="020B0604020202020204" pitchFamily="34" charset="0"/>
              <a:buChar char="•"/>
            </a:pPr>
            <a:r>
              <a:rPr lang="en-US" sz="4800" b="0" dirty="0">
                <a:latin typeface="Arial"/>
              </a:rPr>
              <a:t>Any other questions …</a:t>
            </a:r>
          </a:p>
          <a:p>
            <a:r>
              <a:rPr lang="en-US" sz="4800" b="0" dirty="0">
                <a:latin typeface="Arial"/>
              </a:rPr>
              <a:t>(please raise your hand or enter your question in the question and answer tab)</a:t>
            </a:r>
            <a:endParaRPr lang="en-US" sz="4800" dirty="0"/>
          </a:p>
        </p:txBody>
      </p:sp>
      <p:pic>
        <p:nvPicPr>
          <p:cNvPr id="5" name="object 6" descr="a picture of black children holding hands. ">
            <a:extLst>
              <a:ext uri="{FF2B5EF4-FFF2-40B4-BE49-F238E27FC236}">
                <a16:creationId xmlns:a16="http://schemas.microsoft.com/office/drawing/2014/main" id="{0D068F38-3C8B-4544-8B2C-DF71586886FD}"/>
              </a:ext>
            </a:extLst>
          </p:cNvPr>
          <p:cNvPicPr/>
          <p:nvPr/>
        </p:nvPicPr>
        <p:blipFill>
          <a:blip r:embed="rId3" cstate="print"/>
          <a:stretch>
            <a:fillRect/>
          </a:stretch>
        </p:blipFill>
        <p:spPr>
          <a:xfrm>
            <a:off x="10330816" y="0"/>
            <a:ext cx="7957184" cy="10286998"/>
          </a:xfrm>
          <a:prstGeom prst="rect">
            <a:avLst/>
          </a:prstGeom>
        </p:spPr>
      </p:pic>
    </p:spTree>
    <p:extLst>
      <p:ext uri="{BB962C8B-B14F-4D97-AF65-F5344CB8AC3E}">
        <p14:creationId xmlns:p14="http://schemas.microsoft.com/office/powerpoint/2010/main" val="3353644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1452916" y="1029491"/>
            <a:ext cx="7099694" cy="2215991"/>
          </a:xfrm>
        </p:spPr>
        <p:txBody>
          <a:bodyPr/>
          <a:lstStyle/>
          <a:p>
            <a:pPr algn="ctr"/>
            <a:r>
              <a:rPr lang="en-US" sz="7200" dirty="0">
                <a:latin typeface="Arial" panose="020B0604020202020204" pitchFamily="34" charset="0"/>
                <a:cs typeface="Arial" panose="020B0604020202020204" pitchFamily="34" charset="0"/>
              </a:rPr>
              <a:t>Upcoming Activities</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746490" y="2137486"/>
            <a:ext cx="9511395" cy="7376378"/>
          </a:xfrm>
        </p:spPr>
        <p:txBody>
          <a:bodyPr wrap="square" lIns="0" tIns="0" rIns="0" bIns="0" anchor="t">
            <a:spAutoFit/>
          </a:bodyPr>
          <a:lstStyle/>
          <a:p>
            <a:pPr marL="12700" marR="503555">
              <a:lnSpc>
                <a:spcPts val="4130"/>
              </a:lnSpc>
              <a:spcBef>
                <a:spcPts val="595"/>
              </a:spcBef>
            </a:pPr>
            <a:br>
              <a:rPr lang="en-US" sz="1600">
                <a:latin typeface="Arial"/>
                <a:cs typeface="Arial"/>
              </a:rPr>
            </a:br>
            <a:endParaRPr lang="en-US" sz="2800" b="0">
              <a:solidFill>
                <a:srgbClr val="FFFFFF"/>
              </a:solidFill>
              <a:latin typeface="Arial" panose="020B0604020202020204" pitchFamily="34" charset="0"/>
              <a:cs typeface="Arial" panose="020B0604020202020204" pitchFamily="34" charset="0"/>
            </a:endParaRPr>
          </a:p>
          <a:p>
            <a:pPr marL="12700" marR="503555">
              <a:spcBef>
                <a:spcPts val="595"/>
              </a:spcBef>
            </a:pPr>
            <a:endParaRPr lang="en-US" sz="4000" b="0">
              <a:solidFill>
                <a:srgbClr val="FFFFFF"/>
              </a:solidFill>
              <a:latin typeface="Arial"/>
              <a:cs typeface="Arial"/>
            </a:endParaRPr>
          </a:p>
          <a:p>
            <a:pPr marL="584200" marR="503555" indent="-571500">
              <a:spcBef>
                <a:spcPts val="595"/>
              </a:spcBef>
              <a:buFont typeface="Arial" panose="020B0604020202020204" pitchFamily="34" charset="0"/>
              <a:buChar char="•"/>
            </a:pPr>
            <a:r>
              <a:rPr lang="en-US" sz="4800" b="0">
                <a:solidFill>
                  <a:srgbClr val="FFFFFF"/>
                </a:solidFill>
                <a:latin typeface="Arial"/>
                <a:cs typeface="Arial"/>
              </a:rPr>
              <a:t>Upcoming Stakeholder Update Calls: TBD in October and December</a:t>
            </a:r>
          </a:p>
          <a:p>
            <a:pPr marL="12700" marR="503555">
              <a:spcBef>
                <a:spcPts val="595"/>
              </a:spcBef>
            </a:pPr>
            <a:endParaRPr lang="en-US" sz="4800" b="0">
              <a:solidFill>
                <a:srgbClr val="FFFFFF"/>
              </a:solidFill>
              <a:latin typeface="Arial"/>
              <a:cs typeface="Arial"/>
            </a:endParaRPr>
          </a:p>
          <a:p>
            <a:pPr marL="584200" marR="503555" indent="-571500">
              <a:spcBef>
                <a:spcPts val="595"/>
              </a:spcBef>
              <a:buFont typeface="Arial" panose="020B0604020202020204" pitchFamily="34" charset="0"/>
              <a:buChar char="•"/>
            </a:pPr>
            <a:r>
              <a:rPr lang="en-US" sz="4800" b="0">
                <a:solidFill>
                  <a:srgbClr val="FFFFFF"/>
                </a:solidFill>
                <a:latin typeface="Arial"/>
                <a:cs typeface="Arial"/>
              </a:rPr>
              <a:t>Contractor Call: To be announced</a:t>
            </a:r>
          </a:p>
          <a:p>
            <a:pPr marL="12700" marR="503555">
              <a:spcBef>
                <a:spcPts val="595"/>
              </a:spcBef>
            </a:pPr>
            <a:endParaRPr lang="en-US" sz="4000" b="0">
              <a:solidFill>
                <a:srgbClr val="FFFFFF"/>
              </a:solidFill>
              <a:latin typeface="Arial"/>
              <a:cs typeface="Arial"/>
            </a:endParaRPr>
          </a:p>
          <a:p>
            <a:endParaRPr lang="en-US" sz="1800" b="0">
              <a:solidFill>
                <a:schemeClr val="bg1"/>
              </a:solidFill>
              <a:latin typeface="Arial" panose="020B0604020202020204" pitchFamily="34" charset="0"/>
              <a:cs typeface="Arial" panose="020B0604020202020204" pitchFamily="34" charset="0"/>
            </a:endParaRPr>
          </a:p>
        </p:txBody>
      </p:sp>
      <p:grpSp>
        <p:nvGrpSpPr>
          <p:cNvPr id="4" name="object 10" descr="Picture of a cartoon calendar and clock">
            <a:extLst>
              <a:ext uri="{FF2B5EF4-FFF2-40B4-BE49-F238E27FC236}">
                <a16:creationId xmlns:a16="http://schemas.microsoft.com/office/drawing/2014/main" id="{0E20BCED-2159-4989-8EFC-9B2FD289F709}"/>
              </a:ext>
            </a:extLst>
          </p:cNvPr>
          <p:cNvGrpSpPr/>
          <p:nvPr/>
        </p:nvGrpSpPr>
        <p:grpSpPr>
          <a:xfrm>
            <a:off x="10257885" y="2876150"/>
            <a:ext cx="7523799" cy="5727673"/>
            <a:chOff x="9711138" y="1981597"/>
            <a:chExt cx="7476971" cy="5739321"/>
          </a:xfrm>
        </p:grpSpPr>
        <p:sp>
          <p:nvSpPr>
            <p:cNvPr id="5" name="object 11">
              <a:extLst>
                <a:ext uri="{FF2B5EF4-FFF2-40B4-BE49-F238E27FC236}">
                  <a16:creationId xmlns:a16="http://schemas.microsoft.com/office/drawing/2014/main" id="{0F1A05EE-FC23-4DB3-A1B0-E958DB9DB357}"/>
                </a:ext>
              </a:extLst>
            </p:cNvPr>
            <p:cNvSpPr/>
            <p:nvPr/>
          </p:nvSpPr>
          <p:spPr>
            <a:xfrm>
              <a:off x="9951270" y="3042259"/>
              <a:ext cx="5302250" cy="3035300"/>
            </a:xfrm>
            <a:custGeom>
              <a:avLst/>
              <a:gdLst/>
              <a:ahLst/>
              <a:cxnLst/>
              <a:rect l="l" t="t" r="r" b="b"/>
              <a:pathLst>
                <a:path w="5302250" h="3035300">
                  <a:moveTo>
                    <a:pt x="3793494" y="3034722"/>
                  </a:moveTo>
                  <a:lnTo>
                    <a:pt x="0" y="3034722"/>
                  </a:lnTo>
                  <a:lnTo>
                    <a:pt x="0" y="0"/>
                  </a:lnTo>
                  <a:lnTo>
                    <a:pt x="5301698" y="0"/>
                  </a:lnTo>
                  <a:lnTo>
                    <a:pt x="5301698" y="1262600"/>
                  </a:lnTo>
                  <a:lnTo>
                    <a:pt x="4422020" y="1655191"/>
                  </a:lnTo>
                  <a:lnTo>
                    <a:pt x="3975132" y="2251502"/>
                  </a:lnTo>
                  <a:lnTo>
                    <a:pt x="3814477" y="2796393"/>
                  </a:lnTo>
                  <a:lnTo>
                    <a:pt x="3793494" y="3034722"/>
                  </a:lnTo>
                  <a:close/>
                </a:path>
              </a:pathLst>
            </a:custGeom>
            <a:solidFill>
              <a:srgbClr val="FABF41"/>
            </a:solidFill>
          </p:spPr>
          <p:txBody>
            <a:bodyPr wrap="square" lIns="0" tIns="0" rIns="0" bIns="0" rtlCol="0"/>
            <a:lstStyle/>
            <a:p>
              <a:endParaRPr/>
            </a:p>
          </p:txBody>
        </p:sp>
        <p:sp>
          <p:nvSpPr>
            <p:cNvPr id="6" name="object 12">
              <a:extLst>
                <a:ext uri="{FF2B5EF4-FFF2-40B4-BE49-F238E27FC236}">
                  <a16:creationId xmlns:a16="http://schemas.microsoft.com/office/drawing/2014/main" id="{091454CA-1B9C-4083-B390-49E6B1FF8D04}"/>
                </a:ext>
              </a:extLst>
            </p:cNvPr>
            <p:cNvSpPr/>
            <p:nvPr/>
          </p:nvSpPr>
          <p:spPr>
            <a:xfrm>
              <a:off x="13763555" y="4295728"/>
              <a:ext cx="3424554" cy="3425190"/>
            </a:xfrm>
            <a:custGeom>
              <a:avLst/>
              <a:gdLst/>
              <a:ahLst/>
              <a:cxnLst/>
              <a:rect l="l" t="t" r="r" b="b"/>
              <a:pathLst>
                <a:path w="3424555" h="3425190">
                  <a:moveTo>
                    <a:pt x="3424272" y="1712240"/>
                  </a:moveTo>
                  <a:lnTo>
                    <a:pt x="3423614" y="1760173"/>
                  </a:lnTo>
                  <a:lnTo>
                    <a:pt x="3421652" y="1807781"/>
                  </a:lnTo>
                  <a:lnTo>
                    <a:pt x="3418403" y="1855045"/>
                  </a:lnTo>
                  <a:lnTo>
                    <a:pt x="3413885" y="1901948"/>
                  </a:lnTo>
                  <a:lnTo>
                    <a:pt x="3408113" y="1948474"/>
                  </a:lnTo>
                  <a:lnTo>
                    <a:pt x="3401107" y="1994606"/>
                  </a:lnTo>
                  <a:lnTo>
                    <a:pt x="3392881" y="2040325"/>
                  </a:lnTo>
                  <a:lnTo>
                    <a:pt x="3383455" y="2085616"/>
                  </a:lnTo>
                  <a:lnTo>
                    <a:pt x="3372845" y="2130460"/>
                  </a:lnTo>
                  <a:lnTo>
                    <a:pt x="3361068" y="2174841"/>
                  </a:lnTo>
                  <a:lnTo>
                    <a:pt x="3348141" y="2218742"/>
                  </a:lnTo>
                  <a:lnTo>
                    <a:pt x="3334082" y="2262144"/>
                  </a:lnTo>
                  <a:lnTo>
                    <a:pt x="3318908" y="2305032"/>
                  </a:lnTo>
                  <a:lnTo>
                    <a:pt x="3302635" y="2347389"/>
                  </a:lnTo>
                  <a:lnTo>
                    <a:pt x="3285281" y="2389195"/>
                  </a:lnTo>
                  <a:lnTo>
                    <a:pt x="3266864" y="2430436"/>
                  </a:lnTo>
                  <a:lnTo>
                    <a:pt x="3247400" y="2471093"/>
                  </a:lnTo>
                  <a:lnTo>
                    <a:pt x="3226906" y="2511150"/>
                  </a:lnTo>
                  <a:lnTo>
                    <a:pt x="3205401" y="2550589"/>
                  </a:lnTo>
                  <a:lnTo>
                    <a:pt x="3182900" y="2589392"/>
                  </a:lnTo>
                  <a:lnTo>
                    <a:pt x="3159421" y="2627544"/>
                  </a:lnTo>
                  <a:lnTo>
                    <a:pt x="3134981" y="2665027"/>
                  </a:lnTo>
                  <a:lnTo>
                    <a:pt x="3109597" y="2701823"/>
                  </a:lnTo>
                  <a:lnTo>
                    <a:pt x="3083287" y="2737916"/>
                  </a:lnTo>
                  <a:lnTo>
                    <a:pt x="3056068" y="2773287"/>
                  </a:lnTo>
                  <a:lnTo>
                    <a:pt x="3027957" y="2807921"/>
                  </a:lnTo>
                  <a:lnTo>
                    <a:pt x="2998970" y="2841800"/>
                  </a:lnTo>
                  <a:lnTo>
                    <a:pt x="2969126" y="2874907"/>
                  </a:lnTo>
                  <a:lnTo>
                    <a:pt x="2938441" y="2907224"/>
                  </a:lnTo>
                  <a:lnTo>
                    <a:pt x="2906933" y="2938735"/>
                  </a:lnTo>
                  <a:lnTo>
                    <a:pt x="2874618" y="2969422"/>
                  </a:lnTo>
                  <a:lnTo>
                    <a:pt x="2841515" y="2999269"/>
                  </a:lnTo>
                  <a:lnTo>
                    <a:pt x="2807639" y="3028257"/>
                  </a:lnTo>
                  <a:lnTo>
                    <a:pt x="2773008" y="3056370"/>
                  </a:lnTo>
                  <a:lnTo>
                    <a:pt x="2737640" y="3083591"/>
                  </a:lnTo>
                  <a:lnTo>
                    <a:pt x="2701551" y="3109903"/>
                  </a:lnTo>
                  <a:lnTo>
                    <a:pt x="2664759" y="3135287"/>
                  </a:lnTo>
                  <a:lnTo>
                    <a:pt x="2627281" y="3159728"/>
                  </a:lnTo>
                  <a:lnTo>
                    <a:pt x="2589133" y="3183208"/>
                  </a:lnTo>
                  <a:lnTo>
                    <a:pt x="2550334" y="3205710"/>
                  </a:lnTo>
                  <a:lnTo>
                    <a:pt x="2510901" y="3227217"/>
                  </a:lnTo>
                  <a:lnTo>
                    <a:pt x="2470849" y="3247711"/>
                  </a:lnTo>
                  <a:lnTo>
                    <a:pt x="2430198" y="3267176"/>
                  </a:lnTo>
                  <a:lnTo>
                    <a:pt x="2388963" y="3285594"/>
                  </a:lnTo>
                  <a:lnTo>
                    <a:pt x="2347162" y="3302948"/>
                  </a:lnTo>
                  <a:lnTo>
                    <a:pt x="2304813" y="3319221"/>
                  </a:lnTo>
                  <a:lnTo>
                    <a:pt x="2261932" y="3334396"/>
                  </a:lnTo>
                  <a:lnTo>
                    <a:pt x="2218536" y="3348455"/>
                  </a:lnTo>
                  <a:lnTo>
                    <a:pt x="2174643" y="3361382"/>
                  </a:lnTo>
                  <a:lnTo>
                    <a:pt x="2130270" y="3373159"/>
                  </a:lnTo>
                  <a:lnTo>
                    <a:pt x="2085434" y="3383770"/>
                  </a:lnTo>
                  <a:lnTo>
                    <a:pt x="2040151" y="3393196"/>
                  </a:lnTo>
                  <a:lnTo>
                    <a:pt x="1994441" y="3401421"/>
                  </a:lnTo>
                  <a:lnTo>
                    <a:pt x="1948319" y="3408428"/>
                  </a:lnTo>
                  <a:lnTo>
                    <a:pt x="1901802" y="3414199"/>
                  </a:lnTo>
                  <a:lnTo>
                    <a:pt x="1854908" y="3418718"/>
                  </a:lnTo>
                  <a:lnTo>
                    <a:pt x="1807655" y="3421967"/>
                  </a:lnTo>
                  <a:lnTo>
                    <a:pt x="1760058" y="3423929"/>
                  </a:lnTo>
                  <a:lnTo>
                    <a:pt x="1712136" y="3424586"/>
                  </a:lnTo>
                  <a:lnTo>
                    <a:pt x="1664214" y="3423929"/>
                  </a:lnTo>
                  <a:lnTo>
                    <a:pt x="1616617" y="3421967"/>
                  </a:lnTo>
                  <a:lnTo>
                    <a:pt x="1569363" y="3418718"/>
                  </a:lnTo>
                  <a:lnTo>
                    <a:pt x="1522470" y="3414199"/>
                  </a:lnTo>
                  <a:lnTo>
                    <a:pt x="1475953" y="3408428"/>
                  </a:lnTo>
                  <a:lnTo>
                    <a:pt x="1429831" y="3401421"/>
                  </a:lnTo>
                  <a:lnTo>
                    <a:pt x="1384120" y="3393196"/>
                  </a:lnTo>
                  <a:lnTo>
                    <a:pt x="1338838" y="3383770"/>
                  </a:lnTo>
                  <a:lnTo>
                    <a:pt x="1294002" y="3373159"/>
                  </a:lnTo>
                  <a:lnTo>
                    <a:pt x="1249629" y="3361382"/>
                  </a:lnTo>
                  <a:lnTo>
                    <a:pt x="1205736" y="3348455"/>
                  </a:lnTo>
                  <a:lnTo>
                    <a:pt x="1162340" y="3334396"/>
                  </a:lnTo>
                  <a:lnTo>
                    <a:pt x="1119459" y="3319221"/>
                  </a:lnTo>
                  <a:lnTo>
                    <a:pt x="1077109" y="3302948"/>
                  </a:lnTo>
                  <a:lnTo>
                    <a:pt x="1035308" y="3285594"/>
                  </a:lnTo>
                  <a:lnTo>
                    <a:pt x="994074" y="3267176"/>
                  </a:lnTo>
                  <a:lnTo>
                    <a:pt x="953422" y="3247711"/>
                  </a:lnTo>
                  <a:lnTo>
                    <a:pt x="913371" y="3227217"/>
                  </a:lnTo>
                  <a:lnTo>
                    <a:pt x="873937" y="3205710"/>
                  </a:lnTo>
                  <a:lnTo>
                    <a:pt x="835138" y="3183208"/>
                  </a:lnTo>
                  <a:lnTo>
                    <a:pt x="796991" y="3159728"/>
                  </a:lnTo>
                  <a:lnTo>
                    <a:pt x="759513" y="3135287"/>
                  </a:lnTo>
                  <a:lnTo>
                    <a:pt x="722720" y="3109903"/>
                  </a:lnTo>
                  <a:lnTo>
                    <a:pt x="686632" y="3083591"/>
                  </a:lnTo>
                  <a:lnTo>
                    <a:pt x="651263" y="3056370"/>
                  </a:lnTo>
                  <a:lnTo>
                    <a:pt x="616633" y="3028257"/>
                  </a:lnTo>
                  <a:lnTo>
                    <a:pt x="582757" y="2999269"/>
                  </a:lnTo>
                  <a:lnTo>
                    <a:pt x="549653" y="2969422"/>
                  </a:lnTo>
                  <a:lnTo>
                    <a:pt x="517339" y="2938735"/>
                  </a:lnTo>
                  <a:lnTo>
                    <a:pt x="485830" y="2907224"/>
                  </a:lnTo>
                  <a:lnTo>
                    <a:pt x="455145" y="2874907"/>
                  </a:lnTo>
                  <a:lnTo>
                    <a:pt x="425301" y="2841800"/>
                  </a:lnTo>
                  <a:lnTo>
                    <a:pt x="396315" y="2807921"/>
                  </a:lnTo>
                  <a:lnTo>
                    <a:pt x="368203" y="2773287"/>
                  </a:lnTo>
                  <a:lnTo>
                    <a:pt x="340984" y="2737916"/>
                  </a:lnTo>
                  <a:lnTo>
                    <a:pt x="314674" y="2701823"/>
                  </a:lnTo>
                  <a:lnTo>
                    <a:pt x="289291" y="2665027"/>
                  </a:lnTo>
                  <a:lnTo>
                    <a:pt x="264851" y="2627544"/>
                  </a:lnTo>
                  <a:lnTo>
                    <a:pt x="241372" y="2589392"/>
                  </a:lnTo>
                  <a:lnTo>
                    <a:pt x="218871" y="2550589"/>
                  </a:lnTo>
                  <a:lnTo>
                    <a:pt x="197365" y="2511150"/>
                  </a:lnTo>
                  <a:lnTo>
                    <a:pt x="176872" y="2471093"/>
                  </a:lnTo>
                  <a:lnTo>
                    <a:pt x="157408" y="2430436"/>
                  </a:lnTo>
                  <a:lnTo>
                    <a:pt x="138990" y="2389195"/>
                  </a:lnTo>
                  <a:lnTo>
                    <a:pt x="121637" y="2347389"/>
                  </a:lnTo>
                  <a:lnTo>
                    <a:pt x="105364" y="2305032"/>
                  </a:lnTo>
                  <a:lnTo>
                    <a:pt x="90189" y="2262144"/>
                  </a:lnTo>
                  <a:lnTo>
                    <a:pt x="76130" y="2218742"/>
                  </a:lnTo>
                  <a:lnTo>
                    <a:pt x="63204" y="2174841"/>
                  </a:lnTo>
                  <a:lnTo>
                    <a:pt x="51427" y="2130460"/>
                  </a:lnTo>
                  <a:lnTo>
                    <a:pt x="40816" y="2085616"/>
                  </a:lnTo>
                  <a:lnTo>
                    <a:pt x="31390" y="2040325"/>
                  </a:lnTo>
                  <a:lnTo>
                    <a:pt x="23165" y="1994606"/>
                  </a:lnTo>
                  <a:lnTo>
                    <a:pt x="16158" y="1948474"/>
                  </a:lnTo>
                  <a:lnTo>
                    <a:pt x="10387" y="1901948"/>
                  </a:lnTo>
                  <a:lnTo>
                    <a:pt x="5868" y="1855045"/>
                  </a:lnTo>
                  <a:lnTo>
                    <a:pt x="2619" y="1807781"/>
                  </a:lnTo>
                  <a:lnTo>
                    <a:pt x="657" y="1760173"/>
                  </a:lnTo>
                  <a:lnTo>
                    <a:pt x="0" y="1712240"/>
                  </a:lnTo>
                  <a:lnTo>
                    <a:pt x="657" y="1664312"/>
                  </a:lnTo>
                  <a:lnTo>
                    <a:pt x="2619" y="1616710"/>
                  </a:lnTo>
                  <a:lnTo>
                    <a:pt x="5868" y="1569451"/>
                  </a:lnTo>
                  <a:lnTo>
                    <a:pt x="10387" y="1522552"/>
                  </a:lnTo>
                  <a:lnTo>
                    <a:pt x="16158" y="1476030"/>
                  </a:lnTo>
                  <a:lnTo>
                    <a:pt x="23165" y="1429903"/>
                  </a:lnTo>
                  <a:lnTo>
                    <a:pt x="31390" y="1384188"/>
                  </a:lnTo>
                  <a:lnTo>
                    <a:pt x="40816" y="1338902"/>
                  </a:lnTo>
                  <a:lnTo>
                    <a:pt x="51427" y="1294061"/>
                  </a:lnTo>
                  <a:lnTo>
                    <a:pt x="63204" y="1249684"/>
                  </a:lnTo>
                  <a:lnTo>
                    <a:pt x="76130" y="1205787"/>
                  </a:lnTo>
                  <a:lnTo>
                    <a:pt x="90189" y="1162388"/>
                  </a:lnTo>
                  <a:lnTo>
                    <a:pt x="105364" y="1119503"/>
                  </a:lnTo>
                  <a:lnTo>
                    <a:pt x="121637" y="1077150"/>
                  </a:lnTo>
                  <a:lnTo>
                    <a:pt x="138990" y="1035347"/>
                  </a:lnTo>
                  <a:lnTo>
                    <a:pt x="157408" y="994109"/>
                  </a:lnTo>
                  <a:lnTo>
                    <a:pt x="176872" y="953454"/>
                  </a:lnTo>
                  <a:lnTo>
                    <a:pt x="197365" y="913401"/>
                  </a:lnTo>
                  <a:lnTo>
                    <a:pt x="218871" y="873964"/>
                  </a:lnTo>
                  <a:lnTo>
                    <a:pt x="241372" y="835163"/>
                  </a:lnTo>
                  <a:lnTo>
                    <a:pt x="264851" y="797013"/>
                  </a:lnTo>
                  <a:lnTo>
                    <a:pt x="289291" y="759533"/>
                  </a:lnTo>
                  <a:lnTo>
                    <a:pt x="314674" y="722739"/>
                  </a:lnTo>
                  <a:lnTo>
                    <a:pt x="340984" y="686648"/>
                  </a:lnTo>
                  <a:lnTo>
                    <a:pt x="368203" y="651278"/>
                  </a:lnTo>
                  <a:lnTo>
                    <a:pt x="396315" y="616646"/>
                  </a:lnTo>
                  <a:lnTo>
                    <a:pt x="425301" y="582769"/>
                  </a:lnTo>
                  <a:lnTo>
                    <a:pt x="455145" y="549664"/>
                  </a:lnTo>
                  <a:lnTo>
                    <a:pt x="485830" y="517348"/>
                  </a:lnTo>
                  <a:lnTo>
                    <a:pt x="517339" y="485838"/>
                  </a:lnTo>
                  <a:lnTo>
                    <a:pt x="549653" y="455152"/>
                  </a:lnTo>
                  <a:lnTo>
                    <a:pt x="582757" y="425307"/>
                  </a:lnTo>
                  <a:lnTo>
                    <a:pt x="616633" y="396320"/>
                  </a:lnTo>
                  <a:lnTo>
                    <a:pt x="651263" y="368208"/>
                  </a:lnTo>
                  <a:lnTo>
                    <a:pt x="686632" y="340988"/>
                  </a:lnTo>
                  <a:lnTo>
                    <a:pt x="722720" y="314677"/>
                  </a:lnTo>
                  <a:lnTo>
                    <a:pt x="759513" y="289293"/>
                  </a:lnTo>
                  <a:lnTo>
                    <a:pt x="796991" y="264853"/>
                  </a:lnTo>
                  <a:lnTo>
                    <a:pt x="835138" y="241373"/>
                  </a:lnTo>
                  <a:lnTo>
                    <a:pt x="873937" y="218872"/>
                  </a:lnTo>
                  <a:lnTo>
                    <a:pt x="913371" y="197366"/>
                  </a:lnTo>
                  <a:lnTo>
                    <a:pt x="953422" y="176872"/>
                  </a:lnTo>
                  <a:lnTo>
                    <a:pt x="994074" y="157408"/>
                  </a:lnTo>
                  <a:lnTo>
                    <a:pt x="1035308" y="138990"/>
                  </a:lnTo>
                  <a:lnTo>
                    <a:pt x="1077109" y="121636"/>
                  </a:lnTo>
                  <a:lnTo>
                    <a:pt x="1119459" y="105364"/>
                  </a:lnTo>
                  <a:lnTo>
                    <a:pt x="1162340" y="90189"/>
                  </a:lnTo>
                  <a:lnTo>
                    <a:pt x="1205736" y="76130"/>
                  </a:lnTo>
                  <a:lnTo>
                    <a:pt x="1249629" y="63203"/>
                  </a:lnTo>
                  <a:lnTo>
                    <a:pt x="1294002" y="51426"/>
                  </a:lnTo>
                  <a:lnTo>
                    <a:pt x="1338838" y="40816"/>
                  </a:lnTo>
                  <a:lnTo>
                    <a:pt x="1384120" y="31390"/>
                  </a:lnTo>
                  <a:lnTo>
                    <a:pt x="1429831" y="23165"/>
                  </a:lnTo>
                  <a:lnTo>
                    <a:pt x="1475953" y="16158"/>
                  </a:lnTo>
                  <a:lnTo>
                    <a:pt x="1522470" y="10387"/>
                  </a:lnTo>
                  <a:lnTo>
                    <a:pt x="1569363" y="5868"/>
                  </a:lnTo>
                  <a:lnTo>
                    <a:pt x="1616617" y="2619"/>
                  </a:lnTo>
                  <a:lnTo>
                    <a:pt x="1664214" y="657"/>
                  </a:lnTo>
                  <a:lnTo>
                    <a:pt x="1712136" y="0"/>
                  </a:lnTo>
                  <a:lnTo>
                    <a:pt x="1760058" y="657"/>
                  </a:lnTo>
                  <a:lnTo>
                    <a:pt x="1807655" y="2619"/>
                  </a:lnTo>
                  <a:lnTo>
                    <a:pt x="1854908" y="5868"/>
                  </a:lnTo>
                  <a:lnTo>
                    <a:pt x="1901802" y="10387"/>
                  </a:lnTo>
                  <a:lnTo>
                    <a:pt x="1948319" y="16158"/>
                  </a:lnTo>
                  <a:lnTo>
                    <a:pt x="1994441" y="23165"/>
                  </a:lnTo>
                  <a:lnTo>
                    <a:pt x="2040151" y="31390"/>
                  </a:lnTo>
                  <a:lnTo>
                    <a:pt x="2085434" y="40816"/>
                  </a:lnTo>
                  <a:lnTo>
                    <a:pt x="2130270" y="51426"/>
                  </a:lnTo>
                  <a:lnTo>
                    <a:pt x="2174643" y="63203"/>
                  </a:lnTo>
                  <a:lnTo>
                    <a:pt x="2218536" y="76130"/>
                  </a:lnTo>
                  <a:lnTo>
                    <a:pt x="2261932" y="90189"/>
                  </a:lnTo>
                  <a:lnTo>
                    <a:pt x="2304813" y="105364"/>
                  </a:lnTo>
                  <a:lnTo>
                    <a:pt x="2347162" y="121636"/>
                  </a:lnTo>
                  <a:lnTo>
                    <a:pt x="2388963" y="138990"/>
                  </a:lnTo>
                  <a:lnTo>
                    <a:pt x="2430198" y="157408"/>
                  </a:lnTo>
                  <a:lnTo>
                    <a:pt x="2470849" y="176872"/>
                  </a:lnTo>
                  <a:lnTo>
                    <a:pt x="2510901" y="197366"/>
                  </a:lnTo>
                  <a:lnTo>
                    <a:pt x="2550334" y="218872"/>
                  </a:lnTo>
                  <a:lnTo>
                    <a:pt x="2589133" y="241373"/>
                  </a:lnTo>
                  <a:lnTo>
                    <a:pt x="2627281" y="264853"/>
                  </a:lnTo>
                  <a:lnTo>
                    <a:pt x="2664759" y="289293"/>
                  </a:lnTo>
                  <a:lnTo>
                    <a:pt x="2701551" y="314677"/>
                  </a:lnTo>
                  <a:lnTo>
                    <a:pt x="2737640" y="340988"/>
                  </a:lnTo>
                  <a:lnTo>
                    <a:pt x="2773008" y="368208"/>
                  </a:lnTo>
                  <a:lnTo>
                    <a:pt x="2807639" y="396320"/>
                  </a:lnTo>
                  <a:lnTo>
                    <a:pt x="2841515" y="425307"/>
                  </a:lnTo>
                  <a:lnTo>
                    <a:pt x="2874618" y="455152"/>
                  </a:lnTo>
                  <a:lnTo>
                    <a:pt x="2906933" y="485838"/>
                  </a:lnTo>
                  <a:lnTo>
                    <a:pt x="2938441" y="517348"/>
                  </a:lnTo>
                  <a:lnTo>
                    <a:pt x="2969126" y="549664"/>
                  </a:lnTo>
                  <a:lnTo>
                    <a:pt x="2998970" y="582769"/>
                  </a:lnTo>
                  <a:lnTo>
                    <a:pt x="3027957" y="616646"/>
                  </a:lnTo>
                  <a:lnTo>
                    <a:pt x="3056068" y="651278"/>
                  </a:lnTo>
                  <a:lnTo>
                    <a:pt x="3083287" y="686648"/>
                  </a:lnTo>
                  <a:lnTo>
                    <a:pt x="3109597" y="722739"/>
                  </a:lnTo>
                  <a:lnTo>
                    <a:pt x="3134981" y="759533"/>
                  </a:lnTo>
                  <a:lnTo>
                    <a:pt x="3159421" y="797013"/>
                  </a:lnTo>
                  <a:lnTo>
                    <a:pt x="3182900" y="835163"/>
                  </a:lnTo>
                  <a:lnTo>
                    <a:pt x="3205401" y="873964"/>
                  </a:lnTo>
                  <a:lnTo>
                    <a:pt x="3226906" y="913401"/>
                  </a:lnTo>
                  <a:lnTo>
                    <a:pt x="3247400" y="953454"/>
                  </a:lnTo>
                  <a:lnTo>
                    <a:pt x="3266864" y="994109"/>
                  </a:lnTo>
                  <a:lnTo>
                    <a:pt x="3285281" y="1035347"/>
                  </a:lnTo>
                  <a:lnTo>
                    <a:pt x="3302635" y="1077150"/>
                  </a:lnTo>
                  <a:lnTo>
                    <a:pt x="3318908" y="1119503"/>
                  </a:lnTo>
                  <a:lnTo>
                    <a:pt x="3334082" y="1162388"/>
                  </a:lnTo>
                  <a:lnTo>
                    <a:pt x="3348141" y="1205787"/>
                  </a:lnTo>
                  <a:lnTo>
                    <a:pt x="3361068" y="1249684"/>
                  </a:lnTo>
                  <a:lnTo>
                    <a:pt x="3372845" y="1294061"/>
                  </a:lnTo>
                  <a:lnTo>
                    <a:pt x="3383455" y="1338902"/>
                  </a:lnTo>
                  <a:lnTo>
                    <a:pt x="3392881" y="1384188"/>
                  </a:lnTo>
                  <a:lnTo>
                    <a:pt x="3401107" y="1429903"/>
                  </a:lnTo>
                  <a:lnTo>
                    <a:pt x="3408113" y="1476030"/>
                  </a:lnTo>
                  <a:lnTo>
                    <a:pt x="3413885" y="1522552"/>
                  </a:lnTo>
                  <a:lnTo>
                    <a:pt x="3418403" y="1569451"/>
                  </a:lnTo>
                  <a:lnTo>
                    <a:pt x="3421652" y="1616710"/>
                  </a:lnTo>
                  <a:lnTo>
                    <a:pt x="3423614" y="1664312"/>
                  </a:lnTo>
                  <a:lnTo>
                    <a:pt x="3424272" y="1712240"/>
                  </a:lnTo>
                  <a:close/>
                </a:path>
                <a:path w="3424555" h="3425190">
                  <a:moveTo>
                    <a:pt x="3107174" y="1712240"/>
                  </a:moveTo>
                  <a:lnTo>
                    <a:pt x="3106365" y="1760208"/>
                  </a:lnTo>
                  <a:lnTo>
                    <a:pt x="3103956" y="1807770"/>
                  </a:lnTo>
                  <a:lnTo>
                    <a:pt x="3099972" y="1854901"/>
                  </a:lnTo>
                  <a:lnTo>
                    <a:pt x="3094440" y="1901573"/>
                  </a:lnTo>
                  <a:lnTo>
                    <a:pt x="3087385" y="1947762"/>
                  </a:lnTo>
                  <a:lnTo>
                    <a:pt x="3078834" y="1993441"/>
                  </a:lnTo>
                  <a:lnTo>
                    <a:pt x="3068812" y="2038584"/>
                  </a:lnTo>
                  <a:lnTo>
                    <a:pt x="3057345" y="2083166"/>
                  </a:lnTo>
                  <a:lnTo>
                    <a:pt x="3044460" y="2127159"/>
                  </a:lnTo>
                  <a:lnTo>
                    <a:pt x="3030182" y="2170539"/>
                  </a:lnTo>
                  <a:lnTo>
                    <a:pt x="3014537" y="2213280"/>
                  </a:lnTo>
                  <a:lnTo>
                    <a:pt x="2997552" y="2255354"/>
                  </a:lnTo>
                  <a:lnTo>
                    <a:pt x="2979251" y="2296737"/>
                  </a:lnTo>
                  <a:lnTo>
                    <a:pt x="2959662" y="2337403"/>
                  </a:lnTo>
                  <a:lnTo>
                    <a:pt x="2938810" y="2377324"/>
                  </a:lnTo>
                  <a:lnTo>
                    <a:pt x="2916721" y="2416477"/>
                  </a:lnTo>
                  <a:lnTo>
                    <a:pt x="2893421" y="2454833"/>
                  </a:lnTo>
                  <a:lnTo>
                    <a:pt x="2868936" y="2492369"/>
                  </a:lnTo>
                  <a:lnTo>
                    <a:pt x="2843291" y="2529056"/>
                  </a:lnTo>
                  <a:lnTo>
                    <a:pt x="2816514" y="2564870"/>
                  </a:lnTo>
                  <a:lnTo>
                    <a:pt x="2788630" y="2599785"/>
                  </a:lnTo>
                  <a:lnTo>
                    <a:pt x="2759664" y="2633774"/>
                  </a:lnTo>
                  <a:lnTo>
                    <a:pt x="2729644" y="2666812"/>
                  </a:lnTo>
                  <a:lnTo>
                    <a:pt x="2698594" y="2698872"/>
                  </a:lnTo>
                  <a:lnTo>
                    <a:pt x="2666541" y="2729929"/>
                  </a:lnTo>
                  <a:lnTo>
                    <a:pt x="2633510" y="2759957"/>
                  </a:lnTo>
                  <a:lnTo>
                    <a:pt x="2599529" y="2788929"/>
                  </a:lnTo>
                  <a:lnTo>
                    <a:pt x="2564621" y="2816820"/>
                  </a:lnTo>
                  <a:lnTo>
                    <a:pt x="2528815" y="2843604"/>
                  </a:lnTo>
                  <a:lnTo>
                    <a:pt x="2492135" y="2869254"/>
                  </a:lnTo>
                  <a:lnTo>
                    <a:pt x="2454608" y="2893746"/>
                  </a:lnTo>
                  <a:lnTo>
                    <a:pt x="2416259" y="2917051"/>
                  </a:lnTo>
                  <a:lnTo>
                    <a:pt x="2377114" y="2939146"/>
                  </a:lnTo>
                  <a:lnTo>
                    <a:pt x="2337200" y="2960004"/>
                  </a:lnTo>
                  <a:lnTo>
                    <a:pt x="2296542" y="2979598"/>
                  </a:lnTo>
                  <a:lnTo>
                    <a:pt x="2255167" y="2997903"/>
                  </a:lnTo>
                  <a:lnTo>
                    <a:pt x="2213100" y="3014893"/>
                  </a:lnTo>
                  <a:lnTo>
                    <a:pt x="2170367" y="3030542"/>
                  </a:lnTo>
                  <a:lnTo>
                    <a:pt x="2126994" y="3044824"/>
                  </a:lnTo>
                  <a:lnTo>
                    <a:pt x="2083008" y="3057713"/>
                  </a:lnTo>
                  <a:lnTo>
                    <a:pt x="2038434" y="3069183"/>
                  </a:lnTo>
                  <a:lnTo>
                    <a:pt x="1993298" y="3079208"/>
                  </a:lnTo>
                  <a:lnTo>
                    <a:pt x="1947626" y="3087761"/>
                  </a:lnTo>
                  <a:lnTo>
                    <a:pt x="1901444" y="3094818"/>
                  </a:lnTo>
                  <a:lnTo>
                    <a:pt x="1854778" y="3100352"/>
                  </a:lnTo>
                  <a:lnTo>
                    <a:pt x="1807654" y="3104337"/>
                  </a:lnTo>
                  <a:lnTo>
                    <a:pt x="1760098" y="3106747"/>
                  </a:lnTo>
                  <a:lnTo>
                    <a:pt x="1712136" y="3107556"/>
                  </a:lnTo>
                  <a:lnTo>
                    <a:pt x="1664174" y="3106747"/>
                  </a:lnTo>
                  <a:lnTo>
                    <a:pt x="1616618" y="3104337"/>
                  </a:lnTo>
                  <a:lnTo>
                    <a:pt x="1569494" y="3100352"/>
                  </a:lnTo>
                  <a:lnTo>
                    <a:pt x="1522828" y="3094818"/>
                  </a:lnTo>
                  <a:lnTo>
                    <a:pt x="1476646" y="3087761"/>
                  </a:lnTo>
                  <a:lnTo>
                    <a:pt x="1430974" y="3079208"/>
                  </a:lnTo>
                  <a:lnTo>
                    <a:pt x="1385838" y="3069183"/>
                  </a:lnTo>
                  <a:lnTo>
                    <a:pt x="1341264" y="3057713"/>
                  </a:lnTo>
                  <a:lnTo>
                    <a:pt x="1297277" y="3044824"/>
                  </a:lnTo>
                  <a:lnTo>
                    <a:pt x="1253905" y="3030542"/>
                  </a:lnTo>
                  <a:lnTo>
                    <a:pt x="1211172" y="3014893"/>
                  </a:lnTo>
                  <a:lnTo>
                    <a:pt x="1169105" y="2997903"/>
                  </a:lnTo>
                  <a:lnTo>
                    <a:pt x="1127729" y="2979598"/>
                  </a:lnTo>
                  <a:lnTo>
                    <a:pt x="1087072" y="2960004"/>
                  </a:lnTo>
                  <a:lnTo>
                    <a:pt x="1047158" y="2939146"/>
                  </a:lnTo>
                  <a:lnTo>
                    <a:pt x="1008013" y="2917051"/>
                  </a:lnTo>
                  <a:lnTo>
                    <a:pt x="969664" y="2893746"/>
                  </a:lnTo>
                  <a:lnTo>
                    <a:pt x="932137" y="2869254"/>
                  </a:lnTo>
                  <a:lnTo>
                    <a:pt x="895457" y="2843604"/>
                  </a:lnTo>
                  <a:lnTo>
                    <a:pt x="859650" y="2816820"/>
                  </a:lnTo>
                  <a:lnTo>
                    <a:pt x="824743" y="2788929"/>
                  </a:lnTo>
                  <a:lnTo>
                    <a:pt x="790761" y="2759957"/>
                  </a:lnTo>
                  <a:lnTo>
                    <a:pt x="757731" y="2729929"/>
                  </a:lnTo>
                  <a:lnTo>
                    <a:pt x="725678" y="2698872"/>
                  </a:lnTo>
                  <a:lnTo>
                    <a:pt x="694628" y="2666812"/>
                  </a:lnTo>
                  <a:lnTo>
                    <a:pt x="664607" y="2633774"/>
                  </a:lnTo>
                  <a:lnTo>
                    <a:pt x="635642" y="2599785"/>
                  </a:lnTo>
                  <a:lnTo>
                    <a:pt x="607757" y="2564870"/>
                  </a:lnTo>
                  <a:lnTo>
                    <a:pt x="580980" y="2529056"/>
                  </a:lnTo>
                  <a:lnTo>
                    <a:pt x="555336" y="2492369"/>
                  </a:lnTo>
                  <a:lnTo>
                    <a:pt x="530851" y="2454833"/>
                  </a:lnTo>
                  <a:lnTo>
                    <a:pt x="507551" y="2416477"/>
                  </a:lnTo>
                  <a:lnTo>
                    <a:pt x="485462" y="2377324"/>
                  </a:lnTo>
                  <a:lnTo>
                    <a:pt x="464610" y="2337403"/>
                  </a:lnTo>
                  <a:lnTo>
                    <a:pt x="445020" y="2296737"/>
                  </a:lnTo>
                  <a:lnTo>
                    <a:pt x="426720" y="2255354"/>
                  </a:lnTo>
                  <a:lnTo>
                    <a:pt x="409734" y="2213280"/>
                  </a:lnTo>
                  <a:lnTo>
                    <a:pt x="394090" y="2170539"/>
                  </a:lnTo>
                  <a:lnTo>
                    <a:pt x="379811" y="2127159"/>
                  </a:lnTo>
                  <a:lnTo>
                    <a:pt x="366926" y="2083166"/>
                  </a:lnTo>
                  <a:lnTo>
                    <a:pt x="355460" y="2038584"/>
                  </a:lnTo>
                  <a:lnTo>
                    <a:pt x="345438" y="1993441"/>
                  </a:lnTo>
                  <a:lnTo>
                    <a:pt x="336886" y="1947762"/>
                  </a:lnTo>
                  <a:lnTo>
                    <a:pt x="329831" y="1901573"/>
                  </a:lnTo>
                  <a:lnTo>
                    <a:pt x="324299" y="1854901"/>
                  </a:lnTo>
                  <a:lnTo>
                    <a:pt x="320315" y="1807770"/>
                  </a:lnTo>
                  <a:lnTo>
                    <a:pt x="317906" y="1760208"/>
                  </a:lnTo>
                  <a:lnTo>
                    <a:pt x="317097" y="1712240"/>
                  </a:lnTo>
                  <a:lnTo>
                    <a:pt x="317906" y="1664272"/>
                  </a:lnTo>
                  <a:lnTo>
                    <a:pt x="320315" y="1616710"/>
                  </a:lnTo>
                  <a:lnTo>
                    <a:pt x="324299" y="1569580"/>
                  </a:lnTo>
                  <a:lnTo>
                    <a:pt x="329831" y="1522909"/>
                  </a:lnTo>
                  <a:lnTo>
                    <a:pt x="336886" y="1476721"/>
                  </a:lnTo>
                  <a:lnTo>
                    <a:pt x="345438" y="1431044"/>
                  </a:lnTo>
                  <a:lnTo>
                    <a:pt x="355460" y="1385902"/>
                  </a:lnTo>
                  <a:lnTo>
                    <a:pt x="366926" y="1341322"/>
                  </a:lnTo>
                  <a:lnTo>
                    <a:pt x="379811" y="1297330"/>
                  </a:lnTo>
                  <a:lnTo>
                    <a:pt x="394090" y="1253953"/>
                  </a:lnTo>
                  <a:lnTo>
                    <a:pt x="409734" y="1211215"/>
                  </a:lnTo>
                  <a:lnTo>
                    <a:pt x="426720" y="1169142"/>
                  </a:lnTo>
                  <a:lnTo>
                    <a:pt x="445020" y="1127762"/>
                  </a:lnTo>
                  <a:lnTo>
                    <a:pt x="464610" y="1087099"/>
                  </a:lnTo>
                  <a:lnTo>
                    <a:pt x="485462" y="1047180"/>
                  </a:lnTo>
                  <a:lnTo>
                    <a:pt x="507551" y="1008031"/>
                  </a:lnTo>
                  <a:lnTo>
                    <a:pt x="530851" y="969677"/>
                  </a:lnTo>
                  <a:lnTo>
                    <a:pt x="555336" y="932145"/>
                  </a:lnTo>
                  <a:lnTo>
                    <a:pt x="580980" y="895461"/>
                  </a:lnTo>
                  <a:lnTo>
                    <a:pt x="607757" y="859650"/>
                  </a:lnTo>
                  <a:lnTo>
                    <a:pt x="635642" y="824738"/>
                  </a:lnTo>
                  <a:lnTo>
                    <a:pt x="664607" y="790752"/>
                  </a:lnTo>
                  <a:lnTo>
                    <a:pt x="694628" y="757718"/>
                  </a:lnTo>
                  <a:lnTo>
                    <a:pt x="725678" y="725661"/>
                  </a:lnTo>
                  <a:lnTo>
                    <a:pt x="757731" y="694607"/>
                  </a:lnTo>
                  <a:lnTo>
                    <a:pt x="790761" y="664583"/>
                  </a:lnTo>
                  <a:lnTo>
                    <a:pt x="824743" y="635614"/>
                  </a:lnTo>
                  <a:lnTo>
                    <a:pt x="859650" y="607726"/>
                  </a:lnTo>
                  <a:lnTo>
                    <a:pt x="895457" y="580945"/>
                  </a:lnTo>
                  <a:lnTo>
                    <a:pt x="932137" y="555298"/>
                  </a:lnTo>
                  <a:lnTo>
                    <a:pt x="969664" y="530810"/>
                  </a:lnTo>
                  <a:lnTo>
                    <a:pt x="1008013" y="507507"/>
                  </a:lnTo>
                  <a:lnTo>
                    <a:pt x="1047158" y="485415"/>
                  </a:lnTo>
                  <a:lnTo>
                    <a:pt x="1087072" y="464561"/>
                  </a:lnTo>
                  <a:lnTo>
                    <a:pt x="1127729" y="444969"/>
                  </a:lnTo>
                  <a:lnTo>
                    <a:pt x="1169105" y="426666"/>
                  </a:lnTo>
                  <a:lnTo>
                    <a:pt x="1211172" y="409679"/>
                  </a:lnTo>
                  <a:lnTo>
                    <a:pt x="1253905" y="394032"/>
                  </a:lnTo>
                  <a:lnTo>
                    <a:pt x="1297277" y="379752"/>
                  </a:lnTo>
                  <a:lnTo>
                    <a:pt x="1341264" y="366865"/>
                  </a:lnTo>
                  <a:lnTo>
                    <a:pt x="1385838" y="355397"/>
                  </a:lnTo>
                  <a:lnTo>
                    <a:pt x="1430974" y="345374"/>
                  </a:lnTo>
                  <a:lnTo>
                    <a:pt x="1476646" y="336822"/>
                  </a:lnTo>
                  <a:lnTo>
                    <a:pt x="1522828" y="329766"/>
                  </a:lnTo>
                  <a:lnTo>
                    <a:pt x="1569494" y="324233"/>
                  </a:lnTo>
                  <a:lnTo>
                    <a:pt x="1616618" y="320249"/>
                  </a:lnTo>
                  <a:lnTo>
                    <a:pt x="1664174" y="317839"/>
                  </a:lnTo>
                  <a:lnTo>
                    <a:pt x="1712136" y="317030"/>
                  </a:lnTo>
                  <a:lnTo>
                    <a:pt x="1760098" y="317839"/>
                  </a:lnTo>
                  <a:lnTo>
                    <a:pt x="1807654" y="320249"/>
                  </a:lnTo>
                  <a:lnTo>
                    <a:pt x="1854778" y="324233"/>
                  </a:lnTo>
                  <a:lnTo>
                    <a:pt x="1901444" y="329766"/>
                  </a:lnTo>
                  <a:lnTo>
                    <a:pt x="1947626" y="336822"/>
                  </a:lnTo>
                  <a:lnTo>
                    <a:pt x="1993298" y="345374"/>
                  </a:lnTo>
                  <a:lnTo>
                    <a:pt x="2038434" y="355397"/>
                  </a:lnTo>
                  <a:lnTo>
                    <a:pt x="2083008" y="366865"/>
                  </a:lnTo>
                  <a:lnTo>
                    <a:pt x="2126994" y="379752"/>
                  </a:lnTo>
                  <a:lnTo>
                    <a:pt x="2170367" y="394032"/>
                  </a:lnTo>
                  <a:lnTo>
                    <a:pt x="2213100" y="409679"/>
                  </a:lnTo>
                  <a:lnTo>
                    <a:pt x="2255167" y="426666"/>
                  </a:lnTo>
                  <a:lnTo>
                    <a:pt x="2296542" y="444969"/>
                  </a:lnTo>
                  <a:lnTo>
                    <a:pt x="2337200" y="464561"/>
                  </a:lnTo>
                  <a:lnTo>
                    <a:pt x="2377114" y="485415"/>
                  </a:lnTo>
                  <a:lnTo>
                    <a:pt x="2416259" y="507507"/>
                  </a:lnTo>
                  <a:lnTo>
                    <a:pt x="2454608" y="530810"/>
                  </a:lnTo>
                  <a:lnTo>
                    <a:pt x="2492135" y="555298"/>
                  </a:lnTo>
                  <a:lnTo>
                    <a:pt x="2528815" y="580945"/>
                  </a:lnTo>
                  <a:lnTo>
                    <a:pt x="2564621" y="607726"/>
                  </a:lnTo>
                  <a:lnTo>
                    <a:pt x="2599529" y="635614"/>
                  </a:lnTo>
                  <a:lnTo>
                    <a:pt x="2633510" y="664583"/>
                  </a:lnTo>
                  <a:lnTo>
                    <a:pt x="2666541" y="694607"/>
                  </a:lnTo>
                  <a:lnTo>
                    <a:pt x="2698594" y="725661"/>
                  </a:lnTo>
                  <a:lnTo>
                    <a:pt x="2729644" y="757718"/>
                  </a:lnTo>
                  <a:lnTo>
                    <a:pt x="2759664" y="790752"/>
                  </a:lnTo>
                  <a:lnTo>
                    <a:pt x="2788630" y="824738"/>
                  </a:lnTo>
                  <a:lnTo>
                    <a:pt x="2816514" y="859650"/>
                  </a:lnTo>
                  <a:lnTo>
                    <a:pt x="2843291" y="895461"/>
                  </a:lnTo>
                  <a:lnTo>
                    <a:pt x="2868936" y="932145"/>
                  </a:lnTo>
                  <a:lnTo>
                    <a:pt x="2893421" y="969677"/>
                  </a:lnTo>
                  <a:lnTo>
                    <a:pt x="2916721" y="1008031"/>
                  </a:lnTo>
                  <a:lnTo>
                    <a:pt x="2938810" y="1047180"/>
                  </a:lnTo>
                  <a:lnTo>
                    <a:pt x="2959662" y="1087099"/>
                  </a:lnTo>
                  <a:lnTo>
                    <a:pt x="2979251" y="1127762"/>
                  </a:lnTo>
                  <a:lnTo>
                    <a:pt x="2997552" y="1169142"/>
                  </a:lnTo>
                  <a:lnTo>
                    <a:pt x="3014537" y="1211215"/>
                  </a:lnTo>
                  <a:lnTo>
                    <a:pt x="3030182" y="1253953"/>
                  </a:lnTo>
                  <a:lnTo>
                    <a:pt x="3044460" y="1297330"/>
                  </a:lnTo>
                  <a:lnTo>
                    <a:pt x="3057345" y="1341322"/>
                  </a:lnTo>
                  <a:lnTo>
                    <a:pt x="3068812" y="1385902"/>
                  </a:lnTo>
                  <a:lnTo>
                    <a:pt x="3078834" y="1431044"/>
                  </a:lnTo>
                  <a:lnTo>
                    <a:pt x="3087385" y="1476721"/>
                  </a:lnTo>
                  <a:lnTo>
                    <a:pt x="3094440" y="1522909"/>
                  </a:lnTo>
                  <a:lnTo>
                    <a:pt x="3099972" y="1569580"/>
                  </a:lnTo>
                  <a:lnTo>
                    <a:pt x="3103956" y="1616710"/>
                  </a:lnTo>
                  <a:lnTo>
                    <a:pt x="3106365" y="1664272"/>
                  </a:lnTo>
                  <a:lnTo>
                    <a:pt x="3107174" y="1712240"/>
                  </a:lnTo>
                  <a:close/>
                </a:path>
                <a:path w="3424555" h="3425190">
                  <a:moveTo>
                    <a:pt x="1860440" y="1737296"/>
                  </a:moveTo>
                  <a:lnTo>
                    <a:pt x="1850601" y="1786015"/>
                  </a:lnTo>
                  <a:lnTo>
                    <a:pt x="1823762" y="1825804"/>
                  </a:lnTo>
                  <a:lnTo>
                    <a:pt x="1783946" y="1852635"/>
                  </a:lnTo>
                  <a:lnTo>
                    <a:pt x="1735172" y="1862474"/>
                  </a:lnTo>
                  <a:lnTo>
                    <a:pt x="1686460" y="1852635"/>
                  </a:lnTo>
                  <a:lnTo>
                    <a:pt x="1646675" y="1825804"/>
                  </a:lnTo>
                  <a:lnTo>
                    <a:pt x="1619849" y="1786015"/>
                  </a:lnTo>
                  <a:lnTo>
                    <a:pt x="1610011" y="1737296"/>
                  </a:lnTo>
                  <a:lnTo>
                    <a:pt x="1619849" y="1688517"/>
                  </a:lnTo>
                  <a:lnTo>
                    <a:pt x="1646675" y="1648696"/>
                  </a:lnTo>
                  <a:lnTo>
                    <a:pt x="1686460" y="1621854"/>
                  </a:lnTo>
                  <a:lnTo>
                    <a:pt x="1735172" y="1612013"/>
                  </a:lnTo>
                  <a:lnTo>
                    <a:pt x="1783946" y="1621854"/>
                  </a:lnTo>
                  <a:lnTo>
                    <a:pt x="1823762" y="1648696"/>
                  </a:lnTo>
                  <a:lnTo>
                    <a:pt x="1850601" y="1688517"/>
                  </a:lnTo>
                  <a:lnTo>
                    <a:pt x="1860440" y="1737296"/>
                  </a:lnTo>
                  <a:close/>
                </a:path>
              </a:pathLst>
            </a:custGeom>
            <a:ln w="126955">
              <a:solidFill>
                <a:srgbClr val="051A33"/>
              </a:solidFill>
            </a:ln>
          </p:spPr>
          <p:txBody>
            <a:bodyPr wrap="square" lIns="0" tIns="0" rIns="0" bIns="0" rtlCol="0"/>
            <a:lstStyle/>
            <a:p>
              <a:endParaRPr/>
            </a:p>
          </p:txBody>
        </p:sp>
        <p:sp>
          <p:nvSpPr>
            <p:cNvPr id="7" name="object 13">
              <a:extLst>
                <a:ext uri="{FF2B5EF4-FFF2-40B4-BE49-F238E27FC236}">
                  <a16:creationId xmlns:a16="http://schemas.microsoft.com/office/drawing/2014/main" id="{187D5EA5-7D05-42F0-A250-AB6B3E3178BC}"/>
                </a:ext>
              </a:extLst>
            </p:cNvPr>
            <p:cNvSpPr/>
            <p:nvPr/>
          </p:nvSpPr>
          <p:spPr>
            <a:xfrm>
              <a:off x="15435254" y="5153175"/>
              <a:ext cx="127000" cy="729615"/>
            </a:xfrm>
            <a:custGeom>
              <a:avLst/>
              <a:gdLst/>
              <a:ahLst/>
              <a:cxnLst/>
              <a:rect l="l" t="t" r="r" b="b"/>
              <a:pathLst>
                <a:path w="127000" h="729614">
                  <a:moveTo>
                    <a:pt x="0" y="729615"/>
                  </a:moveTo>
                  <a:lnTo>
                    <a:pt x="126948" y="729615"/>
                  </a:lnTo>
                  <a:lnTo>
                    <a:pt x="126948" y="0"/>
                  </a:lnTo>
                  <a:lnTo>
                    <a:pt x="0" y="0"/>
                  </a:lnTo>
                  <a:lnTo>
                    <a:pt x="0" y="729615"/>
                  </a:lnTo>
                  <a:close/>
                </a:path>
              </a:pathLst>
            </a:custGeom>
            <a:solidFill>
              <a:srgbClr val="051A33"/>
            </a:solidFill>
          </p:spPr>
          <p:txBody>
            <a:bodyPr wrap="square" lIns="0" tIns="0" rIns="0" bIns="0" rtlCol="0"/>
            <a:lstStyle/>
            <a:p>
              <a:endParaRPr/>
            </a:p>
          </p:txBody>
        </p:sp>
        <p:sp>
          <p:nvSpPr>
            <p:cNvPr id="8" name="object 14">
              <a:extLst>
                <a:ext uri="{FF2B5EF4-FFF2-40B4-BE49-F238E27FC236}">
                  <a16:creationId xmlns:a16="http://schemas.microsoft.com/office/drawing/2014/main" id="{4B729EB5-BDE1-44A0-8131-95E0B1B392CD}"/>
                </a:ext>
              </a:extLst>
            </p:cNvPr>
            <p:cNvSpPr/>
            <p:nvPr/>
          </p:nvSpPr>
          <p:spPr>
            <a:xfrm>
              <a:off x="14878758" y="6132084"/>
              <a:ext cx="525780" cy="537845"/>
            </a:xfrm>
            <a:custGeom>
              <a:avLst/>
              <a:gdLst/>
              <a:ahLst/>
              <a:cxnLst/>
              <a:rect l="l" t="t" r="r" b="b"/>
              <a:pathLst>
                <a:path w="525780" h="537845">
                  <a:moveTo>
                    <a:pt x="525488" y="0"/>
                  </a:moveTo>
                  <a:lnTo>
                    <a:pt x="0" y="537444"/>
                  </a:lnTo>
                </a:path>
              </a:pathLst>
            </a:custGeom>
            <a:ln w="126955">
              <a:solidFill>
                <a:srgbClr val="051A33"/>
              </a:solidFill>
            </a:ln>
          </p:spPr>
          <p:txBody>
            <a:bodyPr wrap="square" lIns="0" tIns="0" rIns="0" bIns="0" rtlCol="0"/>
            <a:lstStyle/>
            <a:p>
              <a:endParaRPr/>
            </a:p>
          </p:txBody>
        </p:sp>
        <p:sp>
          <p:nvSpPr>
            <p:cNvPr id="9" name="object 15">
              <a:extLst>
                <a:ext uri="{FF2B5EF4-FFF2-40B4-BE49-F238E27FC236}">
                  <a16:creationId xmlns:a16="http://schemas.microsoft.com/office/drawing/2014/main" id="{E31BEDB8-227A-4EA0-BFE4-43B65BD06724}"/>
                </a:ext>
              </a:extLst>
            </p:cNvPr>
            <p:cNvSpPr/>
            <p:nvPr/>
          </p:nvSpPr>
          <p:spPr>
            <a:xfrm>
              <a:off x="14198804" y="4735715"/>
              <a:ext cx="2574925" cy="2575560"/>
            </a:xfrm>
            <a:custGeom>
              <a:avLst/>
              <a:gdLst/>
              <a:ahLst/>
              <a:cxnLst/>
              <a:rect l="l" t="t" r="r" b="b"/>
              <a:pathLst>
                <a:path w="2574925" h="2575559">
                  <a:moveTo>
                    <a:pt x="245973" y="1224178"/>
                  </a:moveTo>
                  <a:lnTo>
                    <a:pt x="0" y="1224178"/>
                  </a:lnTo>
                  <a:lnTo>
                    <a:pt x="0" y="1351140"/>
                  </a:lnTo>
                  <a:lnTo>
                    <a:pt x="245973" y="1351140"/>
                  </a:lnTo>
                  <a:lnTo>
                    <a:pt x="245973" y="1224178"/>
                  </a:lnTo>
                  <a:close/>
                </a:path>
                <a:path w="2574925" h="2575559">
                  <a:moveTo>
                    <a:pt x="1350975" y="2329307"/>
                  </a:moveTo>
                  <a:lnTo>
                    <a:pt x="1224026" y="2329307"/>
                  </a:lnTo>
                  <a:lnTo>
                    <a:pt x="1224026" y="2575204"/>
                  </a:lnTo>
                  <a:lnTo>
                    <a:pt x="1350975" y="2575204"/>
                  </a:lnTo>
                  <a:lnTo>
                    <a:pt x="1350975" y="2329307"/>
                  </a:lnTo>
                  <a:close/>
                </a:path>
                <a:path w="2574925" h="2575559">
                  <a:moveTo>
                    <a:pt x="1350975" y="0"/>
                  </a:moveTo>
                  <a:lnTo>
                    <a:pt x="1224026" y="0"/>
                  </a:lnTo>
                  <a:lnTo>
                    <a:pt x="1224026" y="245999"/>
                  </a:lnTo>
                  <a:lnTo>
                    <a:pt x="1350975" y="245999"/>
                  </a:lnTo>
                  <a:lnTo>
                    <a:pt x="1350975" y="0"/>
                  </a:lnTo>
                  <a:close/>
                </a:path>
                <a:path w="2574925" h="2575559">
                  <a:moveTo>
                    <a:pt x="2574887" y="1224178"/>
                  </a:moveTo>
                  <a:lnTo>
                    <a:pt x="2328926" y="1224178"/>
                  </a:lnTo>
                  <a:lnTo>
                    <a:pt x="2328926" y="1351140"/>
                  </a:lnTo>
                  <a:lnTo>
                    <a:pt x="2574887" y="1351140"/>
                  </a:lnTo>
                  <a:lnTo>
                    <a:pt x="2574887" y="1224178"/>
                  </a:lnTo>
                  <a:close/>
                </a:path>
              </a:pathLst>
            </a:custGeom>
            <a:solidFill>
              <a:srgbClr val="051A33"/>
            </a:solidFill>
          </p:spPr>
          <p:txBody>
            <a:bodyPr wrap="square" lIns="0" tIns="0" rIns="0" bIns="0" rtlCol="0"/>
            <a:lstStyle/>
            <a:p>
              <a:endParaRPr/>
            </a:p>
          </p:txBody>
        </p:sp>
        <p:sp>
          <p:nvSpPr>
            <p:cNvPr id="10" name="object 16">
              <a:extLst>
                <a:ext uri="{FF2B5EF4-FFF2-40B4-BE49-F238E27FC236}">
                  <a16:creationId xmlns:a16="http://schemas.microsoft.com/office/drawing/2014/main" id="{BE663F8C-4EC2-4F59-947D-E21F349125B7}"/>
                </a:ext>
              </a:extLst>
            </p:cNvPr>
            <p:cNvSpPr/>
            <p:nvPr/>
          </p:nvSpPr>
          <p:spPr>
            <a:xfrm>
              <a:off x="9711138" y="1981597"/>
              <a:ext cx="5782310" cy="4397375"/>
            </a:xfrm>
            <a:custGeom>
              <a:avLst/>
              <a:gdLst/>
              <a:ahLst/>
              <a:cxnLst/>
              <a:rect l="l" t="t" r="r" b="b"/>
              <a:pathLst>
                <a:path w="5782309" h="4397375">
                  <a:moveTo>
                    <a:pt x="965199" y="1996781"/>
                  </a:moveTo>
                  <a:lnTo>
                    <a:pt x="403829" y="1996781"/>
                  </a:lnTo>
                  <a:lnTo>
                    <a:pt x="403829" y="1435449"/>
                  </a:lnTo>
                  <a:lnTo>
                    <a:pt x="965199" y="1435449"/>
                  </a:lnTo>
                  <a:lnTo>
                    <a:pt x="965199" y="1996781"/>
                  </a:lnTo>
                  <a:close/>
                </a:path>
                <a:path w="5782309" h="4397375">
                  <a:moveTo>
                    <a:pt x="2053225" y="1996675"/>
                  </a:moveTo>
                  <a:lnTo>
                    <a:pt x="1491855" y="1996675"/>
                  </a:lnTo>
                  <a:lnTo>
                    <a:pt x="1491855" y="1435555"/>
                  </a:lnTo>
                  <a:lnTo>
                    <a:pt x="2053225" y="1435555"/>
                  </a:lnTo>
                  <a:lnTo>
                    <a:pt x="2053225" y="1996675"/>
                  </a:lnTo>
                  <a:close/>
                </a:path>
                <a:path w="5782309" h="4397375">
                  <a:moveTo>
                    <a:pt x="3141358" y="1996781"/>
                  </a:moveTo>
                  <a:lnTo>
                    <a:pt x="2579882" y="1996781"/>
                  </a:lnTo>
                  <a:lnTo>
                    <a:pt x="2579882" y="1435449"/>
                  </a:lnTo>
                  <a:lnTo>
                    <a:pt x="3141358" y="1435449"/>
                  </a:lnTo>
                  <a:lnTo>
                    <a:pt x="3141358" y="1996781"/>
                  </a:lnTo>
                  <a:close/>
                </a:path>
                <a:path w="5782309" h="4397375">
                  <a:moveTo>
                    <a:pt x="4229384" y="1996675"/>
                  </a:moveTo>
                  <a:lnTo>
                    <a:pt x="3667801" y="1996675"/>
                  </a:lnTo>
                  <a:lnTo>
                    <a:pt x="3667801" y="1435555"/>
                  </a:lnTo>
                  <a:lnTo>
                    <a:pt x="4229384" y="1435555"/>
                  </a:lnTo>
                  <a:lnTo>
                    <a:pt x="4229384" y="1996675"/>
                  </a:lnTo>
                  <a:close/>
                </a:path>
                <a:path w="5782309" h="4397375">
                  <a:moveTo>
                    <a:pt x="965199" y="2931841"/>
                  </a:moveTo>
                  <a:lnTo>
                    <a:pt x="403829" y="2931841"/>
                  </a:lnTo>
                  <a:lnTo>
                    <a:pt x="403829" y="2370614"/>
                  </a:lnTo>
                  <a:lnTo>
                    <a:pt x="965199" y="2370614"/>
                  </a:lnTo>
                  <a:lnTo>
                    <a:pt x="965199" y="2931841"/>
                  </a:lnTo>
                  <a:close/>
                </a:path>
                <a:path w="5782309" h="4397375">
                  <a:moveTo>
                    <a:pt x="2053119" y="2931947"/>
                  </a:moveTo>
                  <a:lnTo>
                    <a:pt x="1491961" y="2931947"/>
                  </a:lnTo>
                  <a:lnTo>
                    <a:pt x="1491961" y="2370508"/>
                  </a:lnTo>
                  <a:lnTo>
                    <a:pt x="2053119" y="2370508"/>
                  </a:lnTo>
                  <a:lnTo>
                    <a:pt x="2053119" y="2931947"/>
                  </a:lnTo>
                  <a:close/>
                </a:path>
                <a:path w="5782309" h="4397375">
                  <a:moveTo>
                    <a:pt x="3141145" y="2931947"/>
                  </a:moveTo>
                  <a:lnTo>
                    <a:pt x="2579882" y="2931947"/>
                  </a:lnTo>
                  <a:lnTo>
                    <a:pt x="2579882" y="2370614"/>
                  </a:lnTo>
                  <a:lnTo>
                    <a:pt x="3141145" y="2370614"/>
                  </a:lnTo>
                  <a:lnTo>
                    <a:pt x="3141145" y="2931947"/>
                  </a:lnTo>
                  <a:close/>
                </a:path>
                <a:path w="5782309" h="4397375">
                  <a:moveTo>
                    <a:pt x="4229384" y="2932053"/>
                  </a:moveTo>
                  <a:lnTo>
                    <a:pt x="3667801" y="2932053"/>
                  </a:lnTo>
                  <a:lnTo>
                    <a:pt x="3667801" y="2370402"/>
                  </a:lnTo>
                  <a:lnTo>
                    <a:pt x="4229384" y="2370402"/>
                  </a:lnTo>
                  <a:lnTo>
                    <a:pt x="4229384" y="2932053"/>
                  </a:lnTo>
                  <a:close/>
                </a:path>
                <a:path w="5782309" h="4397375">
                  <a:moveTo>
                    <a:pt x="965199" y="3877836"/>
                  </a:moveTo>
                  <a:lnTo>
                    <a:pt x="403829" y="3877836"/>
                  </a:lnTo>
                  <a:lnTo>
                    <a:pt x="403829" y="3316503"/>
                  </a:lnTo>
                  <a:lnTo>
                    <a:pt x="965199" y="3316503"/>
                  </a:lnTo>
                  <a:lnTo>
                    <a:pt x="965199" y="3877836"/>
                  </a:lnTo>
                  <a:close/>
                </a:path>
                <a:path w="5782309" h="4397375">
                  <a:moveTo>
                    <a:pt x="2053225" y="3873058"/>
                  </a:moveTo>
                  <a:lnTo>
                    <a:pt x="1492068" y="3873058"/>
                  </a:lnTo>
                  <a:lnTo>
                    <a:pt x="1492068" y="3311619"/>
                  </a:lnTo>
                  <a:lnTo>
                    <a:pt x="2053225" y="3311619"/>
                  </a:lnTo>
                  <a:lnTo>
                    <a:pt x="2053225" y="3873058"/>
                  </a:lnTo>
                  <a:close/>
                </a:path>
                <a:path w="5782309" h="4397375">
                  <a:moveTo>
                    <a:pt x="3141570" y="3868068"/>
                  </a:moveTo>
                  <a:lnTo>
                    <a:pt x="2580306" y="3868068"/>
                  </a:lnTo>
                  <a:lnTo>
                    <a:pt x="2580306" y="3306629"/>
                  </a:lnTo>
                  <a:lnTo>
                    <a:pt x="3141570" y="3306629"/>
                  </a:lnTo>
                  <a:lnTo>
                    <a:pt x="3141570" y="3868068"/>
                  </a:lnTo>
                  <a:close/>
                </a:path>
                <a:path w="5782309" h="4397375">
                  <a:moveTo>
                    <a:pt x="4001566" y="3863184"/>
                  </a:moveTo>
                  <a:lnTo>
                    <a:pt x="3883887" y="3863184"/>
                  </a:lnTo>
                  <a:lnTo>
                    <a:pt x="3776628" y="3863184"/>
                  </a:lnTo>
                  <a:lnTo>
                    <a:pt x="3698530" y="3863184"/>
                  </a:lnTo>
                  <a:lnTo>
                    <a:pt x="3668332" y="3863184"/>
                  </a:lnTo>
                  <a:lnTo>
                    <a:pt x="3668332" y="3301639"/>
                  </a:lnTo>
                  <a:lnTo>
                    <a:pt x="3740381" y="3301639"/>
                  </a:lnTo>
                  <a:lnTo>
                    <a:pt x="3905864" y="3301639"/>
                  </a:lnTo>
                  <a:lnTo>
                    <a:pt x="4088782" y="3301639"/>
                  </a:lnTo>
                  <a:lnTo>
                    <a:pt x="4213141" y="3301639"/>
                  </a:lnTo>
                </a:path>
                <a:path w="5782309" h="4397375">
                  <a:moveTo>
                    <a:pt x="5317410" y="1996675"/>
                  </a:moveTo>
                  <a:lnTo>
                    <a:pt x="4755934" y="1996675"/>
                  </a:lnTo>
                  <a:lnTo>
                    <a:pt x="4755934" y="1435555"/>
                  </a:lnTo>
                  <a:lnTo>
                    <a:pt x="5317410" y="1435555"/>
                  </a:lnTo>
                  <a:lnTo>
                    <a:pt x="5317410" y="1996675"/>
                  </a:lnTo>
                  <a:close/>
                </a:path>
                <a:path w="5782309" h="4397375">
                  <a:moveTo>
                    <a:pt x="4755934" y="2626489"/>
                  </a:moveTo>
                  <a:lnTo>
                    <a:pt x="4755934" y="2530934"/>
                  </a:lnTo>
                  <a:lnTo>
                    <a:pt x="4755934" y="2449075"/>
                  </a:lnTo>
                  <a:lnTo>
                    <a:pt x="4755934" y="2391902"/>
                  </a:lnTo>
                  <a:lnTo>
                    <a:pt x="4755934" y="2370402"/>
                  </a:lnTo>
                  <a:lnTo>
                    <a:pt x="4831919" y="2370402"/>
                  </a:lnTo>
                  <a:lnTo>
                    <a:pt x="5004572" y="2370402"/>
                  </a:lnTo>
                  <a:lnTo>
                    <a:pt x="5190939" y="2370402"/>
                  </a:lnTo>
                  <a:lnTo>
                    <a:pt x="5308068" y="2370402"/>
                  </a:lnTo>
                </a:path>
                <a:path w="5782309" h="4397375">
                  <a:moveTo>
                    <a:pt x="4054433" y="4397337"/>
                  </a:moveTo>
                  <a:lnTo>
                    <a:pt x="2702203" y="4397337"/>
                  </a:lnTo>
                  <a:lnTo>
                    <a:pt x="1388350" y="4397337"/>
                  </a:lnTo>
                  <a:lnTo>
                    <a:pt x="393930" y="4397337"/>
                  </a:lnTo>
                  <a:lnTo>
                    <a:pt x="0" y="4397337"/>
                  </a:lnTo>
                  <a:lnTo>
                    <a:pt x="0" y="348032"/>
                  </a:lnTo>
                  <a:lnTo>
                    <a:pt x="5781963" y="348032"/>
                  </a:lnTo>
                  <a:lnTo>
                    <a:pt x="5781963" y="511730"/>
                  </a:lnTo>
                  <a:lnTo>
                    <a:pt x="5781963" y="945331"/>
                  </a:lnTo>
                  <a:lnTo>
                    <a:pt x="5781963" y="1562597"/>
                  </a:lnTo>
                  <a:lnTo>
                    <a:pt x="5781963" y="2277289"/>
                  </a:lnTo>
                </a:path>
                <a:path w="5782309" h="4397375">
                  <a:moveTo>
                    <a:pt x="541199" y="570994"/>
                  </a:moveTo>
                  <a:lnTo>
                    <a:pt x="492330" y="564049"/>
                  </a:lnTo>
                  <a:lnTo>
                    <a:pt x="446490" y="549219"/>
                  </a:lnTo>
                  <a:lnTo>
                    <a:pt x="404407" y="527231"/>
                  </a:lnTo>
                  <a:lnTo>
                    <a:pt x="366806" y="498813"/>
                  </a:lnTo>
                  <a:lnTo>
                    <a:pt x="334414" y="464691"/>
                  </a:lnTo>
                  <a:lnTo>
                    <a:pt x="307956" y="425593"/>
                  </a:lnTo>
                  <a:lnTo>
                    <a:pt x="288158" y="382245"/>
                  </a:lnTo>
                  <a:lnTo>
                    <a:pt x="275747" y="335375"/>
                  </a:lnTo>
                  <a:lnTo>
                    <a:pt x="271449" y="285709"/>
                  </a:lnTo>
                  <a:lnTo>
                    <a:pt x="275188" y="239371"/>
                  </a:lnTo>
                  <a:lnTo>
                    <a:pt x="286015" y="195411"/>
                  </a:lnTo>
                  <a:lnTo>
                    <a:pt x="303339" y="154418"/>
                  </a:lnTo>
                  <a:lnTo>
                    <a:pt x="326573" y="116982"/>
                  </a:lnTo>
                  <a:lnTo>
                    <a:pt x="355129" y="83690"/>
                  </a:lnTo>
                  <a:lnTo>
                    <a:pt x="388417" y="55131"/>
                  </a:lnTo>
                  <a:lnTo>
                    <a:pt x="425849" y="31894"/>
                  </a:lnTo>
                  <a:lnTo>
                    <a:pt x="466836" y="14567"/>
                  </a:lnTo>
                  <a:lnTo>
                    <a:pt x="510790" y="3740"/>
                  </a:lnTo>
                  <a:lnTo>
                    <a:pt x="557123" y="0"/>
                  </a:lnTo>
                  <a:lnTo>
                    <a:pt x="602937" y="3651"/>
                  </a:lnTo>
                  <a:lnTo>
                    <a:pt x="646432" y="14227"/>
                  </a:lnTo>
                  <a:lnTo>
                    <a:pt x="687040" y="31160"/>
                  </a:lnTo>
                  <a:lnTo>
                    <a:pt x="724194" y="53884"/>
                  </a:lnTo>
                  <a:lnTo>
                    <a:pt x="757326" y="81832"/>
                  </a:lnTo>
                  <a:lnTo>
                    <a:pt x="785869" y="114436"/>
                  </a:lnTo>
                  <a:lnTo>
                    <a:pt x="809255" y="151130"/>
                  </a:lnTo>
                  <a:lnTo>
                    <a:pt x="826917" y="191347"/>
                  </a:lnTo>
                  <a:lnTo>
                    <a:pt x="838287" y="234520"/>
                  </a:lnTo>
                  <a:lnTo>
                    <a:pt x="842798" y="280082"/>
                  </a:lnTo>
                </a:path>
                <a:path w="5782309" h="4397375">
                  <a:moveTo>
                    <a:pt x="1333253" y="570994"/>
                  </a:moveTo>
                  <a:lnTo>
                    <a:pt x="1284384" y="564049"/>
                  </a:lnTo>
                  <a:lnTo>
                    <a:pt x="1238545" y="549219"/>
                  </a:lnTo>
                  <a:lnTo>
                    <a:pt x="1196461" y="527231"/>
                  </a:lnTo>
                  <a:lnTo>
                    <a:pt x="1158860" y="498813"/>
                  </a:lnTo>
                  <a:lnTo>
                    <a:pt x="1126468" y="464691"/>
                  </a:lnTo>
                  <a:lnTo>
                    <a:pt x="1100010" y="425593"/>
                  </a:lnTo>
                  <a:lnTo>
                    <a:pt x="1080212" y="382245"/>
                  </a:lnTo>
                  <a:lnTo>
                    <a:pt x="1067801" y="335375"/>
                  </a:lnTo>
                  <a:lnTo>
                    <a:pt x="1063503" y="285709"/>
                  </a:lnTo>
                  <a:lnTo>
                    <a:pt x="1067242" y="239371"/>
                  </a:lnTo>
                  <a:lnTo>
                    <a:pt x="1078070" y="195411"/>
                  </a:lnTo>
                  <a:lnTo>
                    <a:pt x="1095396" y="154418"/>
                  </a:lnTo>
                  <a:lnTo>
                    <a:pt x="1118634" y="116982"/>
                  </a:lnTo>
                  <a:lnTo>
                    <a:pt x="1147196" y="83690"/>
                  </a:lnTo>
                  <a:lnTo>
                    <a:pt x="1180494" y="55131"/>
                  </a:lnTo>
                  <a:lnTo>
                    <a:pt x="1217939" y="31894"/>
                  </a:lnTo>
                  <a:lnTo>
                    <a:pt x="1258945" y="14567"/>
                  </a:lnTo>
                  <a:lnTo>
                    <a:pt x="1302922" y="3740"/>
                  </a:lnTo>
                  <a:lnTo>
                    <a:pt x="1349283" y="0"/>
                  </a:lnTo>
                  <a:lnTo>
                    <a:pt x="1395066" y="3651"/>
                  </a:lnTo>
                  <a:lnTo>
                    <a:pt x="1438531" y="14227"/>
                  </a:lnTo>
                  <a:lnTo>
                    <a:pt x="1479113" y="31160"/>
                  </a:lnTo>
                  <a:lnTo>
                    <a:pt x="1516247" y="53884"/>
                  </a:lnTo>
                  <a:lnTo>
                    <a:pt x="1549367" y="81832"/>
                  </a:lnTo>
                  <a:lnTo>
                    <a:pt x="1577907" y="114436"/>
                  </a:lnTo>
                  <a:lnTo>
                    <a:pt x="1601302" y="151130"/>
                  </a:lnTo>
                  <a:lnTo>
                    <a:pt x="1618986" y="191347"/>
                  </a:lnTo>
                  <a:lnTo>
                    <a:pt x="1630393" y="234520"/>
                  </a:lnTo>
                  <a:lnTo>
                    <a:pt x="1634958" y="280082"/>
                  </a:lnTo>
                </a:path>
                <a:path w="5782309" h="4397375">
                  <a:moveTo>
                    <a:pt x="2125414" y="570994"/>
                  </a:moveTo>
                  <a:lnTo>
                    <a:pt x="2076541" y="564049"/>
                  </a:lnTo>
                  <a:lnTo>
                    <a:pt x="2030691" y="549219"/>
                  </a:lnTo>
                  <a:lnTo>
                    <a:pt x="1988594" y="527231"/>
                  </a:lnTo>
                  <a:lnTo>
                    <a:pt x="1950976" y="498813"/>
                  </a:lnTo>
                  <a:lnTo>
                    <a:pt x="1918566" y="464691"/>
                  </a:lnTo>
                  <a:lnTo>
                    <a:pt x="1892091" y="425593"/>
                  </a:lnTo>
                  <a:lnTo>
                    <a:pt x="1872280" y="382245"/>
                  </a:lnTo>
                  <a:lnTo>
                    <a:pt x="1859859" y="335375"/>
                  </a:lnTo>
                  <a:lnTo>
                    <a:pt x="1855557" y="285709"/>
                  </a:lnTo>
                  <a:lnTo>
                    <a:pt x="1859297" y="239371"/>
                  </a:lnTo>
                  <a:lnTo>
                    <a:pt x="1870124" y="195411"/>
                  </a:lnTo>
                  <a:lnTo>
                    <a:pt x="1887450" y="154418"/>
                  </a:lnTo>
                  <a:lnTo>
                    <a:pt x="1910688" y="116982"/>
                  </a:lnTo>
                  <a:lnTo>
                    <a:pt x="1939250" y="83690"/>
                  </a:lnTo>
                  <a:lnTo>
                    <a:pt x="1972548" y="55131"/>
                  </a:lnTo>
                  <a:lnTo>
                    <a:pt x="2009993" y="31894"/>
                  </a:lnTo>
                  <a:lnTo>
                    <a:pt x="2050999" y="14567"/>
                  </a:lnTo>
                  <a:lnTo>
                    <a:pt x="2094976" y="3740"/>
                  </a:lnTo>
                  <a:lnTo>
                    <a:pt x="2141338" y="0"/>
                  </a:lnTo>
                  <a:lnTo>
                    <a:pt x="2187123" y="3651"/>
                  </a:lnTo>
                  <a:lnTo>
                    <a:pt x="2230595" y="14227"/>
                  </a:lnTo>
                  <a:lnTo>
                    <a:pt x="2271188" y="31160"/>
                  </a:lnTo>
                  <a:lnTo>
                    <a:pt x="2308332" y="53884"/>
                  </a:lnTo>
                  <a:lnTo>
                    <a:pt x="2341461" y="81832"/>
                  </a:lnTo>
                  <a:lnTo>
                    <a:pt x="2370007" y="114436"/>
                  </a:lnTo>
                  <a:lnTo>
                    <a:pt x="2393403" y="151130"/>
                  </a:lnTo>
                  <a:lnTo>
                    <a:pt x="2411081" y="191347"/>
                  </a:lnTo>
                  <a:lnTo>
                    <a:pt x="2422473" y="234520"/>
                  </a:lnTo>
                  <a:lnTo>
                    <a:pt x="2427012" y="280082"/>
                  </a:lnTo>
                </a:path>
                <a:path w="5782309" h="4397375">
                  <a:moveTo>
                    <a:pt x="2917468" y="570994"/>
                  </a:moveTo>
                  <a:lnTo>
                    <a:pt x="2868595" y="564049"/>
                  </a:lnTo>
                  <a:lnTo>
                    <a:pt x="2822746" y="549219"/>
                  </a:lnTo>
                  <a:lnTo>
                    <a:pt x="2780648" y="527231"/>
                  </a:lnTo>
                  <a:lnTo>
                    <a:pt x="2743031" y="498813"/>
                  </a:lnTo>
                  <a:lnTo>
                    <a:pt x="2710620" y="464691"/>
                  </a:lnTo>
                  <a:lnTo>
                    <a:pt x="2684145" y="425593"/>
                  </a:lnTo>
                  <a:lnTo>
                    <a:pt x="2664334" y="382245"/>
                  </a:lnTo>
                  <a:lnTo>
                    <a:pt x="2651913" y="335375"/>
                  </a:lnTo>
                  <a:lnTo>
                    <a:pt x="2647611" y="285709"/>
                  </a:lnTo>
                  <a:lnTo>
                    <a:pt x="2651353" y="239371"/>
                  </a:lnTo>
                  <a:lnTo>
                    <a:pt x="2662188" y="195411"/>
                  </a:lnTo>
                  <a:lnTo>
                    <a:pt x="2679524" y="154418"/>
                  </a:lnTo>
                  <a:lnTo>
                    <a:pt x="2702773" y="116982"/>
                  </a:lnTo>
                  <a:lnTo>
                    <a:pt x="2731344" y="83690"/>
                  </a:lnTo>
                  <a:lnTo>
                    <a:pt x="2764648" y="55131"/>
                  </a:lnTo>
                  <a:lnTo>
                    <a:pt x="2802094" y="31894"/>
                  </a:lnTo>
                  <a:lnTo>
                    <a:pt x="2843093" y="14567"/>
                  </a:lnTo>
                  <a:lnTo>
                    <a:pt x="2887056" y="3740"/>
                  </a:lnTo>
                  <a:lnTo>
                    <a:pt x="2933392" y="0"/>
                  </a:lnTo>
                  <a:lnTo>
                    <a:pt x="2979203" y="3651"/>
                  </a:lnTo>
                  <a:lnTo>
                    <a:pt x="3022690" y="14227"/>
                  </a:lnTo>
                  <a:lnTo>
                    <a:pt x="3063289" y="31160"/>
                  </a:lnTo>
                  <a:lnTo>
                    <a:pt x="3100432" y="53884"/>
                  </a:lnTo>
                  <a:lnTo>
                    <a:pt x="3133555" y="81832"/>
                  </a:lnTo>
                  <a:lnTo>
                    <a:pt x="3162092" y="114436"/>
                  </a:lnTo>
                  <a:lnTo>
                    <a:pt x="3185477" y="151130"/>
                  </a:lnTo>
                  <a:lnTo>
                    <a:pt x="3203145" y="191347"/>
                  </a:lnTo>
                  <a:lnTo>
                    <a:pt x="3214530" y="234520"/>
                  </a:lnTo>
                  <a:lnTo>
                    <a:pt x="3219066" y="280082"/>
                  </a:lnTo>
                </a:path>
                <a:path w="5782309" h="4397375">
                  <a:moveTo>
                    <a:pt x="3709522" y="570994"/>
                  </a:moveTo>
                  <a:lnTo>
                    <a:pt x="3660652" y="564049"/>
                  </a:lnTo>
                  <a:lnTo>
                    <a:pt x="3614813" y="549219"/>
                  </a:lnTo>
                  <a:lnTo>
                    <a:pt x="3572730" y="527231"/>
                  </a:lnTo>
                  <a:lnTo>
                    <a:pt x="3535129" y="498813"/>
                  </a:lnTo>
                  <a:lnTo>
                    <a:pt x="3502736" y="464691"/>
                  </a:lnTo>
                  <a:lnTo>
                    <a:pt x="3476278" y="425593"/>
                  </a:lnTo>
                  <a:lnTo>
                    <a:pt x="3456481" y="382245"/>
                  </a:lnTo>
                  <a:lnTo>
                    <a:pt x="3444070" y="335375"/>
                  </a:lnTo>
                  <a:lnTo>
                    <a:pt x="3439771" y="285709"/>
                  </a:lnTo>
                  <a:lnTo>
                    <a:pt x="3443511" y="239371"/>
                  </a:lnTo>
                  <a:lnTo>
                    <a:pt x="3454338" y="195411"/>
                  </a:lnTo>
                  <a:lnTo>
                    <a:pt x="3471665" y="154418"/>
                  </a:lnTo>
                  <a:lnTo>
                    <a:pt x="3494903" y="116982"/>
                  </a:lnTo>
                  <a:lnTo>
                    <a:pt x="3523465" y="83690"/>
                  </a:lnTo>
                  <a:lnTo>
                    <a:pt x="3556762" y="55131"/>
                  </a:lnTo>
                  <a:lnTo>
                    <a:pt x="3594208" y="31894"/>
                  </a:lnTo>
                  <a:lnTo>
                    <a:pt x="3635213" y="14567"/>
                  </a:lnTo>
                  <a:lnTo>
                    <a:pt x="3679190" y="3740"/>
                  </a:lnTo>
                  <a:lnTo>
                    <a:pt x="3725552" y="0"/>
                  </a:lnTo>
                  <a:lnTo>
                    <a:pt x="3771334" y="3651"/>
                  </a:lnTo>
                  <a:lnTo>
                    <a:pt x="3814799" y="14227"/>
                  </a:lnTo>
                  <a:lnTo>
                    <a:pt x="3855379" y="31160"/>
                  </a:lnTo>
                  <a:lnTo>
                    <a:pt x="3892509" y="53884"/>
                  </a:lnTo>
                  <a:lnTo>
                    <a:pt x="3925622" y="81832"/>
                  </a:lnTo>
                  <a:lnTo>
                    <a:pt x="3954153" y="114436"/>
                  </a:lnTo>
                  <a:lnTo>
                    <a:pt x="3977534" y="151130"/>
                  </a:lnTo>
                  <a:lnTo>
                    <a:pt x="3995200" y="191347"/>
                  </a:lnTo>
                  <a:lnTo>
                    <a:pt x="4006584" y="234520"/>
                  </a:lnTo>
                  <a:lnTo>
                    <a:pt x="4011120" y="280082"/>
                  </a:lnTo>
                </a:path>
                <a:path w="5782309" h="4397375">
                  <a:moveTo>
                    <a:pt x="4501682" y="570994"/>
                  </a:moveTo>
                  <a:lnTo>
                    <a:pt x="4452809" y="564049"/>
                  </a:lnTo>
                  <a:lnTo>
                    <a:pt x="4406960" y="549219"/>
                  </a:lnTo>
                  <a:lnTo>
                    <a:pt x="4364863" y="527231"/>
                  </a:lnTo>
                  <a:lnTo>
                    <a:pt x="4327245" y="498813"/>
                  </a:lnTo>
                  <a:lnTo>
                    <a:pt x="4294835" y="464691"/>
                  </a:lnTo>
                  <a:lnTo>
                    <a:pt x="4268360" y="425593"/>
                  </a:lnTo>
                  <a:lnTo>
                    <a:pt x="4248548" y="382245"/>
                  </a:lnTo>
                  <a:lnTo>
                    <a:pt x="4236127" y="335375"/>
                  </a:lnTo>
                  <a:lnTo>
                    <a:pt x="4231825" y="285709"/>
                  </a:lnTo>
                  <a:lnTo>
                    <a:pt x="4235565" y="239371"/>
                  </a:lnTo>
                  <a:lnTo>
                    <a:pt x="4246392" y="195411"/>
                  </a:lnTo>
                  <a:lnTo>
                    <a:pt x="4263719" y="154418"/>
                  </a:lnTo>
                  <a:lnTo>
                    <a:pt x="4286957" y="116982"/>
                  </a:lnTo>
                  <a:lnTo>
                    <a:pt x="4315519" y="83690"/>
                  </a:lnTo>
                  <a:lnTo>
                    <a:pt x="4348816" y="55131"/>
                  </a:lnTo>
                  <a:lnTo>
                    <a:pt x="4386262" y="31894"/>
                  </a:lnTo>
                  <a:lnTo>
                    <a:pt x="4427267" y="14567"/>
                  </a:lnTo>
                  <a:lnTo>
                    <a:pt x="4471245" y="3740"/>
                  </a:lnTo>
                  <a:lnTo>
                    <a:pt x="4517606" y="0"/>
                  </a:lnTo>
                  <a:lnTo>
                    <a:pt x="4563391" y="3651"/>
                  </a:lnTo>
                  <a:lnTo>
                    <a:pt x="4606864" y="14227"/>
                  </a:lnTo>
                  <a:lnTo>
                    <a:pt x="4647456" y="31160"/>
                  </a:lnTo>
                  <a:lnTo>
                    <a:pt x="4684601" y="53884"/>
                  </a:lnTo>
                  <a:lnTo>
                    <a:pt x="4717730" y="81832"/>
                  </a:lnTo>
                  <a:lnTo>
                    <a:pt x="4746276" y="114436"/>
                  </a:lnTo>
                  <a:lnTo>
                    <a:pt x="4769671" y="151130"/>
                  </a:lnTo>
                  <a:lnTo>
                    <a:pt x="4787349" y="191347"/>
                  </a:lnTo>
                  <a:lnTo>
                    <a:pt x="4798741" y="234520"/>
                  </a:lnTo>
                  <a:lnTo>
                    <a:pt x="4803281" y="280082"/>
                  </a:lnTo>
                </a:path>
                <a:path w="5782309" h="4397375">
                  <a:moveTo>
                    <a:pt x="5293736" y="570994"/>
                  </a:moveTo>
                  <a:lnTo>
                    <a:pt x="5244863" y="564049"/>
                  </a:lnTo>
                  <a:lnTo>
                    <a:pt x="5199014" y="549219"/>
                  </a:lnTo>
                  <a:lnTo>
                    <a:pt x="5156917" y="527231"/>
                  </a:lnTo>
                  <a:lnTo>
                    <a:pt x="5119299" y="498813"/>
                  </a:lnTo>
                  <a:lnTo>
                    <a:pt x="5086889" y="464691"/>
                  </a:lnTo>
                  <a:lnTo>
                    <a:pt x="5060414" y="425593"/>
                  </a:lnTo>
                  <a:lnTo>
                    <a:pt x="5040602" y="382245"/>
                  </a:lnTo>
                  <a:lnTo>
                    <a:pt x="5028181" y="335375"/>
                  </a:lnTo>
                  <a:lnTo>
                    <a:pt x="5023879" y="285709"/>
                  </a:lnTo>
                  <a:lnTo>
                    <a:pt x="5027622" y="239371"/>
                  </a:lnTo>
                  <a:lnTo>
                    <a:pt x="5038456" y="195411"/>
                  </a:lnTo>
                  <a:lnTo>
                    <a:pt x="5055793" y="154418"/>
                  </a:lnTo>
                  <a:lnTo>
                    <a:pt x="5079041" y="116982"/>
                  </a:lnTo>
                  <a:lnTo>
                    <a:pt x="5107613" y="83690"/>
                  </a:lnTo>
                  <a:lnTo>
                    <a:pt x="5140916" y="55131"/>
                  </a:lnTo>
                  <a:lnTo>
                    <a:pt x="5178363" y="31894"/>
                  </a:lnTo>
                  <a:lnTo>
                    <a:pt x="5219362" y="14567"/>
                  </a:lnTo>
                  <a:lnTo>
                    <a:pt x="5263324" y="3740"/>
                  </a:lnTo>
                  <a:lnTo>
                    <a:pt x="5309660" y="0"/>
                  </a:lnTo>
                  <a:lnTo>
                    <a:pt x="5355446" y="3651"/>
                  </a:lnTo>
                  <a:lnTo>
                    <a:pt x="5398918" y="14227"/>
                  </a:lnTo>
                  <a:lnTo>
                    <a:pt x="5439510" y="31160"/>
                  </a:lnTo>
                  <a:lnTo>
                    <a:pt x="5476655" y="53884"/>
                  </a:lnTo>
                  <a:lnTo>
                    <a:pt x="5509784" y="81832"/>
                  </a:lnTo>
                  <a:lnTo>
                    <a:pt x="5538330" y="114436"/>
                  </a:lnTo>
                  <a:lnTo>
                    <a:pt x="5561726" y="151130"/>
                  </a:lnTo>
                  <a:lnTo>
                    <a:pt x="5579403" y="191347"/>
                  </a:lnTo>
                  <a:lnTo>
                    <a:pt x="5590796" y="234520"/>
                  </a:lnTo>
                  <a:lnTo>
                    <a:pt x="5595335" y="280082"/>
                  </a:lnTo>
                </a:path>
              </a:pathLst>
            </a:custGeom>
            <a:ln w="126955">
              <a:solidFill>
                <a:srgbClr val="051A33"/>
              </a:solidFill>
            </a:ln>
          </p:spPr>
          <p:txBody>
            <a:bodyPr wrap="square" lIns="0" tIns="0" rIns="0" bIns="0" rtlCol="0"/>
            <a:lstStyle/>
            <a:p>
              <a:endParaRPr/>
            </a:p>
          </p:txBody>
        </p:sp>
      </p:grpSp>
    </p:spTree>
    <p:extLst>
      <p:ext uri="{BB962C8B-B14F-4D97-AF65-F5344CB8AC3E}">
        <p14:creationId xmlns:p14="http://schemas.microsoft.com/office/powerpoint/2010/main" val="12551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7502392" y="1514278"/>
            <a:ext cx="8180931" cy="2462213"/>
          </a:xfrm>
        </p:spPr>
        <p:txBody>
          <a:bodyPr wrap="square" lIns="0" tIns="0" rIns="0" bIns="0" anchor="t">
            <a:spAutoFit/>
          </a:bodyPr>
          <a:lstStyle/>
          <a:p>
            <a:pPr algn="ctr"/>
            <a:r>
              <a:rPr lang="en-US" b="0" dirty="0">
                <a:solidFill>
                  <a:srgbClr val="4A5C83"/>
                </a:solidFill>
                <a:latin typeface="Arial"/>
                <a:cs typeface="Arial"/>
              </a:rPr>
              <a:t>Thank You!</a:t>
            </a:r>
            <a:br>
              <a:rPr lang="en-US" dirty="0">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6919841" y="3963502"/>
            <a:ext cx="10021444" cy="3583032"/>
          </a:xfrm>
        </p:spPr>
        <p:txBody>
          <a:bodyPr wrap="square" lIns="0" tIns="0" rIns="0" bIns="0" anchor="t">
            <a:spAutoFit/>
          </a:bodyPr>
          <a:lstStyle/>
          <a:p>
            <a:pPr marL="1144270" marR="139065" lvl="0" indent="-997585" algn="ctr" defTabSz="914400" rtl="0" eaLnBrk="1" fontAlgn="auto" latinLnBrk="0" hangingPunct="1">
              <a:spcBef>
                <a:spcPts val="705"/>
              </a:spcBef>
              <a:spcAft>
                <a:spcPts val="0"/>
              </a:spcAft>
              <a:buClrTx/>
              <a:buSzTx/>
              <a:buFontTx/>
              <a:buNone/>
              <a:tabLst/>
              <a:defRPr/>
            </a:pPr>
            <a:r>
              <a:rPr lang="en-US" sz="3200" b="0" kern="1200" dirty="0">
                <a:latin typeface="Arial"/>
                <a:cs typeface="Arial"/>
                <a:hlinkClick r:id="rId3"/>
              </a:rPr>
              <a:t>Child Care &amp; Development Transition Website</a:t>
            </a:r>
            <a:endParaRPr lang="en-US" sz="3200" b="0" kern="1200" dirty="0">
              <a:latin typeface="Arial"/>
              <a:cs typeface="Arial"/>
            </a:endParaRPr>
          </a:p>
          <a:p>
            <a:pPr marL="1144270" marR="139065" lvl="0" indent="-997585" algn="ctr">
              <a:spcBef>
                <a:spcPts val="705"/>
              </a:spcBef>
            </a:pPr>
            <a:endParaRPr lang="en-US" sz="3200" b="0" kern="1200" dirty="0">
              <a:latin typeface="Arial" panose="020B0604020202020204" pitchFamily="34" charset="0"/>
              <a:cs typeface="Arial" panose="020B0604020202020204" pitchFamily="34" charset="0"/>
            </a:endParaRPr>
          </a:p>
          <a:p>
            <a:pPr marL="12065" marR="5080" lvl="0" indent="-635" algn="ctr" defTabSz="914400" rtl="0" eaLnBrk="1" fontAlgn="auto" latinLnBrk="0" hangingPunct="1">
              <a:spcBef>
                <a:spcPts val="0"/>
              </a:spcBef>
              <a:spcAft>
                <a:spcPts val="0"/>
              </a:spcAft>
              <a:buClrTx/>
              <a:buSzTx/>
              <a:buFontTx/>
              <a:buNone/>
              <a:tabLst/>
              <a:defRPr/>
            </a:pPr>
            <a:r>
              <a:rPr lang="en-US" sz="3200" b="0" kern="1200" dirty="0">
                <a:latin typeface="Arial"/>
                <a:cs typeface="Arial"/>
              </a:rPr>
              <a:t>Please email us with any comments for questions at</a:t>
            </a:r>
          </a:p>
          <a:p>
            <a:pPr marL="12065" marR="5080" lvl="0" indent="-635" algn="ctr" defTabSz="914400" rtl="0" eaLnBrk="1" fontAlgn="auto" latinLnBrk="0" hangingPunct="1">
              <a:spcBef>
                <a:spcPts val="0"/>
              </a:spcBef>
              <a:spcAft>
                <a:spcPts val="0"/>
              </a:spcAft>
              <a:buClrTx/>
              <a:buSzTx/>
              <a:buFontTx/>
              <a:buNone/>
              <a:tabLst/>
              <a:defRPr/>
            </a:pPr>
            <a:r>
              <a:rPr lang="en-US" sz="3200" b="0" dirty="0">
                <a:latin typeface="Arial"/>
                <a:cs typeface="Arial"/>
                <a:hlinkClick r:id="rId4"/>
              </a:rPr>
              <a:t>cctransition@dss.ca.gov</a:t>
            </a:r>
            <a:endParaRPr lang="en-US" sz="3200" b="0" dirty="0">
              <a:latin typeface="Arial"/>
              <a:cs typeface="Arial"/>
            </a:endParaRPr>
          </a:p>
          <a:p>
            <a:pPr marL="12065" marR="5080" lvl="0" indent="-635" algn="ctr" defTabSz="914400" rtl="0" eaLnBrk="1" fontAlgn="auto" latinLnBrk="0" hangingPunct="1">
              <a:spcBef>
                <a:spcPts val="0"/>
              </a:spcBef>
              <a:spcAft>
                <a:spcPts val="0"/>
              </a:spcAft>
              <a:buClrTx/>
              <a:buSzTx/>
              <a:buFontTx/>
              <a:buNone/>
              <a:tabLst/>
              <a:defRPr/>
            </a:pPr>
            <a:r>
              <a:rPr lang="en-US" sz="3200" b="0" dirty="0">
                <a:latin typeface="Arial"/>
                <a:cs typeface="Arial"/>
                <a:hlinkClick r:id="rId5"/>
              </a:rPr>
              <a:t>ccddstakeholders@dss.ca.gov</a:t>
            </a:r>
            <a:endParaRPr lang="en-US" sz="3200" b="0" dirty="0">
              <a:latin typeface="Arial"/>
              <a:cs typeface="Arial"/>
            </a:endParaRPr>
          </a:p>
          <a:p>
            <a:pPr marL="12065" marR="5080" lvl="0" indent="-635" algn="ctr" defTabSz="914400" rtl="0" eaLnBrk="1" fontAlgn="auto" latinLnBrk="0" hangingPunct="1">
              <a:spcBef>
                <a:spcPts val="0"/>
              </a:spcBef>
              <a:spcAft>
                <a:spcPts val="0"/>
              </a:spcAft>
              <a:buClrTx/>
              <a:buSzTx/>
              <a:buFontTx/>
              <a:buNone/>
              <a:tabLst/>
              <a:defRPr/>
            </a:pPr>
            <a:endParaRPr lang="en-US" sz="3200" b="0" dirty="0">
              <a:latin typeface="Arial"/>
              <a:cs typeface="Arial"/>
            </a:endParaRPr>
          </a:p>
          <a:p>
            <a:endParaRPr lang="en-US" dirty="0"/>
          </a:p>
        </p:txBody>
      </p:sp>
      <p:pic>
        <p:nvPicPr>
          <p:cNvPr id="4" name="Picture 3" descr="A Hispanic dad poses for a picture behind his child. ">
            <a:extLst>
              <a:ext uri="{FF2B5EF4-FFF2-40B4-BE49-F238E27FC236}">
                <a16:creationId xmlns:a16="http://schemas.microsoft.com/office/drawing/2014/main" id="{80FF8316-0035-407B-AD93-78E573458928}"/>
              </a:ext>
            </a:extLst>
          </p:cNvPr>
          <p:cNvPicPr>
            <a:picLocks noChangeAspect="1"/>
          </p:cNvPicPr>
          <p:nvPr/>
        </p:nvPicPr>
        <p:blipFill rotWithShape="1">
          <a:blip r:embed="rId6"/>
          <a:srcRect l="8074" t="13629" r="56666" b="14331"/>
          <a:stretch/>
        </p:blipFill>
        <p:spPr>
          <a:xfrm>
            <a:off x="356523" y="1642984"/>
            <a:ext cx="6296849" cy="7236552"/>
          </a:xfrm>
          <a:prstGeom prst="rect">
            <a:avLst/>
          </a:prstGeom>
        </p:spPr>
      </p:pic>
    </p:spTree>
    <p:extLst>
      <p:ext uri="{BB962C8B-B14F-4D97-AF65-F5344CB8AC3E}">
        <p14:creationId xmlns:p14="http://schemas.microsoft.com/office/powerpoint/2010/main" val="39324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4EE1B-681A-4F58-926D-F2AE2D90F74A}"/>
              </a:ext>
            </a:extLst>
          </p:cNvPr>
          <p:cNvSpPr>
            <a:spLocks noGrp="1"/>
          </p:cNvSpPr>
          <p:nvPr>
            <p:ph type="title"/>
          </p:nvPr>
        </p:nvSpPr>
        <p:spPr>
          <a:xfrm>
            <a:off x="3445012" y="1060784"/>
            <a:ext cx="4800917" cy="2462213"/>
          </a:xfrm>
        </p:spPr>
        <p:txBody>
          <a:bodyPr/>
          <a:lstStyle/>
          <a:p>
            <a:r>
              <a:rPr lang="en-US" dirty="0">
                <a:solidFill>
                  <a:srgbClr val="4A5C83"/>
                </a:solidFill>
                <a:latin typeface="Arial" panose="020B0604020202020204" pitchFamily="34" charset="0"/>
                <a:cs typeface="Arial" panose="020B0604020202020204" pitchFamily="34" charset="0"/>
              </a:rPr>
              <a:t>Agenda</a:t>
            </a:r>
            <a:br>
              <a:rPr lang="en-US" dirty="0">
                <a:solidFill>
                  <a:srgbClr val="4A5C83"/>
                </a:solidFill>
                <a:latin typeface="Arial" panose="020B0604020202020204" pitchFamily="34" charset="0"/>
                <a:cs typeface="Arial" panose="020B0604020202020204" pitchFamily="34" charset="0"/>
              </a:rPr>
            </a:br>
            <a:endParaRPr lang="en-US" dirty="0"/>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1033367" y="3059751"/>
            <a:ext cx="9392402" cy="3579250"/>
          </a:xfrm>
        </p:spPr>
        <p:txBody>
          <a:bodyPr wrap="square" lIns="0" tIns="0" rIns="0" bIns="0" anchor="t">
            <a:spAutoFit/>
          </a:bodyPr>
          <a:lstStyle/>
          <a:p>
            <a:pPr marL="469900" marR="5080" indent="-457200">
              <a:lnSpc>
                <a:spcPct val="150000"/>
              </a:lnSpc>
              <a:buFont typeface="Arial"/>
              <a:buChar char="•"/>
            </a:pPr>
            <a:r>
              <a:rPr lang="en-US" sz="4000" b="0">
                <a:solidFill>
                  <a:srgbClr val="657495"/>
                </a:solidFill>
                <a:latin typeface="Arial"/>
                <a:cs typeface="Arial"/>
              </a:rPr>
              <a:t>Welcome</a:t>
            </a:r>
          </a:p>
          <a:p>
            <a:pPr marL="469900" marR="5080" indent="-457200">
              <a:lnSpc>
                <a:spcPct val="150000"/>
              </a:lnSpc>
              <a:buFont typeface="Arial"/>
              <a:buChar char="•"/>
            </a:pPr>
            <a:r>
              <a:rPr lang="en-US" sz="4000" b="0">
                <a:solidFill>
                  <a:srgbClr val="657495"/>
                </a:solidFill>
                <a:latin typeface="Arial"/>
                <a:cs typeface="Arial"/>
              </a:rPr>
              <a:t>Administrative Transfer of Programs </a:t>
            </a:r>
          </a:p>
          <a:p>
            <a:pPr marL="469900" marR="5080" indent="-457200">
              <a:lnSpc>
                <a:spcPct val="150000"/>
              </a:lnSpc>
              <a:buFont typeface="Arial"/>
              <a:buChar char="•"/>
            </a:pPr>
            <a:r>
              <a:rPr lang="en-US" sz="4000" b="0">
                <a:solidFill>
                  <a:srgbClr val="657495"/>
                </a:solidFill>
                <a:latin typeface="Arial"/>
                <a:cs typeface="Arial"/>
              </a:rPr>
              <a:t>Budget Updates</a:t>
            </a:r>
          </a:p>
          <a:p>
            <a:pPr marL="469900" marR="5080" indent="-457200">
              <a:lnSpc>
                <a:spcPct val="150000"/>
              </a:lnSpc>
              <a:buFont typeface="Arial"/>
              <a:buChar char="•"/>
            </a:pPr>
            <a:r>
              <a:rPr lang="en-US" sz="4000" b="0">
                <a:solidFill>
                  <a:srgbClr val="657495"/>
                </a:solidFill>
                <a:latin typeface="Arial"/>
                <a:cs typeface="Arial"/>
              </a:rPr>
              <a:t>Ongoing Stakeholder Engagement</a:t>
            </a:r>
          </a:p>
        </p:txBody>
      </p:sp>
      <p:pic>
        <p:nvPicPr>
          <p:cNvPr id="6" name="Picture 5" descr="A mother and her two year old son at her work desk. ">
            <a:extLst>
              <a:ext uri="{FF2B5EF4-FFF2-40B4-BE49-F238E27FC236}">
                <a16:creationId xmlns:a16="http://schemas.microsoft.com/office/drawing/2014/main" id="{4A807C15-58A4-45E5-8F6E-1751E27DAF03}"/>
              </a:ext>
            </a:extLst>
          </p:cNvPr>
          <p:cNvPicPr>
            <a:picLocks noChangeAspect="1"/>
          </p:cNvPicPr>
          <p:nvPr/>
        </p:nvPicPr>
        <p:blipFill rotWithShape="1">
          <a:blip r:embed="rId3">
            <a:extLst>
              <a:ext uri="{28A0092B-C50C-407E-A947-70E740481C1C}">
                <a14:useLocalDpi xmlns:a14="http://schemas.microsoft.com/office/drawing/2010/main" val="0"/>
              </a:ext>
            </a:extLst>
          </a:blip>
          <a:srcRect t="-1315"/>
          <a:stretch/>
        </p:blipFill>
        <p:spPr>
          <a:xfrm>
            <a:off x="11339794" y="-135309"/>
            <a:ext cx="6948206" cy="10422309"/>
          </a:xfrm>
          <a:prstGeom prst="rect">
            <a:avLst/>
          </a:prstGeom>
        </p:spPr>
      </p:pic>
    </p:spTree>
    <p:extLst>
      <p:ext uri="{BB962C8B-B14F-4D97-AF65-F5344CB8AC3E}">
        <p14:creationId xmlns:p14="http://schemas.microsoft.com/office/powerpoint/2010/main" val="292328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5A04AB-ACDE-42EC-825D-41E0C10855BA}"/>
              </a:ext>
            </a:extLst>
          </p:cNvPr>
          <p:cNvSpPr>
            <a:spLocks noGrp="1"/>
          </p:cNvSpPr>
          <p:nvPr>
            <p:ph type="title"/>
          </p:nvPr>
        </p:nvSpPr>
        <p:spPr>
          <a:xfrm>
            <a:off x="8698213" y="1604567"/>
            <a:ext cx="4800917" cy="1223412"/>
          </a:xfrm>
        </p:spPr>
        <p:txBody>
          <a:bodyPr/>
          <a:lstStyle/>
          <a:p>
            <a:r>
              <a:rPr lang="en-US" dirty="0">
                <a:solidFill>
                  <a:srgbClr val="657495"/>
                </a:solidFill>
                <a:latin typeface="Arial" panose="020B0604020202020204" pitchFamily="34" charset="0"/>
                <a:cs typeface="Arial" panose="020B0604020202020204" pitchFamily="34" charset="0"/>
              </a:rPr>
              <a:t>Welcome</a:t>
            </a:r>
          </a:p>
        </p:txBody>
      </p:sp>
      <p:sp>
        <p:nvSpPr>
          <p:cNvPr id="3" name="Text Placeholder 2">
            <a:extLst>
              <a:ext uri="{FF2B5EF4-FFF2-40B4-BE49-F238E27FC236}">
                <a16:creationId xmlns:a16="http://schemas.microsoft.com/office/drawing/2014/main" id="{F70F9324-1A6C-4EE6-B9E4-7F27B7F77676}"/>
              </a:ext>
            </a:extLst>
          </p:cNvPr>
          <p:cNvSpPr>
            <a:spLocks noGrp="1"/>
          </p:cNvSpPr>
          <p:nvPr>
            <p:ph type="body" idx="1"/>
          </p:nvPr>
        </p:nvSpPr>
        <p:spPr>
          <a:xfrm>
            <a:off x="8698213" y="3240550"/>
            <a:ext cx="5621944" cy="3600986"/>
          </a:xfrm>
        </p:spPr>
        <p:txBody>
          <a:bodyPr/>
          <a:lstStyle/>
          <a:p>
            <a:pPr marL="12700" marR="5080">
              <a:spcAft>
                <a:spcPts val="600"/>
              </a:spcAft>
            </a:pPr>
            <a:endParaRPr lang="en-US" sz="3600" b="0" dirty="0">
              <a:latin typeface="Arial"/>
              <a:cs typeface="Arial"/>
            </a:endParaRPr>
          </a:p>
          <a:p>
            <a:pPr marL="12700" marR="5080">
              <a:spcAft>
                <a:spcPts val="600"/>
              </a:spcAft>
            </a:pPr>
            <a:r>
              <a:rPr lang="en-US" sz="3600" b="0" dirty="0">
                <a:latin typeface="Arial"/>
                <a:cs typeface="Arial"/>
              </a:rPr>
              <a:t>Dr. Mark </a:t>
            </a:r>
            <a:r>
              <a:rPr lang="en-US" sz="3600" b="0" dirty="0" err="1">
                <a:latin typeface="Arial"/>
                <a:cs typeface="Arial"/>
              </a:rPr>
              <a:t>Ghaly</a:t>
            </a:r>
            <a:r>
              <a:rPr lang="en-US" sz="3600" b="0" dirty="0">
                <a:latin typeface="Arial"/>
                <a:cs typeface="Arial"/>
              </a:rPr>
              <a:t>, Secretary of California Health and Human Services Agency</a:t>
            </a:r>
          </a:p>
          <a:p>
            <a:pPr marL="12700" marR="5080">
              <a:spcAft>
                <a:spcPts val="600"/>
              </a:spcAft>
            </a:pPr>
            <a:endParaRPr lang="en-US" sz="3600" b="0" dirty="0">
              <a:latin typeface="Arial"/>
              <a:cs typeface="Arial"/>
            </a:endParaRPr>
          </a:p>
          <a:p>
            <a:pPr marL="12700" marR="5080">
              <a:spcAft>
                <a:spcPts val="600"/>
              </a:spcAft>
            </a:pPr>
            <a:r>
              <a:rPr lang="en-US" sz="3600" b="0" dirty="0">
                <a:latin typeface="Arial"/>
                <a:cs typeface="Arial"/>
              </a:rPr>
              <a:t>Kim Johnson, Director of California Department of Social Services</a:t>
            </a:r>
          </a:p>
          <a:p>
            <a:endParaRPr lang="en-US" dirty="0"/>
          </a:p>
          <a:p>
            <a:endParaRPr lang="en-US" dirty="0"/>
          </a:p>
        </p:txBody>
      </p:sp>
      <p:pic>
        <p:nvPicPr>
          <p:cNvPr id="8" name="Picture 7" descr="A white or Hispanic woman and her child smile while looking out the window of a car in motion. ">
            <a:extLst>
              <a:ext uri="{FF2B5EF4-FFF2-40B4-BE49-F238E27FC236}">
                <a16:creationId xmlns:a16="http://schemas.microsoft.com/office/drawing/2014/main" id="{7A2E1B46-E60A-401E-8BF5-A4F4A8BAA3A3}"/>
              </a:ext>
            </a:extLst>
          </p:cNvPr>
          <p:cNvPicPr>
            <a:picLocks noChangeAspect="1"/>
          </p:cNvPicPr>
          <p:nvPr/>
        </p:nvPicPr>
        <p:blipFill rotWithShape="1">
          <a:blip r:embed="rId3">
            <a:extLst>
              <a:ext uri="{28A0092B-C50C-407E-A947-70E740481C1C}">
                <a14:useLocalDpi xmlns:a14="http://schemas.microsoft.com/office/drawing/2010/main" val="0"/>
              </a:ext>
            </a:extLst>
          </a:blip>
          <a:srcRect r="2" b="1250"/>
          <a:stretch/>
        </p:blipFill>
        <p:spPr>
          <a:xfrm>
            <a:off x="20" y="10"/>
            <a:ext cx="6953366" cy="10286990"/>
          </a:xfrm>
          <a:prstGeom prst="rect">
            <a:avLst/>
          </a:prstGeom>
          <a:effectLst/>
        </p:spPr>
      </p:pic>
    </p:spTree>
    <p:extLst>
      <p:ext uri="{BB962C8B-B14F-4D97-AF65-F5344CB8AC3E}">
        <p14:creationId xmlns:p14="http://schemas.microsoft.com/office/powerpoint/2010/main" val="2751433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6092"/>
        </a:solidFill>
        <a:effectLst/>
      </p:bgPr>
    </p:bg>
    <p:spTree>
      <p:nvGrpSpPr>
        <p:cNvPr id="1" name=""/>
        <p:cNvGrpSpPr/>
        <p:nvPr/>
      </p:nvGrpSpPr>
      <p:grpSpPr>
        <a:xfrm>
          <a:off x="0" y="0"/>
          <a:ext cx="0" cy="0"/>
          <a:chOff x="0" y="0"/>
          <a:chExt cx="0" cy="0"/>
        </a:xfrm>
      </p:grpSpPr>
      <p:sp>
        <p:nvSpPr>
          <p:cNvPr id="56" name="Rectangle 45">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104633" y="0"/>
            <a:ext cx="7183368" cy="10287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a:spLocks noGrp="1"/>
          </p:cNvSpPr>
          <p:nvPr>
            <p:ph type="title"/>
          </p:nvPr>
        </p:nvSpPr>
        <p:spPr>
          <a:xfrm>
            <a:off x="12262102" y="960121"/>
            <a:ext cx="5065775" cy="5563343"/>
          </a:xfrm>
          <a:prstGeom prst="rect">
            <a:avLst/>
          </a:prstGeom>
          <a:noFill/>
        </p:spPr>
        <p:txBody>
          <a:bodyPr vert="horz" lIns="91440" tIns="45720" rIns="91440" bIns="45720" rtlCol="0" anchor="b">
            <a:normAutofit fontScale="90000"/>
          </a:bodyPr>
          <a:lstStyle/>
          <a:p>
            <a:pPr marL="12700" marR="5080" algn="l" rtl="0">
              <a:lnSpc>
                <a:spcPct val="90000"/>
              </a:lnSpc>
              <a:spcBef>
                <a:spcPct val="0"/>
              </a:spcBef>
            </a:pPr>
            <a:r>
              <a:rPr lang="en-US" sz="3600" kern="1200" dirty="0">
                <a:latin typeface="Arial"/>
                <a:cs typeface="Arial"/>
              </a:rPr>
              <a:t>Fourth Quarter Progress: Ensuring a Smooth Administrative Transfer</a:t>
            </a:r>
            <a:br>
              <a:rPr lang="en-US" sz="3600" kern="1200" dirty="0">
                <a:latin typeface="Arial"/>
                <a:cs typeface="+mj-cs"/>
              </a:rPr>
            </a:br>
            <a:br>
              <a:rPr lang="en-US" sz="3600" kern="1200" dirty="0">
                <a:latin typeface="Arial"/>
                <a:cs typeface="+mj-cs"/>
              </a:rPr>
            </a:br>
            <a:r>
              <a:rPr lang="en-US" sz="3600" kern="1200" dirty="0">
                <a:latin typeface="Arial"/>
                <a:cs typeface="Arial"/>
                <a:hlinkClick r:id="rId3">
                  <a:extLst>
                    <a:ext uri="{A12FA001-AC4F-418D-AE19-62706E023703}">
                      <ahyp:hlinkClr xmlns:ahyp="http://schemas.microsoft.com/office/drawing/2018/hyperlinkcolor" val="tx"/>
                    </a:ext>
                  </a:extLst>
                </a:hlinkClick>
              </a:rPr>
              <a:t>Link to June 2021 Quarterly Report</a:t>
            </a:r>
            <a:r>
              <a:rPr lang="en-US" sz="3600" kern="1200" dirty="0">
                <a:latin typeface="Arial"/>
                <a:cs typeface="Arial"/>
              </a:rPr>
              <a:t>:</a:t>
            </a:r>
            <a:br>
              <a:rPr lang="en-US" sz="3600" kern="1200" dirty="0">
                <a:latin typeface="Arial"/>
                <a:cs typeface="+mj-cs"/>
              </a:rPr>
            </a:br>
            <a:br>
              <a:rPr lang="en-US" sz="3600" kern="1200" dirty="0">
                <a:latin typeface="Arial"/>
                <a:cs typeface="+mj-cs"/>
              </a:rPr>
            </a:br>
            <a:r>
              <a:rPr lang="en-US" sz="3600" b="0" kern="1200" dirty="0">
                <a:latin typeface="Arial"/>
                <a:cs typeface="Arial"/>
              </a:rPr>
              <a:t>https://bit.ly/3B3GHwH</a:t>
            </a:r>
            <a:br>
              <a:rPr lang="en-US" sz="3600" b="0" kern="1200" dirty="0">
                <a:latin typeface="+mj-lt"/>
                <a:cs typeface="+mj-cs"/>
              </a:rPr>
            </a:br>
            <a:br>
              <a:rPr lang="en-US" sz="3600" b="0" kern="1200" dirty="0">
                <a:latin typeface="+mj-lt"/>
                <a:cs typeface="+mj-cs"/>
              </a:rPr>
            </a:br>
            <a:endParaRPr lang="en-US" sz="3600" kern="1200" dirty="0">
              <a:latin typeface="+mj-lt"/>
              <a:cs typeface="+mj-cs"/>
            </a:endParaRPr>
          </a:p>
        </p:txBody>
      </p:sp>
      <p:pic>
        <p:nvPicPr>
          <p:cNvPr id="2" name="object 2" descr="An Indian mother holds her son up in the air. "/>
          <p:cNvPicPr/>
          <p:nvPr/>
        </p:nvPicPr>
        <p:blipFill rotWithShape="1">
          <a:blip r:embed="rId4">
            <a:extLst>
              <a:ext uri="{28A0092B-C50C-407E-A947-70E740481C1C}">
                <a14:useLocalDpi xmlns:a14="http://schemas.microsoft.com/office/drawing/2010/main" val="0"/>
              </a:ext>
            </a:extLst>
          </a:blip>
          <a:srcRect l="11527" r="15412"/>
          <a:stretch/>
        </p:blipFill>
        <p:spPr>
          <a:xfrm>
            <a:off x="20" y="10"/>
            <a:ext cx="11301964" cy="102869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675443" y="762371"/>
            <a:ext cx="9289998" cy="1829851"/>
          </a:xfrm>
        </p:spPr>
        <p:txBody>
          <a:bodyPr wrap="square" lIns="0" tIns="0" rIns="0" bIns="0" anchor="t">
            <a:spAutoFit/>
          </a:bodyPr>
          <a:lstStyle/>
          <a:p>
            <a:r>
              <a:rPr lang="en-US" sz="6000" dirty="0">
                <a:latin typeface="Arial"/>
                <a:cs typeface="Arial"/>
              </a:rPr>
              <a:t>CDE &amp; CDSS Ongoing Collaboration</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603567" y="2359987"/>
            <a:ext cx="8180616" cy="9656490"/>
          </a:xfrm>
        </p:spPr>
        <p:txBody>
          <a:bodyPr wrap="square" lIns="0" tIns="0" rIns="0" bIns="0" anchor="t">
            <a:spAutoFit/>
          </a:bodyPr>
          <a:lstStyle/>
          <a:p>
            <a:pPr marL="12700" marR="49530">
              <a:lnSpc>
                <a:spcPts val="3300"/>
              </a:lnSpc>
            </a:pPr>
            <a:endParaRPr lang="en-US" sz="3200" b="0" dirty="0">
              <a:solidFill>
                <a:srgbClr val="FFFFFF"/>
              </a:solidFill>
              <a:latin typeface="Arial" panose="020B0604020202020204" pitchFamily="34" charset="0"/>
              <a:cs typeface="Arial" panose="020B0604020202020204" pitchFamily="34" charset="0"/>
            </a:endParaRPr>
          </a:p>
          <a:p>
            <a:pPr marL="469900" marR="49530" indent="-457200">
              <a:lnSpc>
                <a:spcPts val="3300"/>
              </a:lnSpc>
              <a:buFont typeface="Arial" panose="020B0604020202020204" pitchFamily="34" charset="0"/>
              <a:buChar char="•"/>
            </a:pPr>
            <a:r>
              <a:rPr lang="en-US" sz="3000" b="0" dirty="0">
                <a:solidFill>
                  <a:srgbClr val="FFFFFF"/>
                </a:solidFill>
                <a:latin typeface="Arial"/>
                <a:cs typeface="Arial"/>
              </a:rPr>
              <a:t>Child care and development programs and a number of staff transferred to CDSS as of July 1, 2021</a:t>
            </a:r>
          </a:p>
          <a:p>
            <a:pPr marL="469900" marR="49530" indent="-457200">
              <a:lnSpc>
                <a:spcPts val="3300"/>
              </a:lnSpc>
              <a:buFont typeface="Arial" panose="020B0604020202020204" pitchFamily="34" charset="0"/>
              <a:buChar char="•"/>
            </a:pPr>
            <a:endParaRPr lang="en-US" sz="3000" b="0" dirty="0">
              <a:solidFill>
                <a:srgbClr val="FFFFFF"/>
              </a:solidFill>
              <a:latin typeface="Arial"/>
              <a:cs typeface="Arial"/>
            </a:endParaRPr>
          </a:p>
          <a:p>
            <a:pPr marL="469900" marR="49530" indent="-457200">
              <a:lnSpc>
                <a:spcPts val="3300"/>
              </a:lnSpc>
              <a:buFont typeface="Arial" panose="020B0604020202020204" pitchFamily="34" charset="0"/>
              <a:buChar char="•"/>
            </a:pPr>
            <a:r>
              <a:rPr lang="en-US" sz="3000" b="0" dirty="0">
                <a:solidFill>
                  <a:srgbClr val="FFFFFF"/>
                </a:solidFill>
                <a:latin typeface="Arial"/>
                <a:cs typeface="Arial"/>
              </a:rPr>
              <a:t>Interagency Agreements will preserve some existing payment, reporting and monitoring functions at CDE until more streamlined systems can be developed at CDSS</a:t>
            </a:r>
            <a:endParaRPr lang="en-US" sz="3000" dirty="0"/>
          </a:p>
          <a:p>
            <a:pPr marL="469900" marR="49530" indent="-457200">
              <a:lnSpc>
                <a:spcPts val="3300"/>
              </a:lnSpc>
              <a:buFont typeface="Arial" panose="020B0604020202020204" pitchFamily="34" charset="0"/>
              <a:buChar char="•"/>
            </a:pPr>
            <a:endParaRPr lang="en-US" sz="3000" b="0" dirty="0">
              <a:solidFill>
                <a:srgbClr val="FFFFFF"/>
              </a:solidFill>
              <a:latin typeface="Arial"/>
              <a:cs typeface="Arial"/>
            </a:endParaRPr>
          </a:p>
          <a:p>
            <a:pPr marL="469900" marR="49530" indent="-457200">
              <a:lnSpc>
                <a:spcPts val="3300"/>
              </a:lnSpc>
              <a:buFont typeface="Arial" panose="020B0604020202020204" pitchFamily="34" charset="0"/>
              <a:buChar char="•"/>
            </a:pPr>
            <a:r>
              <a:rPr lang="en-US" sz="3000" b="0" dirty="0">
                <a:solidFill>
                  <a:srgbClr val="FFFFFF"/>
                </a:solidFill>
                <a:latin typeface="Arial"/>
                <a:cs typeface="Arial"/>
              </a:rPr>
              <a:t>CDE will continue to administer the Early Head Start-Child Care Partnerships Grant</a:t>
            </a:r>
          </a:p>
          <a:p>
            <a:pPr marL="469900" marR="49530" indent="-457200">
              <a:lnSpc>
                <a:spcPts val="3300"/>
              </a:lnSpc>
              <a:buFont typeface="Arial" panose="020B0604020202020204" pitchFamily="34" charset="0"/>
              <a:buChar char="•"/>
            </a:pPr>
            <a:endParaRPr lang="en-US" sz="3000" b="0" dirty="0">
              <a:solidFill>
                <a:srgbClr val="FFFFFF"/>
              </a:solidFill>
              <a:latin typeface="Arial"/>
              <a:cs typeface="Arial"/>
            </a:endParaRPr>
          </a:p>
          <a:p>
            <a:pPr marL="469900" marR="49530" indent="-457200">
              <a:lnSpc>
                <a:spcPts val="3300"/>
              </a:lnSpc>
              <a:buFont typeface="Arial" panose="020B0604020202020204" pitchFamily="34" charset="0"/>
              <a:buChar char="•"/>
            </a:pPr>
            <a:r>
              <a:rPr lang="en-US" sz="3000" b="0" dirty="0">
                <a:solidFill>
                  <a:srgbClr val="FFFFFF"/>
                </a:solidFill>
                <a:latin typeface="Arial"/>
                <a:cs typeface="Arial"/>
              </a:rPr>
              <a:t>Loan Back Inter-Agency Agreement (IAA) will allow transferring staff to continue to access CDE systems to ensure that CCDD &amp; CACFP programs continue to run smoothly</a:t>
            </a:r>
          </a:p>
          <a:p>
            <a:pPr marL="12700" marR="49530">
              <a:lnSpc>
                <a:spcPts val="3300"/>
              </a:lnSpc>
            </a:pPr>
            <a:endParaRPr lang="en-US" sz="3200" b="0" dirty="0">
              <a:solidFill>
                <a:srgbClr val="FFFFFF"/>
              </a:solidFill>
              <a:latin typeface="Arial" panose="020B0604020202020204" pitchFamily="34" charset="0"/>
              <a:cs typeface="Arial" panose="020B0604020202020204" pitchFamily="34" charset="0"/>
            </a:endParaRPr>
          </a:p>
          <a:p>
            <a:endParaRPr lang="en-US" dirty="0"/>
          </a:p>
          <a:p>
            <a:endParaRPr lang="en-US" dirty="0"/>
          </a:p>
          <a:p>
            <a:endParaRPr lang="en-US" dirty="0"/>
          </a:p>
        </p:txBody>
      </p:sp>
      <p:pic>
        <p:nvPicPr>
          <p:cNvPr id="5" name="object 6" descr="Picture of two people holding gears in front of workspace">
            <a:extLst>
              <a:ext uri="{FF2B5EF4-FFF2-40B4-BE49-F238E27FC236}">
                <a16:creationId xmlns:a16="http://schemas.microsoft.com/office/drawing/2014/main" id="{103980FA-C022-423F-9E18-C9F40A682EFA}"/>
              </a:ext>
            </a:extLst>
          </p:cNvPr>
          <p:cNvPicPr/>
          <p:nvPr/>
        </p:nvPicPr>
        <p:blipFill>
          <a:blip r:embed="rId3" cstate="print"/>
          <a:stretch>
            <a:fillRect/>
          </a:stretch>
        </p:blipFill>
        <p:spPr>
          <a:xfrm>
            <a:off x="10785819" y="0"/>
            <a:ext cx="7502180" cy="10286999"/>
          </a:xfrm>
          <a:prstGeom prst="rect">
            <a:avLst/>
          </a:prstGeom>
        </p:spPr>
      </p:pic>
    </p:spTree>
    <p:extLst>
      <p:ext uri="{BB962C8B-B14F-4D97-AF65-F5344CB8AC3E}">
        <p14:creationId xmlns:p14="http://schemas.microsoft.com/office/powerpoint/2010/main" val="398243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8B94-A36E-4994-809D-A1DFE6B1D980}"/>
              </a:ext>
            </a:extLst>
          </p:cNvPr>
          <p:cNvSpPr>
            <a:spLocks noGrp="1"/>
          </p:cNvSpPr>
          <p:nvPr>
            <p:ph type="title"/>
          </p:nvPr>
        </p:nvSpPr>
        <p:spPr>
          <a:xfrm>
            <a:off x="1000746" y="517030"/>
            <a:ext cx="6907144" cy="2769989"/>
          </a:xfrm>
        </p:spPr>
        <p:txBody>
          <a:bodyPr wrap="square" lIns="0" tIns="0" rIns="0" bIns="0" anchor="t">
            <a:spAutoFit/>
          </a:bodyPr>
          <a:lstStyle/>
          <a:p>
            <a:r>
              <a:rPr lang="en-US" sz="6000" dirty="0">
                <a:latin typeface="Arial"/>
                <a:cs typeface="Arial"/>
              </a:rPr>
              <a:t>Key Milestones and Transition Timeline</a:t>
            </a:r>
          </a:p>
        </p:txBody>
      </p:sp>
      <p:sp>
        <p:nvSpPr>
          <p:cNvPr id="3" name="Content Placeholder 2">
            <a:extLst>
              <a:ext uri="{FF2B5EF4-FFF2-40B4-BE49-F238E27FC236}">
                <a16:creationId xmlns:a16="http://schemas.microsoft.com/office/drawing/2014/main" id="{C64A61B1-513A-4C7D-B748-53A77061FC90}"/>
              </a:ext>
            </a:extLst>
          </p:cNvPr>
          <p:cNvSpPr>
            <a:spLocks noGrp="1"/>
          </p:cNvSpPr>
          <p:nvPr>
            <p:ph sz="half" idx="2"/>
          </p:nvPr>
        </p:nvSpPr>
        <p:spPr>
          <a:xfrm>
            <a:off x="573543" y="3162789"/>
            <a:ext cx="9273189" cy="5647700"/>
          </a:xfrm>
        </p:spPr>
        <p:txBody>
          <a:bodyPr wrap="square" lIns="0" tIns="0" rIns="0" bIns="0" anchor="t">
            <a:spAutoFit/>
          </a:bodyPr>
          <a:lstStyle/>
          <a:p>
            <a:pPr marL="469900" marR="49530" indent="-457200">
              <a:buFont typeface="Arial" panose="020B0604020202020204" pitchFamily="34" charset="0"/>
              <a:buChar char="•"/>
            </a:pPr>
            <a:endParaRPr lang="en-US" sz="4400" dirty="0">
              <a:solidFill>
                <a:srgbClr val="FFFFFF"/>
              </a:solidFill>
              <a:latin typeface="Arial" panose="020B0604020202020204" pitchFamily="34" charset="0"/>
              <a:cs typeface="Arial" panose="020B0604020202020204" pitchFamily="34" charset="0"/>
            </a:endParaRPr>
          </a:p>
          <a:p>
            <a:pPr marL="469900" marR="49530" indent="-457200">
              <a:buFont typeface="Arial" panose="020B0604020202020204" pitchFamily="34" charset="0"/>
              <a:buChar char="•"/>
            </a:pPr>
            <a:r>
              <a:rPr lang="en-US" sz="3600" b="0" dirty="0">
                <a:solidFill>
                  <a:srgbClr val="FFFFFF"/>
                </a:solidFill>
                <a:latin typeface="Arial"/>
                <a:cs typeface="Arial"/>
              </a:rPr>
              <a:t>A high-level overview and timeline for how administrative, auditing, fiscal and contractual processes are being transferred </a:t>
            </a:r>
          </a:p>
          <a:p>
            <a:pPr marL="12700" marR="49530"/>
            <a:endParaRPr lang="en-US" sz="3600" b="0" dirty="0">
              <a:solidFill>
                <a:srgbClr val="FFFFFF"/>
              </a:solidFill>
              <a:latin typeface="Arial" panose="020B0604020202020204" pitchFamily="34" charset="0"/>
              <a:cs typeface="Arial" panose="020B0604020202020204" pitchFamily="34" charset="0"/>
            </a:endParaRPr>
          </a:p>
          <a:p>
            <a:pPr marL="469900" marR="49530" indent="-457200">
              <a:buFont typeface="Arial" panose="020B0604020202020204" pitchFamily="34" charset="0"/>
              <a:buChar char="•"/>
            </a:pPr>
            <a:r>
              <a:rPr lang="en-US" sz="3600" b="0" dirty="0">
                <a:solidFill>
                  <a:srgbClr val="FFFFFF"/>
                </a:solidFill>
                <a:latin typeface="Arial"/>
                <a:cs typeface="Arial"/>
              </a:rPr>
              <a:t>Link:</a:t>
            </a:r>
            <a:r>
              <a:rPr lang="en-US" sz="3600" b="0" dirty="0">
                <a:solidFill>
                  <a:schemeClr val="bg1"/>
                </a:solidFill>
                <a:latin typeface="Arial"/>
                <a:cs typeface="Arial"/>
              </a:rPr>
              <a:t> </a:t>
            </a:r>
            <a:r>
              <a:rPr lang="en-US" sz="3600" b="0" dirty="0">
                <a:solidFill>
                  <a:schemeClr val="bg1"/>
                </a:solidFill>
                <a:latin typeface="Arial"/>
                <a:ea typeface="+mn-lt"/>
                <a:cs typeface="Arial"/>
              </a:rPr>
              <a:t>https://www.cdss.ca.gov/Portals/9/CalWORKs/CCT/CDE-Transition-Key-Milestones-Timeline.pdf </a:t>
            </a:r>
            <a:endParaRPr lang="en-US" sz="3600" b="0" dirty="0">
              <a:solidFill>
                <a:schemeClr val="bg1"/>
              </a:solidFill>
              <a:latin typeface="Arial"/>
              <a:cs typeface="Arial"/>
            </a:endParaRPr>
          </a:p>
          <a:p>
            <a:endParaRPr lang="en-US" dirty="0"/>
          </a:p>
        </p:txBody>
      </p:sp>
      <p:pic>
        <p:nvPicPr>
          <p:cNvPr id="5" name="object 6" descr="A toy with colored beads that slide back and forth">
            <a:extLst>
              <a:ext uri="{FF2B5EF4-FFF2-40B4-BE49-F238E27FC236}">
                <a16:creationId xmlns:a16="http://schemas.microsoft.com/office/drawing/2014/main" id="{103980FA-C022-423F-9E18-C9F40A682EFA}"/>
              </a:ext>
            </a:extLst>
          </p:cNvPr>
          <p:cNvPicPr/>
          <p:nvPr/>
        </p:nvPicPr>
        <p:blipFill rotWithShape="1">
          <a:blip r:embed="rId3" cstate="print">
            <a:extLst>
              <a:ext uri="{28A0092B-C50C-407E-A947-70E740481C1C}">
                <a14:useLocalDpi xmlns:a14="http://schemas.microsoft.com/office/drawing/2010/main" val="0"/>
              </a:ext>
            </a:extLst>
          </a:blip>
          <a:srcRect r="27619"/>
          <a:stretch/>
        </p:blipFill>
        <p:spPr>
          <a:xfrm>
            <a:off x="10186147" y="0"/>
            <a:ext cx="9144000" cy="10287000"/>
          </a:xfrm>
          <a:prstGeom prst="rect">
            <a:avLst/>
          </a:prstGeom>
        </p:spPr>
      </p:pic>
    </p:spTree>
    <p:extLst>
      <p:ext uri="{BB962C8B-B14F-4D97-AF65-F5344CB8AC3E}">
        <p14:creationId xmlns:p14="http://schemas.microsoft.com/office/powerpoint/2010/main" val="173302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descr="A child care provider and a two year boy spell his name together. "/>
          <p:cNvPicPr/>
          <p:nvPr/>
        </p:nvPicPr>
        <p:blipFill rotWithShape="1">
          <a:blip r:embed="rId3" cstate="print">
            <a:extLst>
              <a:ext uri="{28A0092B-C50C-407E-A947-70E740481C1C}">
                <a14:useLocalDpi xmlns:a14="http://schemas.microsoft.com/office/drawing/2010/main" val="0"/>
              </a:ext>
            </a:extLst>
          </a:blip>
          <a:srcRect t="5530" b="10200"/>
          <a:stretch/>
        </p:blipFill>
        <p:spPr>
          <a:xfrm>
            <a:off x="-4570" y="10"/>
            <a:ext cx="18287998" cy="10286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1403"/>
            <a:ext cx="18287998" cy="4743219"/>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8"/>
          <p:cNvSpPr txBox="1">
            <a:spLocks noGrp="1"/>
          </p:cNvSpPr>
          <p:nvPr>
            <p:ph type="title"/>
          </p:nvPr>
        </p:nvSpPr>
        <p:spPr>
          <a:xfrm>
            <a:off x="1645920" y="488325"/>
            <a:ext cx="15087600" cy="5362167"/>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12700" marR="5080" algn="ctr" rtl="0">
              <a:lnSpc>
                <a:spcPct val="90000"/>
              </a:lnSpc>
              <a:spcBef>
                <a:spcPct val="0"/>
              </a:spcBef>
            </a:pPr>
            <a:r>
              <a:rPr lang="en-US" sz="7800" kern="1200" dirty="0">
                <a:solidFill>
                  <a:srgbClr val="FFFFFF"/>
                </a:solidFill>
                <a:latin typeface="+mj-lt"/>
                <a:cs typeface="+mj-cs"/>
              </a:rPr>
              <a:t>Trailer Bill Language</a:t>
            </a:r>
          </a:p>
        </p:txBody>
      </p:sp>
    </p:spTree>
    <p:extLst>
      <p:ext uri="{BB962C8B-B14F-4D97-AF65-F5344CB8AC3E}">
        <p14:creationId xmlns:p14="http://schemas.microsoft.com/office/powerpoint/2010/main" val="2981713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12700" rIns="0" bIns="0" rtlCol="0" anchor="t">
        <a:spAutoFit/>
      </a:bodyPr>
      <a:lstStyle>
        <a:defPPr algn="l">
          <a:lnSpc>
            <a:spcPct val="100000"/>
          </a:lnSpc>
          <a:spcBef>
            <a:spcPts val="50"/>
          </a:spcBef>
          <a:defRPr sz="3850" b="1">
            <a:cs typeface="Garamond"/>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11A613886014B97FBDC167792BBC8" ma:contentTypeVersion="4" ma:contentTypeDescription="Create a new document." ma:contentTypeScope="" ma:versionID="58b5c4907ab3c440502ee72493893f86">
  <xsd:schema xmlns:xsd="http://www.w3.org/2001/XMLSchema" xmlns:xs="http://www.w3.org/2001/XMLSchema" xmlns:p="http://schemas.microsoft.com/office/2006/metadata/properties" xmlns:ns2="82441353-966e-484e-9cb9-87f2c5ae1ec6" xmlns:ns3="06a435d7-817c-468f-9b6a-c65a67d8ea9f" targetNamespace="http://schemas.microsoft.com/office/2006/metadata/properties" ma:root="true" ma:fieldsID="ff431e9346197c6f0208059a9b806a7a" ns2:_="" ns3:_="">
    <xsd:import namespace="82441353-966e-484e-9cb9-87f2c5ae1ec6"/>
    <xsd:import namespace="06a435d7-817c-468f-9b6a-c65a67d8ea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1353-966e-484e-9cb9-87f2c5ae1e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a435d7-817c-468f-9b6a-c65a67d8ea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6a435d7-817c-468f-9b6a-c65a67d8ea9f">
      <UserInfo>
        <DisplayName>Shah, Jigna@DSS</DisplayName>
        <AccountId>173</AccountId>
        <AccountType/>
      </UserInfo>
      <UserInfo>
        <DisplayName>Heebner, Jeremy@DSS</DisplayName>
        <AccountId>597</AccountId>
        <AccountType/>
      </UserInfo>
      <UserInfo>
        <DisplayName>Jaime-Mileham, Lupe@DSS</DisplayName>
        <AccountId>4881</AccountId>
        <AccountType/>
      </UserInfo>
      <UserInfo>
        <DisplayName>Hernandez, Jennifer@DSS</DisplayName>
        <AccountId>1544</AccountId>
        <AccountType/>
      </UserInfo>
      <UserInfo>
        <DisplayName>Bush, Shawntel@DSS</DisplayName>
        <AccountId>3438</AccountId>
        <AccountType/>
      </UserInfo>
      <UserInfo>
        <DisplayName>Rodda, Corey@DSS</DisplayName>
        <AccountId>3552</AccountId>
        <AccountType/>
      </UserInfo>
      <UserInfo>
        <DisplayName>Meza, Kristina@DSS</DisplayName>
        <AccountId>766</AccountId>
        <AccountType/>
      </UserInfo>
      <UserInfo>
        <DisplayName>Skewes, Rachel@DSS</DisplayName>
        <AccountId>446</AccountId>
        <AccountType/>
      </UserInfo>
      <UserInfo>
        <DisplayName>Fowler, Jeff@DSS</DisplayName>
        <AccountId>6553</AccountId>
        <AccountType/>
      </UserInfo>
      <UserInfo>
        <DisplayName>Halligan, Becky@DSS</DisplayName>
        <AccountId>6522</AccountId>
        <AccountType/>
      </UserInfo>
    </SharedWithUsers>
  </documentManagement>
</p:properties>
</file>

<file path=customXml/itemProps1.xml><?xml version="1.0" encoding="utf-8"?>
<ds:datastoreItem xmlns:ds="http://schemas.openxmlformats.org/officeDocument/2006/customXml" ds:itemID="{43399330-52A3-4D27-9007-DB8CCE7F6E01}">
  <ds:schemaRefs>
    <ds:schemaRef ds:uri="http://schemas.microsoft.com/sharepoint/v3/contenttype/forms"/>
  </ds:schemaRefs>
</ds:datastoreItem>
</file>

<file path=customXml/itemProps2.xml><?xml version="1.0" encoding="utf-8"?>
<ds:datastoreItem xmlns:ds="http://schemas.openxmlformats.org/officeDocument/2006/customXml" ds:itemID="{9FF0094D-990F-46B1-9D97-259188E7896E}">
  <ds:schemaRefs>
    <ds:schemaRef ds:uri="06a435d7-817c-468f-9b6a-c65a67d8ea9f"/>
    <ds:schemaRef ds:uri="82441353-966e-484e-9cb9-87f2c5ae1e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D1E9BAD-33F1-439A-8837-ACABEF9DF65C}">
  <ds:schemaRefs>
    <ds:schemaRef ds:uri="http://purl.org/dc/elements/1.1/"/>
    <ds:schemaRef ds:uri="http://schemas.microsoft.com/office/infopath/2007/PartnerControls"/>
    <ds:schemaRef ds:uri="http://schemas.microsoft.com/office/2006/metadata/properties"/>
    <ds:schemaRef ds:uri="http://purl.org/dc/terms/"/>
    <ds:schemaRef ds:uri="06a435d7-817c-468f-9b6a-c65a67d8ea9f"/>
    <ds:schemaRef ds:uri="http://schemas.microsoft.com/office/2006/documentManagement/types"/>
    <ds:schemaRef ds:uri="82441353-966e-484e-9cb9-87f2c5ae1ec6"/>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53</TotalTime>
  <Words>1895</Words>
  <Application>Microsoft Office PowerPoint</Application>
  <PresentationFormat>Custom</PresentationFormat>
  <Paragraphs>318</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Arial,Sans-Serif</vt:lpstr>
      <vt:lpstr>Book Antiqua</vt:lpstr>
      <vt:lpstr>Calibri</vt:lpstr>
      <vt:lpstr>Courier New</vt:lpstr>
      <vt:lpstr>Garamond</vt:lpstr>
      <vt:lpstr>Office Theme</vt:lpstr>
      <vt:lpstr>Office Theme</vt:lpstr>
      <vt:lpstr>1_Office Theme</vt:lpstr>
      <vt:lpstr>Child Care &amp; Development Transition   Quarterly Stakeholder Call July 13, 2021  </vt:lpstr>
      <vt:lpstr>English-Spanish Interpretation</vt:lpstr>
      <vt:lpstr>Interpretación Inglés-Español</vt:lpstr>
      <vt:lpstr>Agenda </vt:lpstr>
      <vt:lpstr>Welcome</vt:lpstr>
      <vt:lpstr>Fourth Quarter Progress: Ensuring a Smooth Administrative Transfer  Link to June 2021 Quarterly Report:  https://bit.ly/3B3GHwH  </vt:lpstr>
      <vt:lpstr>CDE &amp; CDSS Ongoing Collaboration</vt:lpstr>
      <vt:lpstr>Key Milestones and Transition Timeline</vt:lpstr>
      <vt:lpstr>Trailer Bill Language</vt:lpstr>
      <vt:lpstr>Child and Adult Care Food Program (CACFP)</vt:lpstr>
      <vt:lpstr>Website Content Transition</vt:lpstr>
      <vt:lpstr>Child and Adult Care Food Program Webpage </vt:lpstr>
      <vt:lpstr>CCDD Online Resources </vt:lpstr>
      <vt:lpstr>Child Care and Development Updates </vt:lpstr>
      <vt:lpstr>Staffing Update</vt:lpstr>
      <vt:lpstr>CACFP Org Chart</vt:lpstr>
      <vt:lpstr>CCDD Org Chart</vt:lpstr>
      <vt:lpstr>Contracts Status Update</vt:lpstr>
      <vt:lpstr>Child Care and  Development Division:  Consultant Assignments</vt:lpstr>
      <vt:lpstr>PQI Administrators</vt:lpstr>
      <vt:lpstr>Regional Consultant Contacts,  North</vt:lpstr>
      <vt:lpstr>Regional Consultant Contacts, South</vt:lpstr>
      <vt:lpstr>Quality Group Inboxes</vt:lpstr>
      <vt:lpstr>Programmatic and Policy Group Inboxes</vt:lpstr>
      <vt:lpstr>Child Care Provider Database </vt:lpstr>
      <vt:lpstr>FY 21-22 State Budget</vt:lpstr>
      <vt:lpstr>   Family Fee Waivers </vt:lpstr>
      <vt:lpstr>Child Care and Development Block Grant</vt:lpstr>
      <vt:lpstr>Stakeholder Engagement: </vt:lpstr>
      <vt:lpstr>Upcoming Child Care Bulletins </vt:lpstr>
      <vt:lpstr>Apportionments and Payments</vt:lpstr>
      <vt:lpstr>Collaboration with Federal Partners</vt:lpstr>
      <vt:lpstr>Child Care and Development Transition FAQs: </vt:lpstr>
      <vt:lpstr>Upcoming Activities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Care &amp; Development Transition   Quarterly Stakeholder Call July 13, 2021</dc:title>
  <dc:creator>Rodda, Corey@DSS</dc:creator>
  <cp:lastModifiedBy>Stith, Ashley@DSS</cp:lastModifiedBy>
  <cp:revision>9</cp:revision>
  <dcterms:created xsi:type="dcterms:W3CDTF">2021-07-13T01:07:57Z</dcterms:created>
  <dcterms:modified xsi:type="dcterms:W3CDTF">2021-07-19T15:51:11Z</dcterms:modified>
</cp:coreProperties>
</file>