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86" r:id="rId6"/>
    <p:sldId id="287" r:id="rId7"/>
    <p:sldId id="288" r:id="rId8"/>
    <p:sldId id="302" r:id="rId9"/>
    <p:sldId id="289" r:id="rId10"/>
    <p:sldId id="303" r:id="rId11"/>
    <p:sldId id="304" r:id="rId12"/>
    <p:sldId id="305" r:id="rId13"/>
    <p:sldId id="306" r:id="rId14"/>
    <p:sldId id="307" r:id="rId15"/>
    <p:sldId id="308" r:id="rId16"/>
    <p:sldId id="309" r:id="rId17"/>
    <p:sldId id="310" r:id="rId18"/>
    <p:sldId id="311" r:id="rId19"/>
    <p:sldId id="296" r:id="rId20"/>
    <p:sldId id="290" r:id="rId21"/>
    <p:sldId id="29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41A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eva Ducas" userId="78cfcf5a-781e-4446-8835-d07894ea6269" providerId="ADAL" clId="{34006FB2-B45B-426C-8F90-717CF8DE39FC}"/>
    <pc:docChg chg="undo custSel addSld delSld modSld">
      <pc:chgData name="Yeva Ducas" userId="78cfcf5a-781e-4446-8835-d07894ea6269" providerId="ADAL" clId="{34006FB2-B45B-426C-8F90-717CF8DE39FC}" dt="2018-04-09T13:46:01.541" v="488" actId="12"/>
      <pc:docMkLst>
        <pc:docMk/>
      </pc:docMkLst>
      <pc:sldChg chg="modSp">
        <pc:chgData name="Yeva Ducas" userId="78cfcf5a-781e-4446-8835-d07894ea6269" providerId="ADAL" clId="{34006FB2-B45B-426C-8F90-717CF8DE39FC}" dt="2018-04-09T13:32:16.328" v="149" actId="20577"/>
        <pc:sldMkLst>
          <pc:docMk/>
          <pc:sldMk cId="1722184552" sldId="256"/>
        </pc:sldMkLst>
        <pc:spChg chg="mod">
          <ac:chgData name="Yeva Ducas" userId="78cfcf5a-781e-4446-8835-d07894ea6269" providerId="ADAL" clId="{34006FB2-B45B-426C-8F90-717CF8DE39FC}" dt="2018-04-09T13:31:57.293" v="123" actId="121"/>
          <ac:spMkLst>
            <pc:docMk/>
            <pc:sldMk cId="1722184552" sldId="256"/>
            <ac:spMk id="3" creationId="{4E28CEB8-F8DB-41DF-A63E-BABA8E1264B5}"/>
          </ac:spMkLst>
        </pc:spChg>
        <pc:spChg chg="mod">
          <ac:chgData name="Yeva Ducas" userId="78cfcf5a-781e-4446-8835-d07894ea6269" providerId="ADAL" clId="{34006FB2-B45B-426C-8F90-717CF8DE39FC}" dt="2018-04-09T13:31:44.889" v="121" actId="1076"/>
          <ac:spMkLst>
            <pc:docMk/>
            <pc:sldMk cId="1722184552" sldId="256"/>
            <ac:spMk id="5" creationId="{35064550-E516-4761-AA74-D7948A6A789E}"/>
          </ac:spMkLst>
        </pc:spChg>
        <pc:spChg chg="mod">
          <ac:chgData name="Yeva Ducas" userId="78cfcf5a-781e-4446-8835-d07894ea6269" providerId="ADAL" clId="{34006FB2-B45B-426C-8F90-717CF8DE39FC}" dt="2018-04-09T13:32:16.328" v="149" actId="20577"/>
          <ac:spMkLst>
            <pc:docMk/>
            <pc:sldMk cId="1722184552" sldId="256"/>
            <ac:spMk id="6" creationId="{C6150F93-F9EA-4EF5-9AD7-4038E2D619E4}"/>
          </ac:spMkLst>
        </pc:spChg>
      </pc:sldChg>
      <pc:sldChg chg="del">
        <pc:chgData name="Yeva Ducas" userId="78cfcf5a-781e-4446-8835-d07894ea6269" providerId="ADAL" clId="{34006FB2-B45B-426C-8F90-717CF8DE39FC}" dt="2018-04-09T13:34:09.033" v="181" actId="2696"/>
        <pc:sldMkLst>
          <pc:docMk/>
          <pc:sldMk cId="2016684299" sldId="257"/>
        </pc:sldMkLst>
      </pc:sldChg>
      <pc:sldChg chg="del">
        <pc:chgData name="Yeva Ducas" userId="78cfcf5a-781e-4446-8835-d07894ea6269" providerId="ADAL" clId="{34006FB2-B45B-426C-8F90-717CF8DE39FC}" dt="2018-04-09T13:34:09.038" v="182" actId="2696"/>
        <pc:sldMkLst>
          <pc:docMk/>
          <pc:sldMk cId="1431199222" sldId="258"/>
        </pc:sldMkLst>
      </pc:sldChg>
      <pc:sldChg chg="del">
        <pc:chgData name="Yeva Ducas" userId="78cfcf5a-781e-4446-8835-d07894ea6269" providerId="ADAL" clId="{34006FB2-B45B-426C-8F90-717CF8DE39FC}" dt="2018-04-09T13:34:09.043" v="183" actId="2696"/>
        <pc:sldMkLst>
          <pc:docMk/>
          <pc:sldMk cId="2829829945" sldId="259"/>
        </pc:sldMkLst>
      </pc:sldChg>
      <pc:sldChg chg="del">
        <pc:chgData name="Yeva Ducas" userId="78cfcf5a-781e-4446-8835-d07894ea6269" providerId="ADAL" clId="{34006FB2-B45B-426C-8F90-717CF8DE39FC}" dt="2018-04-09T13:34:09.050" v="184" actId="2696"/>
        <pc:sldMkLst>
          <pc:docMk/>
          <pc:sldMk cId="3406474801" sldId="260"/>
        </pc:sldMkLst>
      </pc:sldChg>
      <pc:sldChg chg="del">
        <pc:chgData name="Yeva Ducas" userId="78cfcf5a-781e-4446-8835-d07894ea6269" providerId="ADAL" clId="{34006FB2-B45B-426C-8F90-717CF8DE39FC}" dt="2018-04-09T13:34:09.055" v="185" actId="2696"/>
        <pc:sldMkLst>
          <pc:docMk/>
          <pc:sldMk cId="254047615" sldId="261"/>
        </pc:sldMkLst>
      </pc:sldChg>
      <pc:sldChg chg="del">
        <pc:chgData name="Yeva Ducas" userId="78cfcf5a-781e-4446-8835-d07894ea6269" providerId="ADAL" clId="{34006FB2-B45B-426C-8F90-717CF8DE39FC}" dt="2018-04-09T13:34:09.060" v="186" actId="2696"/>
        <pc:sldMkLst>
          <pc:docMk/>
          <pc:sldMk cId="730148042" sldId="262"/>
        </pc:sldMkLst>
      </pc:sldChg>
      <pc:sldChg chg="del">
        <pc:chgData name="Yeva Ducas" userId="78cfcf5a-781e-4446-8835-d07894ea6269" providerId="ADAL" clId="{34006FB2-B45B-426C-8F90-717CF8DE39FC}" dt="2018-04-09T13:34:09.067" v="187" actId="2696"/>
        <pc:sldMkLst>
          <pc:docMk/>
          <pc:sldMk cId="1901503823" sldId="263"/>
        </pc:sldMkLst>
      </pc:sldChg>
      <pc:sldChg chg="del">
        <pc:chgData name="Yeva Ducas" userId="78cfcf5a-781e-4446-8835-d07894ea6269" providerId="ADAL" clId="{34006FB2-B45B-426C-8F90-717CF8DE39FC}" dt="2018-04-09T13:34:09.072" v="188" actId="2696"/>
        <pc:sldMkLst>
          <pc:docMk/>
          <pc:sldMk cId="515240346" sldId="264"/>
        </pc:sldMkLst>
      </pc:sldChg>
      <pc:sldChg chg="del">
        <pc:chgData name="Yeva Ducas" userId="78cfcf5a-781e-4446-8835-d07894ea6269" providerId="ADAL" clId="{34006FB2-B45B-426C-8F90-717CF8DE39FC}" dt="2018-04-09T13:34:09.077" v="189" actId="2696"/>
        <pc:sldMkLst>
          <pc:docMk/>
          <pc:sldMk cId="2581983472" sldId="265"/>
        </pc:sldMkLst>
      </pc:sldChg>
      <pc:sldChg chg="del">
        <pc:chgData name="Yeva Ducas" userId="78cfcf5a-781e-4446-8835-d07894ea6269" providerId="ADAL" clId="{34006FB2-B45B-426C-8F90-717CF8DE39FC}" dt="2018-04-09T13:34:09.084" v="190" actId="2696"/>
        <pc:sldMkLst>
          <pc:docMk/>
          <pc:sldMk cId="3503106245" sldId="266"/>
        </pc:sldMkLst>
      </pc:sldChg>
      <pc:sldChg chg="del">
        <pc:chgData name="Yeva Ducas" userId="78cfcf5a-781e-4446-8835-d07894ea6269" providerId="ADAL" clId="{34006FB2-B45B-426C-8F90-717CF8DE39FC}" dt="2018-04-09T13:34:09.091" v="191" actId="2696"/>
        <pc:sldMkLst>
          <pc:docMk/>
          <pc:sldMk cId="293248095" sldId="267"/>
        </pc:sldMkLst>
      </pc:sldChg>
      <pc:sldChg chg="del">
        <pc:chgData name="Yeva Ducas" userId="78cfcf5a-781e-4446-8835-d07894ea6269" providerId="ADAL" clId="{34006FB2-B45B-426C-8F90-717CF8DE39FC}" dt="2018-04-09T13:34:09.099" v="192" actId="2696"/>
        <pc:sldMkLst>
          <pc:docMk/>
          <pc:sldMk cId="234269714" sldId="268"/>
        </pc:sldMkLst>
      </pc:sldChg>
      <pc:sldChg chg="del">
        <pc:chgData name="Yeva Ducas" userId="78cfcf5a-781e-4446-8835-d07894ea6269" providerId="ADAL" clId="{34006FB2-B45B-426C-8F90-717CF8DE39FC}" dt="2018-04-09T13:34:09.106" v="193" actId="2696"/>
        <pc:sldMkLst>
          <pc:docMk/>
          <pc:sldMk cId="2885924680" sldId="269"/>
        </pc:sldMkLst>
      </pc:sldChg>
      <pc:sldChg chg="del">
        <pc:chgData name="Yeva Ducas" userId="78cfcf5a-781e-4446-8835-d07894ea6269" providerId="ADAL" clId="{34006FB2-B45B-426C-8F90-717CF8DE39FC}" dt="2018-04-09T13:34:09.111" v="194" actId="2696"/>
        <pc:sldMkLst>
          <pc:docMk/>
          <pc:sldMk cId="2282402681" sldId="270"/>
        </pc:sldMkLst>
      </pc:sldChg>
      <pc:sldChg chg="del">
        <pc:chgData name="Yeva Ducas" userId="78cfcf5a-781e-4446-8835-d07894ea6269" providerId="ADAL" clId="{34006FB2-B45B-426C-8F90-717CF8DE39FC}" dt="2018-04-09T13:34:09.117" v="195" actId="2696"/>
        <pc:sldMkLst>
          <pc:docMk/>
          <pc:sldMk cId="1121552947" sldId="271"/>
        </pc:sldMkLst>
      </pc:sldChg>
      <pc:sldChg chg="del">
        <pc:chgData name="Yeva Ducas" userId="78cfcf5a-781e-4446-8835-d07894ea6269" providerId="ADAL" clId="{34006FB2-B45B-426C-8F90-717CF8DE39FC}" dt="2018-04-09T13:34:09.122" v="196" actId="2696"/>
        <pc:sldMkLst>
          <pc:docMk/>
          <pc:sldMk cId="262701969" sldId="272"/>
        </pc:sldMkLst>
      </pc:sldChg>
      <pc:sldChg chg="del">
        <pc:chgData name="Yeva Ducas" userId="78cfcf5a-781e-4446-8835-d07894ea6269" providerId="ADAL" clId="{34006FB2-B45B-426C-8F90-717CF8DE39FC}" dt="2018-04-09T13:34:09.127" v="197" actId="2696"/>
        <pc:sldMkLst>
          <pc:docMk/>
          <pc:sldMk cId="93976885" sldId="273"/>
        </pc:sldMkLst>
      </pc:sldChg>
      <pc:sldChg chg="del">
        <pc:chgData name="Yeva Ducas" userId="78cfcf5a-781e-4446-8835-d07894ea6269" providerId="ADAL" clId="{34006FB2-B45B-426C-8F90-717CF8DE39FC}" dt="2018-04-09T13:34:09.133" v="198" actId="2696"/>
        <pc:sldMkLst>
          <pc:docMk/>
          <pc:sldMk cId="1925197175" sldId="274"/>
        </pc:sldMkLst>
      </pc:sldChg>
      <pc:sldChg chg="del">
        <pc:chgData name="Yeva Ducas" userId="78cfcf5a-781e-4446-8835-d07894ea6269" providerId="ADAL" clId="{34006FB2-B45B-426C-8F90-717CF8DE39FC}" dt="2018-04-09T13:34:09.139" v="199" actId="2696"/>
        <pc:sldMkLst>
          <pc:docMk/>
          <pc:sldMk cId="2430789891" sldId="275"/>
        </pc:sldMkLst>
      </pc:sldChg>
      <pc:sldChg chg="del">
        <pc:chgData name="Yeva Ducas" userId="78cfcf5a-781e-4446-8835-d07894ea6269" providerId="ADAL" clId="{34006FB2-B45B-426C-8F90-717CF8DE39FC}" dt="2018-04-09T13:34:09.144" v="200" actId="2696"/>
        <pc:sldMkLst>
          <pc:docMk/>
          <pc:sldMk cId="3095574252" sldId="276"/>
        </pc:sldMkLst>
      </pc:sldChg>
      <pc:sldChg chg="del">
        <pc:chgData name="Yeva Ducas" userId="78cfcf5a-781e-4446-8835-d07894ea6269" providerId="ADAL" clId="{34006FB2-B45B-426C-8F90-717CF8DE39FC}" dt="2018-04-09T13:34:09.151" v="201" actId="2696"/>
        <pc:sldMkLst>
          <pc:docMk/>
          <pc:sldMk cId="3042363077" sldId="277"/>
        </pc:sldMkLst>
      </pc:sldChg>
      <pc:sldChg chg="del">
        <pc:chgData name="Yeva Ducas" userId="78cfcf5a-781e-4446-8835-d07894ea6269" providerId="ADAL" clId="{34006FB2-B45B-426C-8F90-717CF8DE39FC}" dt="2018-04-09T13:34:09.157" v="202" actId="2696"/>
        <pc:sldMkLst>
          <pc:docMk/>
          <pc:sldMk cId="3591026972" sldId="278"/>
        </pc:sldMkLst>
      </pc:sldChg>
      <pc:sldChg chg="del">
        <pc:chgData name="Yeva Ducas" userId="78cfcf5a-781e-4446-8835-d07894ea6269" providerId="ADAL" clId="{34006FB2-B45B-426C-8F90-717CF8DE39FC}" dt="2018-04-09T13:34:09.161" v="203" actId="2696"/>
        <pc:sldMkLst>
          <pc:docMk/>
          <pc:sldMk cId="959729283" sldId="279"/>
        </pc:sldMkLst>
      </pc:sldChg>
      <pc:sldChg chg="del">
        <pc:chgData name="Yeva Ducas" userId="78cfcf5a-781e-4446-8835-d07894ea6269" providerId="ADAL" clId="{34006FB2-B45B-426C-8F90-717CF8DE39FC}" dt="2018-04-09T13:34:09.168" v="204" actId="2696"/>
        <pc:sldMkLst>
          <pc:docMk/>
          <pc:sldMk cId="1875082505" sldId="280"/>
        </pc:sldMkLst>
      </pc:sldChg>
      <pc:sldChg chg="del">
        <pc:chgData name="Yeva Ducas" userId="78cfcf5a-781e-4446-8835-d07894ea6269" providerId="ADAL" clId="{34006FB2-B45B-426C-8F90-717CF8DE39FC}" dt="2018-04-09T13:34:09.175" v="205" actId="2696"/>
        <pc:sldMkLst>
          <pc:docMk/>
          <pc:sldMk cId="543959181" sldId="281"/>
        </pc:sldMkLst>
      </pc:sldChg>
      <pc:sldChg chg="del">
        <pc:chgData name="Yeva Ducas" userId="78cfcf5a-781e-4446-8835-d07894ea6269" providerId="ADAL" clId="{34006FB2-B45B-426C-8F90-717CF8DE39FC}" dt="2018-04-09T13:34:09.181" v="206" actId="2696"/>
        <pc:sldMkLst>
          <pc:docMk/>
          <pc:sldMk cId="3463181534" sldId="282"/>
        </pc:sldMkLst>
      </pc:sldChg>
      <pc:sldChg chg="del">
        <pc:chgData name="Yeva Ducas" userId="78cfcf5a-781e-4446-8835-d07894ea6269" providerId="ADAL" clId="{34006FB2-B45B-426C-8F90-717CF8DE39FC}" dt="2018-04-09T13:34:09.188" v="207" actId="2696"/>
        <pc:sldMkLst>
          <pc:docMk/>
          <pc:sldMk cId="1940465833" sldId="283"/>
        </pc:sldMkLst>
      </pc:sldChg>
      <pc:sldChg chg="del">
        <pc:chgData name="Yeva Ducas" userId="78cfcf5a-781e-4446-8835-d07894ea6269" providerId="ADAL" clId="{34006FB2-B45B-426C-8F90-717CF8DE39FC}" dt="2018-04-09T13:34:09.194" v="208" actId="2696"/>
        <pc:sldMkLst>
          <pc:docMk/>
          <pc:sldMk cId="992280402" sldId="284"/>
        </pc:sldMkLst>
      </pc:sldChg>
      <pc:sldChg chg="del">
        <pc:chgData name="Yeva Ducas" userId="78cfcf5a-781e-4446-8835-d07894ea6269" providerId="ADAL" clId="{34006FB2-B45B-426C-8F90-717CF8DE39FC}" dt="2018-04-09T13:34:09.205" v="209" actId="2696"/>
        <pc:sldMkLst>
          <pc:docMk/>
          <pc:sldMk cId="2039549671" sldId="285"/>
        </pc:sldMkLst>
      </pc:sldChg>
      <pc:sldChg chg="addSp delSp modSp">
        <pc:chgData name="Yeva Ducas" userId="78cfcf5a-781e-4446-8835-d07894ea6269" providerId="ADAL" clId="{34006FB2-B45B-426C-8F90-717CF8DE39FC}" dt="2018-04-09T13:46:01.541" v="488" actId="12"/>
        <pc:sldMkLst>
          <pc:docMk/>
          <pc:sldMk cId="4225407172" sldId="286"/>
        </pc:sldMkLst>
        <pc:spChg chg="add del mod">
          <ac:chgData name="Yeva Ducas" userId="78cfcf5a-781e-4446-8835-d07894ea6269" providerId="ADAL" clId="{34006FB2-B45B-426C-8F90-717CF8DE39FC}" dt="2018-04-09T13:34:48.778" v="228" actId="20577"/>
          <ac:spMkLst>
            <pc:docMk/>
            <pc:sldMk cId="4225407172" sldId="286"/>
            <ac:spMk id="2" creationId="{F59B0BE9-6C75-49E7-8863-6EB153A974DC}"/>
          </ac:spMkLst>
        </pc:spChg>
        <pc:spChg chg="add del mod">
          <ac:chgData name="Yeva Ducas" userId="78cfcf5a-781e-4446-8835-d07894ea6269" providerId="ADAL" clId="{34006FB2-B45B-426C-8F90-717CF8DE39FC}" dt="2018-04-09T13:46:01.541" v="488" actId="12"/>
          <ac:spMkLst>
            <pc:docMk/>
            <pc:sldMk cId="4225407172" sldId="286"/>
            <ac:spMk id="3" creationId="{6631A8D8-C98E-4510-BB29-F94F219EBE9C}"/>
          </ac:spMkLst>
        </pc:spChg>
        <pc:spChg chg="add mod">
          <ac:chgData name="Yeva Ducas" userId="78cfcf5a-781e-4446-8835-d07894ea6269" providerId="ADAL" clId="{34006FB2-B45B-426C-8F90-717CF8DE39FC}" dt="2018-04-09T13:33:39.564" v="178" actId="255"/>
          <ac:spMkLst>
            <pc:docMk/>
            <pc:sldMk cId="4225407172" sldId="286"/>
            <ac:spMk id="5" creationId="{C76F3E26-B35A-449F-9735-FA2E73FCF1CC}"/>
          </ac:spMkLst>
        </pc:spChg>
      </pc:sldChg>
      <pc:sldChg chg="modSp add">
        <pc:chgData name="Yeva Ducas" userId="78cfcf5a-781e-4446-8835-d07894ea6269" providerId="ADAL" clId="{34006FB2-B45B-426C-8F90-717CF8DE39FC}" dt="2018-04-09T13:37:17.094" v="323" actId="255"/>
        <pc:sldMkLst>
          <pc:docMk/>
          <pc:sldMk cId="2108138642" sldId="287"/>
        </pc:sldMkLst>
        <pc:spChg chg="mod">
          <ac:chgData name="Yeva Ducas" userId="78cfcf5a-781e-4446-8835-d07894ea6269" providerId="ADAL" clId="{34006FB2-B45B-426C-8F90-717CF8DE39FC}" dt="2018-04-09T13:36:40.639" v="254" actId="20577"/>
          <ac:spMkLst>
            <pc:docMk/>
            <pc:sldMk cId="2108138642" sldId="287"/>
            <ac:spMk id="2" creationId="{F59B0BE9-6C75-49E7-8863-6EB153A974DC}"/>
          </ac:spMkLst>
        </pc:spChg>
        <pc:spChg chg="mod">
          <ac:chgData name="Yeva Ducas" userId="78cfcf5a-781e-4446-8835-d07894ea6269" providerId="ADAL" clId="{34006FB2-B45B-426C-8F90-717CF8DE39FC}" dt="2018-04-09T13:37:17.094" v="323" actId="255"/>
          <ac:spMkLst>
            <pc:docMk/>
            <pc:sldMk cId="2108138642" sldId="287"/>
            <ac:spMk id="3" creationId="{6631A8D8-C98E-4510-BB29-F94F219EBE9C}"/>
          </ac:spMkLst>
        </pc:spChg>
      </pc:sldChg>
      <pc:sldChg chg="modSp add">
        <pc:chgData name="Yeva Ducas" userId="78cfcf5a-781e-4446-8835-d07894ea6269" providerId="ADAL" clId="{34006FB2-B45B-426C-8F90-717CF8DE39FC}" dt="2018-04-09T13:38:18.030" v="366" actId="255"/>
        <pc:sldMkLst>
          <pc:docMk/>
          <pc:sldMk cId="2343292216" sldId="288"/>
        </pc:sldMkLst>
        <pc:spChg chg="mod">
          <ac:chgData name="Yeva Ducas" userId="78cfcf5a-781e-4446-8835-d07894ea6269" providerId="ADAL" clId="{34006FB2-B45B-426C-8F90-717CF8DE39FC}" dt="2018-04-09T13:37:50.372" v="363" actId="20577"/>
          <ac:spMkLst>
            <pc:docMk/>
            <pc:sldMk cId="2343292216" sldId="288"/>
            <ac:spMk id="2" creationId="{F59B0BE9-6C75-49E7-8863-6EB153A974DC}"/>
          </ac:spMkLst>
        </pc:spChg>
        <pc:spChg chg="mod">
          <ac:chgData name="Yeva Ducas" userId="78cfcf5a-781e-4446-8835-d07894ea6269" providerId="ADAL" clId="{34006FB2-B45B-426C-8F90-717CF8DE39FC}" dt="2018-04-09T13:38:18.030" v="366" actId="255"/>
          <ac:spMkLst>
            <pc:docMk/>
            <pc:sldMk cId="2343292216" sldId="288"/>
            <ac:spMk id="3" creationId="{6631A8D8-C98E-4510-BB29-F94F219EBE9C}"/>
          </ac:spMkLst>
        </pc:spChg>
      </pc:sldChg>
      <pc:sldChg chg="modSp add">
        <pc:chgData name="Yeva Ducas" userId="78cfcf5a-781e-4446-8835-d07894ea6269" providerId="ADAL" clId="{34006FB2-B45B-426C-8F90-717CF8DE39FC}" dt="2018-04-09T13:39:03.810" v="377" actId="255"/>
        <pc:sldMkLst>
          <pc:docMk/>
          <pc:sldMk cId="130571404" sldId="289"/>
        </pc:sldMkLst>
        <pc:spChg chg="mod">
          <ac:chgData name="Yeva Ducas" userId="78cfcf5a-781e-4446-8835-d07894ea6269" providerId="ADAL" clId="{34006FB2-B45B-426C-8F90-717CF8DE39FC}" dt="2018-04-09T13:38:53.463" v="376" actId="20577"/>
          <ac:spMkLst>
            <pc:docMk/>
            <pc:sldMk cId="130571404" sldId="289"/>
            <ac:spMk id="2" creationId="{F59B0BE9-6C75-49E7-8863-6EB153A974DC}"/>
          </ac:spMkLst>
        </pc:spChg>
        <pc:spChg chg="mod">
          <ac:chgData name="Yeva Ducas" userId="78cfcf5a-781e-4446-8835-d07894ea6269" providerId="ADAL" clId="{34006FB2-B45B-426C-8F90-717CF8DE39FC}" dt="2018-04-09T13:39:03.810" v="377" actId="255"/>
          <ac:spMkLst>
            <pc:docMk/>
            <pc:sldMk cId="130571404" sldId="289"/>
            <ac:spMk id="3" creationId="{6631A8D8-C98E-4510-BB29-F94F219EBE9C}"/>
          </ac:spMkLst>
        </pc:spChg>
      </pc:sldChg>
      <pc:sldChg chg="modSp add">
        <pc:chgData name="Yeva Ducas" userId="78cfcf5a-781e-4446-8835-d07894ea6269" providerId="ADAL" clId="{34006FB2-B45B-426C-8F90-717CF8DE39FC}" dt="2018-04-09T13:40:19.555" v="397" actId="5793"/>
        <pc:sldMkLst>
          <pc:docMk/>
          <pc:sldMk cId="4208047403" sldId="290"/>
        </pc:sldMkLst>
        <pc:spChg chg="mod">
          <ac:chgData name="Yeva Ducas" userId="78cfcf5a-781e-4446-8835-d07894ea6269" providerId="ADAL" clId="{34006FB2-B45B-426C-8F90-717CF8DE39FC}" dt="2018-04-09T13:39:53.326" v="393" actId="20577"/>
          <ac:spMkLst>
            <pc:docMk/>
            <pc:sldMk cId="4208047403" sldId="290"/>
            <ac:spMk id="2" creationId="{F59B0BE9-6C75-49E7-8863-6EB153A974DC}"/>
          </ac:spMkLst>
        </pc:spChg>
        <pc:spChg chg="mod">
          <ac:chgData name="Yeva Ducas" userId="78cfcf5a-781e-4446-8835-d07894ea6269" providerId="ADAL" clId="{34006FB2-B45B-426C-8F90-717CF8DE39FC}" dt="2018-04-09T13:40:19.555" v="397" actId="5793"/>
          <ac:spMkLst>
            <pc:docMk/>
            <pc:sldMk cId="4208047403" sldId="290"/>
            <ac:spMk id="3" creationId="{6631A8D8-C98E-4510-BB29-F94F219EBE9C}"/>
          </ac:spMkLst>
        </pc:spChg>
      </pc:sldChg>
      <pc:sldChg chg="modSp add">
        <pc:chgData name="Yeva Ducas" userId="78cfcf5a-781e-4446-8835-d07894ea6269" providerId="ADAL" clId="{34006FB2-B45B-426C-8F90-717CF8DE39FC}" dt="2018-04-09T13:41:30.602" v="424" actId="255"/>
        <pc:sldMkLst>
          <pc:docMk/>
          <pc:sldMk cId="2211845740" sldId="291"/>
        </pc:sldMkLst>
        <pc:spChg chg="mod">
          <ac:chgData name="Yeva Ducas" userId="78cfcf5a-781e-4446-8835-d07894ea6269" providerId="ADAL" clId="{34006FB2-B45B-426C-8F90-717CF8DE39FC}" dt="2018-04-09T13:41:19.688" v="422" actId="20577"/>
          <ac:spMkLst>
            <pc:docMk/>
            <pc:sldMk cId="2211845740" sldId="291"/>
            <ac:spMk id="2" creationId="{F59B0BE9-6C75-49E7-8863-6EB153A974DC}"/>
          </ac:spMkLst>
        </pc:spChg>
        <pc:spChg chg="mod">
          <ac:chgData name="Yeva Ducas" userId="78cfcf5a-781e-4446-8835-d07894ea6269" providerId="ADAL" clId="{34006FB2-B45B-426C-8F90-717CF8DE39FC}" dt="2018-04-09T13:41:30.602" v="424" actId="255"/>
          <ac:spMkLst>
            <pc:docMk/>
            <pc:sldMk cId="2211845740" sldId="291"/>
            <ac:spMk id="3" creationId="{6631A8D8-C98E-4510-BB29-F94F219EBE9C}"/>
          </ac:spMkLst>
        </pc:spChg>
      </pc:sldChg>
      <pc:sldChg chg="modSp add">
        <pc:chgData name="Yeva Ducas" userId="78cfcf5a-781e-4446-8835-d07894ea6269" providerId="ADAL" clId="{34006FB2-B45B-426C-8F90-717CF8DE39FC}" dt="2018-04-09T13:44:23.063" v="461" actId="27636"/>
        <pc:sldMkLst>
          <pc:docMk/>
          <pc:sldMk cId="3412815817" sldId="292"/>
        </pc:sldMkLst>
        <pc:spChg chg="mod">
          <ac:chgData name="Yeva Ducas" userId="78cfcf5a-781e-4446-8835-d07894ea6269" providerId="ADAL" clId="{34006FB2-B45B-426C-8F90-717CF8DE39FC}" dt="2018-04-09T13:44:04.776" v="457" actId="20577"/>
          <ac:spMkLst>
            <pc:docMk/>
            <pc:sldMk cId="3412815817" sldId="292"/>
            <ac:spMk id="2" creationId="{F59B0BE9-6C75-49E7-8863-6EB153A974DC}"/>
          </ac:spMkLst>
        </pc:spChg>
        <pc:spChg chg="mod">
          <ac:chgData name="Yeva Ducas" userId="78cfcf5a-781e-4446-8835-d07894ea6269" providerId="ADAL" clId="{34006FB2-B45B-426C-8F90-717CF8DE39FC}" dt="2018-04-09T13:44:23.063" v="461" actId="27636"/>
          <ac:spMkLst>
            <pc:docMk/>
            <pc:sldMk cId="3412815817" sldId="292"/>
            <ac:spMk id="3" creationId="{6631A8D8-C98E-4510-BB29-F94F219EBE9C}"/>
          </ac:spMkLst>
        </pc:spChg>
      </pc:sldChg>
      <pc:sldChg chg="modSp add">
        <pc:chgData name="Yeva Ducas" userId="78cfcf5a-781e-4446-8835-d07894ea6269" providerId="ADAL" clId="{34006FB2-B45B-426C-8F90-717CF8DE39FC}" dt="2018-04-09T13:44:48.711" v="478" actId="12"/>
        <pc:sldMkLst>
          <pc:docMk/>
          <pc:sldMk cId="3936807880" sldId="293"/>
        </pc:sldMkLst>
        <pc:spChg chg="mod">
          <ac:chgData name="Yeva Ducas" userId="78cfcf5a-781e-4446-8835-d07894ea6269" providerId="ADAL" clId="{34006FB2-B45B-426C-8F90-717CF8DE39FC}" dt="2018-04-09T13:44:40.630" v="477" actId="20577"/>
          <ac:spMkLst>
            <pc:docMk/>
            <pc:sldMk cId="3936807880" sldId="293"/>
            <ac:spMk id="2" creationId="{F59B0BE9-6C75-49E7-8863-6EB153A974DC}"/>
          </ac:spMkLst>
        </pc:spChg>
        <pc:spChg chg="mod">
          <ac:chgData name="Yeva Ducas" userId="78cfcf5a-781e-4446-8835-d07894ea6269" providerId="ADAL" clId="{34006FB2-B45B-426C-8F90-717CF8DE39FC}" dt="2018-04-09T13:44:48.711" v="478" actId="12"/>
          <ac:spMkLst>
            <pc:docMk/>
            <pc:sldMk cId="3936807880" sldId="293"/>
            <ac:spMk id="3" creationId="{6631A8D8-C98E-4510-BB29-F94F219EBE9C}"/>
          </ac:spMkLst>
        </pc:spChg>
      </pc:sldChg>
      <pc:sldChg chg="add del">
        <pc:chgData name="Yeva Ducas" userId="78cfcf5a-781e-4446-8835-d07894ea6269" providerId="ADAL" clId="{34006FB2-B45B-426C-8F90-717CF8DE39FC}" dt="2018-04-09T13:45:11.466" v="481" actId="2696"/>
        <pc:sldMkLst>
          <pc:docMk/>
          <pc:sldMk cId="545207600" sldId="294"/>
        </pc:sldMkLst>
      </pc:sldChg>
      <pc:sldChg chg="add del">
        <pc:chgData name="Yeva Ducas" userId="78cfcf5a-781e-4446-8835-d07894ea6269" providerId="ADAL" clId="{34006FB2-B45B-426C-8F90-717CF8DE39FC}" dt="2018-04-09T13:45:13.894" v="482" actId="2696"/>
        <pc:sldMkLst>
          <pc:docMk/>
          <pc:sldMk cId="3795164352" sldId="295"/>
        </pc:sldMkLst>
      </pc:sldChg>
      <pc:sldChg chg="modSp add">
        <pc:chgData name="Yeva Ducas" userId="78cfcf5a-781e-4446-8835-d07894ea6269" providerId="ADAL" clId="{34006FB2-B45B-426C-8F90-717CF8DE39FC}" dt="2018-04-09T13:39:29.548" v="379" actId="12"/>
        <pc:sldMkLst>
          <pc:docMk/>
          <pc:sldMk cId="838382271" sldId="296"/>
        </pc:sldMkLst>
        <pc:spChg chg="mod">
          <ac:chgData name="Yeva Ducas" userId="78cfcf5a-781e-4446-8835-d07894ea6269" providerId="ADAL" clId="{34006FB2-B45B-426C-8F90-717CF8DE39FC}" dt="2018-04-09T13:39:29.548" v="379" actId="12"/>
          <ac:spMkLst>
            <pc:docMk/>
            <pc:sldMk cId="838382271" sldId="296"/>
            <ac:spMk id="3" creationId="{6631A8D8-C98E-4510-BB29-F94F219EBE9C}"/>
          </ac:spMkLst>
        </pc:spChg>
      </pc:sldChg>
      <pc:sldChg chg="modSp add">
        <pc:chgData name="Yeva Ducas" userId="78cfcf5a-781e-4446-8835-d07894ea6269" providerId="ADAL" clId="{34006FB2-B45B-426C-8F90-717CF8DE39FC}" dt="2018-04-09T13:40:50.190" v="408" actId="12"/>
        <pc:sldMkLst>
          <pc:docMk/>
          <pc:sldMk cId="107976367" sldId="297"/>
        </pc:sldMkLst>
        <pc:spChg chg="mod">
          <ac:chgData name="Yeva Ducas" userId="78cfcf5a-781e-4446-8835-d07894ea6269" providerId="ADAL" clId="{34006FB2-B45B-426C-8F90-717CF8DE39FC}" dt="2018-04-09T13:40:34.214" v="407" actId="20577"/>
          <ac:spMkLst>
            <pc:docMk/>
            <pc:sldMk cId="107976367" sldId="297"/>
            <ac:spMk id="2" creationId="{F59B0BE9-6C75-49E7-8863-6EB153A974DC}"/>
          </ac:spMkLst>
        </pc:spChg>
        <pc:spChg chg="mod">
          <ac:chgData name="Yeva Ducas" userId="78cfcf5a-781e-4446-8835-d07894ea6269" providerId="ADAL" clId="{34006FB2-B45B-426C-8F90-717CF8DE39FC}" dt="2018-04-09T13:40:50.190" v="408" actId="12"/>
          <ac:spMkLst>
            <pc:docMk/>
            <pc:sldMk cId="107976367" sldId="297"/>
            <ac:spMk id="3" creationId="{6631A8D8-C98E-4510-BB29-F94F219EBE9C}"/>
          </ac:spMkLst>
        </pc:spChg>
      </pc:sldChg>
      <pc:sldChg chg="modSp add">
        <pc:chgData name="Yeva Ducas" userId="78cfcf5a-781e-4446-8835-d07894ea6269" providerId="ADAL" clId="{34006FB2-B45B-426C-8F90-717CF8DE39FC}" dt="2018-04-09T13:42:06.662" v="435" actId="5793"/>
        <pc:sldMkLst>
          <pc:docMk/>
          <pc:sldMk cId="1813745454" sldId="298"/>
        </pc:sldMkLst>
        <pc:spChg chg="mod">
          <ac:chgData name="Yeva Ducas" userId="78cfcf5a-781e-4446-8835-d07894ea6269" providerId="ADAL" clId="{34006FB2-B45B-426C-8F90-717CF8DE39FC}" dt="2018-04-09T13:41:42.953" v="433" actId="20577"/>
          <ac:spMkLst>
            <pc:docMk/>
            <pc:sldMk cId="1813745454" sldId="298"/>
            <ac:spMk id="2" creationId="{F59B0BE9-6C75-49E7-8863-6EB153A974DC}"/>
          </ac:spMkLst>
        </pc:spChg>
        <pc:spChg chg="mod">
          <ac:chgData name="Yeva Ducas" userId="78cfcf5a-781e-4446-8835-d07894ea6269" providerId="ADAL" clId="{34006FB2-B45B-426C-8F90-717CF8DE39FC}" dt="2018-04-09T13:42:06.662" v="435" actId="5793"/>
          <ac:spMkLst>
            <pc:docMk/>
            <pc:sldMk cId="1813745454" sldId="298"/>
            <ac:spMk id="3" creationId="{6631A8D8-C98E-4510-BB29-F94F219EBE9C}"/>
          </ac:spMkLst>
        </pc:spChg>
      </pc:sldChg>
      <pc:sldChg chg="modSp add">
        <pc:chgData name="Yeva Ducas" userId="78cfcf5a-781e-4446-8835-d07894ea6269" providerId="ADAL" clId="{34006FB2-B45B-426C-8F90-717CF8DE39FC}" dt="2018-04-09T13:42:56.255" v="442" actId="255"/>
        <pc:sldMkLst>
          <pc:docMk/>
          <pc:sldMk cId="4217267220" sldId="299"/>
        </pc:sldMkLst>
        <pc:spChg chg="mod">
          <ac:chgData name="Yeva Ducas" userId="78cfcf5a-781e-4446-8835-d07894ea6269" providerId="ADAL" clId="{34006FB2-B45B-426C-8F90-717CF8DE39FC}" dt="2018-04-09T13:42:56.255" v="442" actId="255"/>
          <ac:spMkLst>
            <pc:docMk/>
            <pc:sldMk cId="4217267220" sldId="299"/>
            <ac:spMk id="3" creationId="{6631A8D8-C98E-4510-BB29-F94F219EBE9C}"/>
          </ac:spMkLst>
        </pc:spChg>
      </pc:sldChg>
      <pc:sldChg chg="modSp add">
        <pc:chgData name="Yeva Ducas" userId="78cfcf5a-781e-4446-8835-d07894ea6269" providerId="ADAL" clId="{34006FB2-B45B-426C-8F90-717CF8DE39FC}" dt="2018-04-09T13:43:27.453" v="446" actId="5793"/>
        <pc:sldMkLst>
          <pc:docMk/>
          <pc:sldMk cId="2298089554" sldId="300"/>
        </pc:sldMkLst>
        <pc:spChg chg="mod">
          <ac:chgData name="Yeva Ducas" userId="78cfcf5a-781e-4446-8835-d07894ea6269" providerId="ADAL" clId="{34006FB2-B45B-426C-8F90-717CF8DE39FC}" dt="2018-04-09T13:43:27.453" v="446" actId="5793"/>
          <ac:spMkLst>
            <pc:docMk/>
            <pc:sldMk cId="2298089554" sldId="300"/>
            <ac:spMk id="3" creationId="{6631A8D8-C98E-4510-BB29-F94F219EBE9C}"/>
          </ac:spMkLst>
        </pc:spChg>
      </pc:sldChg>
      <pc:sldChg chg="modSp add">
        <pc:chgData name="Yeva Ducas" userId="78cfcf5a-781e-4446-8835-d07894ea6269" providerId="ADAL" clId="{34006FB2-B45B-426C-8F90-717CF8DE39FC}" dt="2018-04-09T13:43:52.441" v="450" actId="5793"/>
        <pc:sldMkLst>
          <pc:docMk/>
          <pc:sldMk cId="3260875261" sldId="301"/>
        </pc:sldMkLst>
        <pc:spChg chg="mod">
          <ac:chgData name="Yeva Ducas" userId="78cfcf5a-781e-4446-8835-d07894ea6269" providerId="ADAL" clId="{34006FB2-B45B-426C-8F90-717CF8DE39FC}" dt="2018-04-09T13:43:52.441" v="450" actId="5793"/>
          <ac:spMkLst>
            <pc:docMk/>
            <pc:sldMk cId="3260875261" sldId="301"/>
            <ac:spMk id="3" creationId="{6631A8D8-C98E-4510-BB29-F94F219EBE9C}"/>
          </ac:spMkLst>
        </pc:spChg>
      </pc:sldChg>
      <pc:sldChg chg="add del">
        <pc:chgData name="Yeva Ducas" userId="78cfcf5a-781e-4446-8835-d07894ea6269" providerId="ADAL" clId="{34006FB2-B45B-426C-8F90-717CF8DE39FC}" dt="2018-04-09T13:45:08.430" v="480" actId="2696"/>
        <pc:sldMkLst>
          <pc:docMk/>
          <pc:sldMk cId="662856108" sldId="302"/>
        </pc:sldMkLst>
      </pc:sldChg>
    </pc:docChg>
  </pc:docChgLst>
  <pc:docChgLst>
    <pc:chgData name="Yeva Ducas" userId="78cfcf5a-781e-4446-8835-d07894ea6269" providerId="ADAL" clId="{FC852EC9-4A08-4F6D-B062-AE16E1ED8350}"/>
    <pc:docChg chg="modSld">
      <pc:chgData name="Yeva Ducas" userId="78cfcf5a-781e-4446-8835-d07894ea6269" providerId="ADAL" clId="{FC852EC9-4A08-4F6D-B062-AE16E1ED8350}" dt="2018-02-28T17:08:24.576" v="0" actId="1076"/>
      <pc:docMkLst>
        <pc:docMk/>
      </pc:docMkLst>
      <pc:sldChg chg="modSp">
        <pc:chgData name="Yeva Ducas" userId="78cfcf5a-781e-4446-8835-d07894ea6269" providerId="ADAL" clId="{FC852EC9-4A08-4F6D-B062-AE16E1ED8350}" dt="2018-02-28T17:08:24.576" v="0" actId="1076"/>
        <pc:sldMkLst>
          <pc:docMk/>
          <pc:sldMk cId="1722184552" sldId="256"/>
        </pc:sldMkLst>
        <pc:picChg chg="mod">
          <ac:chgData name="Yeva Ducas" userId="78cfcf5a-781e-4446-8835-d07894ea6269" providerId="ADAL" clId="{FC852EC9-4A08-4F6D-B062-AE16E1ED8350}" dt="2018-02-28T17:08:24.576" v="0" actId="1076"/>
          <ac:picMkLst>
            <pc:docMk/>
            <pc:sldMk cId="1722184552" sldId="256"/>
            <ac:picMk id="14" creationId="{21C87B77-536D-4ADF-A09C-F7D882BEB33F}"/>
          </ac:picMkLst>
        </pc:picChg>
      </pc:sldChg>
    </pc:docChg>
  </pc:docChgLst>
  <pc:docChgLst>
    <pc:chgData name="Yeva Ducas" userId="78cfcf5a-781e-4446-8835-d07894ea6269" providerId="ADAL" clId="{FFB23156-A17D-4CDC-882E-EAA6FCC921DE}"/>
    <pc:docChg chg="undo redo custSel addSld delSld modSld">
      <pc:chgData name="Yeva Ducas" userId="78cfcf5a-781e-4446-8835-d07894ea6269" providerId="ADAL" clId="{FFB23156-A17D-4CDC-882E-EAA6FCC921DE}" dt="2018-04-09T14:18:28.748" v="480" actId="255"/>
      <pc:docMkLst>
        <pc:docMk/>
      </pc:docMkLst>
      <pc:sldChg chg="modSp">
        <pc:chgData name="Yeva Ducas" userId="78cfcf5a-781e-4446-8835-d07894ea6269" providerId="ADAL" clId="{FFB23156-A17D-4CDC-882E-EAA6FCC921DE}" dt="2018-04-09T13:50:22.292" v="100" actId="20577"/>
        <pc:sldMkLst>
          <pc:docMk/>
          <pc:sldMk cId="1722184552" sldId="256"/>
        </pc:sldMkLst>
        <pc:spChg chg="mod">
          <ac:chgData name="Yeva Ducas" userId="78cfcf5a-781e-4446-8835-d07894ea6269" providerId="ADAL" clId="{FFB23156-A17D-4CDC-882E-EAA6FCC921DE}" dt="2018-04-09T13:48:42.470" v="15" actId="255"/>
          <ac:spMkLst>
            <pc:docMk/>
            <pc:sldMk cId="1722184552" sldId="256"/>
            <ac:spMk id="3" creationId="{4E28CEB8-F8DB-41DF-A63E-BABA8E1264B5}"/>
          </ac:spMkLst>
        </pc:spChg>
        <pc:spChg chg="mod">
          <ac:chgData name="Yeva Ducas" userId="78cfcf5a-781e-4446-8835-d07894ea6269" providerId="ADAL" clId="{FFB23156-A17D-4CDC-882E-EAA6FCC921DE}" dt="2018-04-09T13:50:22.292" v="100" actId="20577"/>
          <ac:spMkLst>
            <pc:docMk/>
            <pc:sldMk cId="1722184552" sldId="256"/>
            <ac:spMk id="6" creationId="{C6150F93-F9EA-4EF5-9AD7-4038E2D619E4}"/>
          </ac:spMkLst>
        </pc:spChg>
      </pc:sldChg>
      <pc:sldChg chg="modSp">
        <pc:chgData name="Yeva Ducas" userId="78cfcf5a-781e-4446-8835-d07894ea6269" providerId="ADAL" clId="{FFB23156-A17D-4CDC-882E-EAA6FCC921DE}" dt="2018-04-09T13:49:55.535" v="40" actId="1076"/>
        <pc:sldMkLst>
          <pc:docMk/>
          <pc:sldMk cId="4225407172" sldId="286"/>
        </pc:sldMkLst>
        <pc:spChg chg="mod">
          <ac:chgData name="Yeva Ducas" userId="78cfcf5a-781e-4446-8835-d07894ea6269" providerId="ADAL" clId="{FFB23156-A17D-4CDC-882E-EAA6FCC921DE}" dt="2018-04-09T13:49:54.472" v="39" actId="2711"/>
          <ac:spMkLst>
            <pc:docMk/>
            <pc:sldMk cId="4225407172" sldId="286"/>
            <ac:spMk id="3" creationId="{6631A8D8-C98E-4510-BB29-F94F219EBE9C}"/>
          </ac:spMkLst>
        </pc:spChg>
        <pc:spChg chg="mod">
          <ac:chgData name="Yeva Ducas" userId="78cfcf5a-781e-4446-8835-d07894ea6269" providerId="ADAL" clId="{FFB23156-A17D-4CDC-882E-EAA6FCC921DE}" dt="2018-04-09T13:49:55.535" v="40" actId="1076"/>
          <ac:spMkLst>
            <pc:docMk/>
            <pc:sldMk cId="4225407172" sldId="286"/>
            <ac:spMk id="13" creationId="{30FA9336-E9C9-4C4E-AF10-9AE0D30AE5D4}"/>
          </ac:spMkLst>
        </pc:spChg>
      </pc:sldChg>
      <pc:sldChg chg="modSp">
        <pc:chgData name="Yeva Ducas" userId="78cfcf5a-781e-4446-8835-d07894ea6269" providerId="ADAL" clId="{FFB23156-A17D-4CDC-882E-EAA6FCC921DE}" dt="2018-04-09T13:51:02.256" v="103" actId="2711"/>
        <pc:sldMkLst>
          <pc:docMk/>
          <pc:sldMk cId="2108138642" sldId="287"/>
        </pc:sldMkLst>
        <pc:spChg chg="mod">
          <ac:chgData name="Yeva Ducas" userId="78cfcf5a-781e-4446-8835-d07894ea6269" providerId="ADAL" clId="{FFB23156-A17D-4CDC-882E-EAA6FCC921DE}" dt="2018-04-09T13:51:02.256" v="103" actId="2711"/>
          <ac:spMkLst>
            <pc:docMk/>
            <pc:sldMk cId="2108138642" sldId="287"/>
            <ac:spMk id="3" creationId="{6631A8D8-C98E-4510-BB29-F94F219EBE9C}"/>
          </ac:spMkLst>
        </pc:spChg>
      </pc:sldChg>
      <pc:sldChg chg="addSp modSp">
        <pc:chgData name="Yeva Ducas" userId="78cfcf5a-781e-4446-8835-d07894ea6269" providerId="ADAL" clId="{FFB23156-A17D-4CDC-882E-EAA6FCC921DE}" dt="2018-04-09T13:54:01.768" v="177" actId="15"/>
        <pc:sldMkLst>
          <pc:docMk/>
          <pc:sldMk cId="2343292216" sldId="288"/>
        </pc:sldMkLst>
        <pc:spChg chg="mod">
          <ac:chgData name="Yeva Ducas" userId="78cfcf5a-781e-4446-8835-d07894ea6269" providerId="ADAL" clId="{FFB23156-A17D-4CDC-882E-EAA6FCC921DE}" dt="2018-04-09T13:51:34.274" v="151" actId="20577"/>
          <ac:spMkLst>
            <pc:docMk/>
            <pc:sldMk cId="2343292216" sldId="288"/>
            <ac:spMk id="2" creationId="{F59B0BE9-6C75-49E7-8863-6EB153A974DC}"/>
          </ac:spMkLst>
        </pc:spChg>
        <pc:spChg chg="mod">
          <ac:chgData name="Yeva Ducas" userId="78cfcf5a-781e-4446-8835-d07894ea6269" providerId="ADAL" clId="{FFB23156-A17D-4CDC-882E-EAA6FCC921DE}" dt="2018-04-09T13:53:57.330" v="175" actId="15"/>
          <ac:spMkLst>
            <pc:docMk/>
            <pc:sldMk cId="2343292216" sldId="288"/>
            <ac:spMk id="3" creationId="{6631A8D8-C98E-4510-BB29-F94F219EBE9C}"/>
          </ac:spMkLst>
        </pc:spChg>
        <pc:spChg chg="add mod">
          <ac:chgData name="Yeva Ducas" userId="78cfcf5a-781e-4446-8835-d07894ea6269" providerId="ADAL" clId="{FFB23156-A17D-4CDC-882E-EAA6FCC921DE}" dt="2018-04-09T13:54:01.768" v="177" actId="15"/>
          <ac:spMkLst>
            <pc:docMk/>
            <pc:sldMk cId="2343292216" sldId="288"/>
            <ac:spMk id="6" creationId="{F5FB93F9-68A2-40E8-8845-A64A5A7E657D}"/>
          </ac:spMkLst>
        </pc:spChg>
      </pc:sldChg>
      <pc:sldChg chg="modSp">
        <pc:chgData name="Yeva Ducas" userId="78cfcf5a-781e-4446-8835-d07894ea6269" providerId="ADAL" clId="{FFB23156-A17D-4CDC-882E-EAA6FCC921DE}" dt="2018-04-09T13:58:37.150" v="258" actId="12"/>
        <pc:sldMkLst>
          <pc:docMk/>
          <pc:sldMk cId="130571404" sldId="289"/>
        </pc:sldMkLst>
        <pc:spChg chg="mod">
          <ac:chgData name="Yeva Ducas" userId="78cfcf5a-781e-4446-8835-d07894ea6269" providerId="ADAL" clId="{FFB23156-A17D-4CDC-882E-EAA6FCC921DE}" dt="2018-04-09T13:57:25.067" v="248" actId="20577"/>
          <ac:spMkLst>
            <pc:docMk/>
            <pc:sldMk cId="130571404" sldId="289"/>
            <ac:spMk id="2" creationId="{F59B0BE9-6C75-49E7-8863-6EB153A974DC}"/>
          </ac:spMkLst>
        </pc:spChg>
        <pc:spChg chg="mod">
          <ac:chgData name="Yeva Ducas" userId="78cfcf5a-781e-4446-8835-d07894ea6269" providerId="ADAL" clId="{FFB23156-A17D-4CDC-882E-EAA6FCC921DE}" dt="2018-04-09T13:58:37.150" v="258" actId="12"/>
          <ac:spMkLst>
            <pc:docMk/>
            <pc:sldMk cId="130571404" sldId="289"/>
            <ac:spMk id="3" creationId="{6631A8D8-C98E-4510-BB29-F94F219EBE9C}"/>
          </ac:spMkLst>
        </pc:spChg>
      </pc:sldChg>
      <pc:sldChg chg="modSp">
        <pc:chgData name="Yeva Ducas" userId="78cfcf5a-781e-4446-8835-d07894ea6269" providerId="ADAL" clId="{FFB23156-A17D-4CDC-882E-EAA6FCC921DE}" dt="2018-04-09T14:18:28.748" v="480" actId="255"/>
        <pc:sldMkLst>
          <pc:docMk/>
          <pc:sldMk cId="4208047403" sldId="290"/>
        </pc:sldMkLst>
        <pc:spChg chg="mod">
          <ac:chgData name="Yeva Ducas" userId="78cfcf5a-781e-4446-8835-d07894ea6269" providerId="ADAL" clId="{FFB23156-A17D-4CDC-882E-EAA6FCC921DE}" dt="2018-04-09T14:15:06.541" v="463" actId="20577"/>
          <ac:spMkLst>
            <pc:docMk/>
            <pc:sldMk cId="4208047403" sldId="290"/>
            <ac:spMk id="2" creationId="{F59B0BE9-6C75-49E7-8863-6EB153A974DC}"/>
          </ac:spMkLst>
        </pc:spChg>
        <pc:spChg chg="mod">
          <ac:chgData name="Yeva Ducas" userId="78cfcf5a-781e-4446-8835-d07894ea6269" providerId="ADAL" clId="{FFB23156-A17D-4CDC-882E-EAA6FCC921DE}" dt="2018-04-09T14:18:28.748" v="480" actId="255"/>
          <ac:spMkLst>
            <pc:docMk/>
            <pc:sldMk cId="4208047403" sldId="290"/>
            <ac:spMk id="3" creationId="{6631A8D8-C98E-4510-BB29-F94F219EBE9C}"/>
          </ac:spMkLst>
        </pc:spChg>
      </pc:sldChg>
      <pc:sldChg chg="del">
        <pc:chgData name="Yeva Ducas" userId="78cfcf5a-781e-4446-8835-d07894ea6269" providerId="ADAL" clId="{FFB23156-A17D-4CDC-882E-EAA6FCC921DE}" dt="2018-04-09T14:15:38.706" v="466" actId="2696"/>
        <pc:sldMkLst>
          <pc:docMk/>
          <pc:sldMk cId="2211845740" sldId="291"/>
        </pc:sldMkLst>
      </pc:sldChg>
      <pc:sldChg chg="modSp">
        <pc:chgData name="Yeva Ducas" userId="78cfcf5a-781e-4446-8835-d07894ea6269" providerId="ADAL" clId="{FFB23156-A17D-4CDC-882E-EAA6FCC921DE}" dt="2018-04-09T14:16:07.285" v="474" actId="27636"/>
        <pc:sldMkLst>
          <pc:docMk/>
          <pc:sldMk cId="3412815817" sldId="292"/>
        </pc:sldMkLst>
        <pc:spChg chg="mod">
          <ac:chgData name="Yeva Ducas" userId="78cfcf5a-781e-4446-8835-d07894ea6269" providerId="ADAL" clId="{FFB23156-A17D-4CDC-882E-EAA6FCC921DE}" dt="2018-04-09T14:16:07.285" v="474" actId="27636"/>
          <ac:spMkLst>
            <pc:docMk/>
            <pc:sldMk cId="3412815817" sldId="292"/>
            <ac:spMk id="3" creationId="{6631A8D8-C98E-4510-BB29-F94F219EBE9C}"/>
          </ac:spMkLst>
        </pc:spChg>
      </pc:sldChg>
      <pc:sldChg chg="del">
        <pc:chgData name="Yeva Ducas" userId="78cfcf5a-781e-4446-8835-d07894ea6269" providerId="ADAL" clId="{FFB23156-A17D-4CDC-882E-EAA6FCC921DE}" dt="2018-04-09T14:16:18.147" v="475" actId="2696"/>
        <pc:sldMkLst>
          <pc:docMk/>
          <pc:sldMk cId="3936807880" sldId="293"/>
        </pc:sldMkLst>
      </pc:sldChg>
      <pc:sldChg chg="addSp delSp modSp">
        <pc:chgData name="Yeva Ducas" userId="78cfcf5a-781e-4446-8835-d07894ea6269" providerId="ADAL" clId="{FFB23156-A17D-4CDC-882E-EAA6FCC921DE}" dt="2018-04-09T14:14:43.283" v="450" actId="27636"/>
        <pc:sldMkLst>
          <pc:docMk/>
          <pc:sldMk cId="838382271" sldId="296"/>
        </pc:sldMkLst>
        <pc:spChg chg="mod">
          <ac:chgData name="Yeva Ducas" userId="78cfcf5a-781e-4446-8835-d07894ea6269" providerId="ADAL" clId="{FFB23156-A17D-4CDC-882E-EAA6FCC921DE}" dt="2018-04-09T14:14:10.891" v="448" actId="20577"/>
          <ac:spMkLst>
            <pc:docMk/>
            <pc:sldMk cId="838382271" sldId="296"/>
            <ac:spMk id="2" creationId="{F59B0BE9-6C75-49E7-8863-6EB153A974DC}"/>
          </ac:spMkLst>
        </pc:spChg>
        <pc:spChg chg="mod">
          <ac:chgData name="Yeva Ducas" userId="78cfcf5a-781e-4446-8835-d07894ea6269" providerId="ADAL" clId="{FFB23156-A17D-4CDC-882E-EAA6FCC921DE}" dt="2018-04-09T14:14:43.283" v="450" actId="27636"/>
          <ac:spMkLst>
            <pc:docMk/>
            <pc:sldMk cId="838382271" sldId="296"/>
            <ac:spMk id="3" creationId="{6631A8D8-C98E-4510-BB29-F94F219EBE9C}"/>
          </ac:spMkLst>
        </pc:spChg>
        <pc:spChg chg="add del mod">
          <ac:chgData name="Yeva Ducas" userId="78cfcf5a-781e-4446-8835-d07894ea6269" providerId="ADAL" clId="{FFB23156-A17D-4CDC-882E-EAA6FCC921DE}" dt="2018-04-09T14:04:05.349" v="308"/>
          <ac:spMkLst>
            <pc:docMk/>
            <pc:sldMk cId="838382271" sldId="296"/>
            <ac:spMk id="6" creationId="{E34CAD4F-0C39-4C2D-B2AC-7112F7D11E53}"/>
          </ac:spMkLst>
        </pc:spChg>
        <pc:spChg chg="add del mod">
          <ac:chgData name="Yeva Ducas" userId="78cfcf5a-781e-4446-8835-d07894ea6269" providerId="ADAL" clId="{FFB23156-A17D-4CDC-882E-EAA6FCC921DE}" dt="2018-04-09T14:04:05.349" v="308"/>
          <ac:spMkLst>
            <pc:docMk/>
            <pc:sldMk cId="838382271" sldId="296"/>
            <ac:spMk id="7" creationId="{AC6637A3-A172-4FBF-9B7F-612952189A89}"/>
          </ac:spMkLst>
        </pc:spChg>
      </pc:sldChg>
      <pc:sldChg chg="del">
        <pc:chgData name="Yeva Ducas" userId="78cfcf5a-781e-4446-8835-d07894ea6269" providerId="ADAL" clId="{FFB23156-A17D-4CDC-882E-EAA6FCC921DE}" dt="2018-04-09T14:15:36.161" v="465" actId="2696"/>
        <pc:sldMkLst>
          <pc:docMk/>
          <pc:sldMk cId="107976367" sldId="297"/>
        </pc:sldMkLst>
      </pc:sldChg>
      <pc:sldChg chg="del">
        <pc:chgData name="Yeva Ducas" userId="78cfcf5a-781e-4446-8835-d07894ea6269" providerId="ADAL" clId="{FFB23156-A17D-4CDC-882E-EAA6FCC921DE}" dt="2018-04-09T14:15:41.355" v="467" actId="2696"/>
        <pc:sldMkLst>
          <pc:docMk/>
          <pc:sldMk cId="1813745454" sldId="298"/>
        </pc:sldMkLst>
      </pc:sldChg>
      <pc:sldChg chg="del">
        <pc:chgData name="Yeva Ducas" userId="78cfcf5a-781e-4446-8835-d07894ea6269" providerId="ADAL" clId="{FFB23156-A17D-4CDC-882E-EAA6FCC921DE}" dt="2018-04-09T14:15:43.916" v="468" actId="2696"/>
        <pc:sldMkLst>
          <pc:docMk/>
          <pc:sldMk cId="4217267220" sldId="299"/>
        </pc:sldMkLst>
      </pc:sldChg>
      <pc:sldChg chg="del">
        <pc:chgData name="Yeva Ducas" userId="78cfcf5a-781e-4446-8835-d07894ea6269" providerId="ADAL" clId="{FFB23156-A17D-4CDC-882E-EAA6FCC921DE}" dt="2018-04-09T14:15:46.409" v="469" actId="2696"/>
        <pc:sldMkLst>
          <pc:docMk/>
          <pc:sldMk cId="2298089554" sldId="300"/>
        </pc:sldMkLst>
      </pc:sldChg>
      <pc:sldChg chg="del">
        <pc:chgData name="Yeva Ducas" userId="78cfcf5a-781e-4446-8835-d07894ea6269" providerId="ADAL" clId="{FFB23156-A17D-4CDC-882E-EAA6FCC921DE}" dt="2018-04-09T14:15:48.764" v="470" actId="2696"/>
        <pc:sldMkLst>
          <pc:docMk/>
          <pc:sldMk cId="3260875261" sldId="301"/>
        </pc:sldMkLst>
      </pc:sldChg>
      <pc:sldChg chg="modSp add">
        <pc:chgData name="Yeva Ducas" userId="78cfcf5a-781e-4446-8835-d07894ea6269" providerId="ADAL" clId="{FFB23156-A17D-4CDC-882E-EAA6FCC921DE}" dt="2018-04-09T13:56:55.891" v="221" actId="14100"/>
        <pc:sldMkLst>
          <pc:docMk/>
          <pc:sldMk cId="2607781752" sldId="302"/>
        </pc:sldMkLst>
        <pc:spChg chg="mod">
          <ac:chgData name="Yeva Ducas" userId="78cfcf5a-781e-4446-8835-d07894ea6269" providerId="ADAL" clId="{FFB23156-A17D-4CDC-882E-EAA6FCC921DE}" dt="2018-04-09T13:54:28.198" v="192" actId="20577"/>
          <ac:spMkLst>
            <pc:docMk/>
            <pc:sldMk cId="2607781752" sldId="302"/>
            <ac:spMk id="2" creationId="{F59B0BE9-6C75-49E7-8863-6EB153A974DC}"/>
          </ac:spMkLst>
        </pc:spChg>
        <pc:spChg chg="mod">
          <ac:chgData name="Yeva Ducas" userId="78cfcf5a-781e-4446-8835-d07894ea6269" providerId="ADAL" clId="{FFB23156-A17D-4CDC-882E-EAA6FCC921DE}" dt="2018-04-09T13:56:00.914" v="211" actId="12"/>
          <ac:spMkLst>
            <pc:docMk/>
            <pc:sldMk cId="2607781752" sldId="302"/>
            <ac:spMk id="3" creationId="{6631A8D8-C98E-4510-BB29-F94F219EBE9C}"/>
          </ac:spMkLst>
        </pc:spChg>
        <pc:spChg chg="mod">
          <ac:chgData name="Yeva Ducas" userId="78cfcf5a-781e-4446-8835-d07894ea6269" providerId="ADAL" clId="{FFB23156-A17D-4CDC-882E-EAA6FCC921DE}" dt="2018-04-09T13:56:55.891" v="221" actId="14100"/>
          <ac:spMkLst>
            <pc:docMk/>
            <pc:sldMk cId="2607781752" sldId="302"/>
            <ac:spMk id="6" creationId="{F5FB93F9-68A2-40E8-8845-A64A5A7E657D}"/>
          </ac:spMkLst>
        </pc:spChg>
      </pc:sldChg>
      <pc:sldChg chg="modSp add">
        <pc:chgData name="Yeva Ducas" userId="78cfcf5a-781e-4446-8835-d07894ea6269" providerId="ADAL" clId="{FFB23156-A17D-4CDC-882E-EAA6FCC921DE}" dt="2018-04-09T14:00:42.868" v="289" actId="12"/>
        <pc:sldMkLst>
          <pc:docMk/>
          <pc:sldMk cId="2379811058" sldId="303"/>
        </pc:sldMkLst>
        <pc:spChg chg="mod">
          <ac:chgData name="Yeva Ducas" userId="78cfcf5a-781e-4446-8835-d07894ea6269" providerId="ADAL" clId="{FFB23156-A17D-4CDC-882E-EAA6FCC921DE}" dt="2018-04-09T13:58:54.670" v="273" actId="20577"/>
          <ac:spMkLst>
            <pc:docMk/>
            <pc:sldMk cId="2379811058" sldId="303"/>
            <ac:spMk id="2" creationId="{F59B0BE9-6C75-49E7-8863-6EB153A974DC}"/>
          </ac:spMkLst>
        </pc:spChg>
        <pc:spChg chg="mod">
          <ac:chgData name="Yeva Ducas" userId="78cfcf5a-781e-4446-8835-d07894ea6269" providerId="ADAL" clId="{FFB23156-A17D-4CDC-882E-EAA6FCC921DE}" dt="2018-04-09T14:00:42.868" v="289" actId="12"/>
          <ac:spMkLst>
            <pc:docMk/>
            <pc:sldMk cId="2379811058" sldId="303"/>
            <ac:spMk id="3" creationId="{6631A8D8-C98E-4510-BB29-F94F219EBE9C}"/>
          </ac:spMkLst>
        </pc:spChg>
      </pc:sldChg>
      <pc:sldChg chg="addSp delSp modSp add">
        <pc:chgData name="Yeva Ducas" userId="78cfcf5a-781e-4446-8835-d07894ea6269" providerId="ADAL" clId="{FFB23156-A17D-4CDC-882E-EAA6FCC921DE}" dt="2018-04-09T14:10:27.720" v="372"/>
        <pc:sldMkLst>
          <pc:docMk/>
          <pc:sldMk cId="2694219725" sldId="304"/>
        </pc:sldMkLst>
        <pc:spChg chg="mod">
          <ac:chgData name="Yeva Ducas" userId="78cfcf5a-781e-4446-8835-d07894ea6269" providerId="ADAL" clId="{FFB23156-A17D-4CDC-882E-EAA6FCC921DE}" dt="2018-04-09T14:10:27.720" v="372"/>
          <ac:spMkLst>
            <pc:docMk/>
            <pc:sldMk cId="2694219725" sldId="304"/>
            <ac:spMk id="2" creationId="{F59B0BE9-6C75-49E7-8863-6EB153A974DC}"/>
          </ac:spMkLst>
        </pc:spChg>
        <pc:spChg chg="mod">
          <ac:chgData name="Yeva Ducas" userId="78cfcf5a-781e-4446-8835-d07894ea6269" providerId="ADAL" clId="{FFB23156-A17D-4CDC-882E-EAA6FCC921DE}" dt="2018-04-09T14:03:16.188" v="304" actId="12"/>
          <ac:spMkLst>
            <pc:docMk/>
            <pc:sldMk cId="2694219725" sldId="304"/>
            <ac:spMk id="3" creationId="{6631A8D8-C98E-4510-BB29-F94F219EBE9C}"/>
          </ac:spMkLst>
        </pc:spChg>
        <pc:spChg chg="add del">
          <ac:chgData name="Yeva Ducas" userId="78cfcf5a-781e-4446-8835-d07894ea6269" providerId="ADAL" clId="{FFB23156-A17D-4CDC-882E-EAA6FCC921DE}" dt="2018-04-09T14:04:00.669" v="306"/>
          <ac:spMkLst>
            <pc:docMk/>
            <pc:sldMk cId="2694219725" sldId="304"/>
            <ac:spMk id="6" creationId="{91D3CC07-A375-4E2D-90B7-A1BE3F440358}"/>
          </ac:spMkLst>
        </pc:spChg>
        <pc:spChg chg="mod">
          <ac:chgData name="Yeva Ducas" userId="78cfcf5a-781e-4446-8835-d07894ea6269" providerId="ADAL" clId="{FFB23156-A17D-4CDC-882E-EAA6FCC921DE}" dt="2018-04-09T14:02:49.495" v="295" actId="1076"/>
          <ac:spMkLst>
            <pc:docMk/>
            <pc:sldMk cId="2694219725" sldId="304"/>
            <ac:spMk id="13" creationId="{30FA9336-E9C9-4C4E-AF10-9AE0D30AE5D4}"/>
          </ac:spMkLst>
        </pc:spChg>
      </pc:sldChg>
      <pc:sldChg chg="modSp add">
        <pc:chgData name="Yeva Ducas" userId="78cfcf5a-781e-4446-8835-d07894ea6269" providerId="ADAL" clId="{FFB23156-A17D-4CDC-882E-EAA6FCC921DE}" dt="2018-04-09T14:10:31.426" v="373"/>
        <pc:sldMkLst>
          <pc:docMk/>
          <pc:sldMk cId="2834758662" sldId="305"/>
        </pc:sldMkLst>
        <pc:spChg chg="mod">
          <ac:chgData name="Yeva Ducas" userId="78cfcf5a-781e-4446-8835-d07894ea6269" providerId="ADAL" clId="{FFB23156-A17D-4CDC-882E-EAA6FCC921DE}" dt="2018-04-09T14:10:31.426" v="373"/>
          <ac:spMkLst>
            <pc:docMk/>
            <pc:sldMk cId="2834758662" sldId="305"/>
            <ac:spMk id="2" creationId="{F59B0BE9-6C75-49E7-8863-6EB153A974DC}"/>
          </ac:spMkLst>
        </pc:spChg>
        <pc:spChg chg="mod">
          <ac:chgData name="Yeva Ducas" userId="78cfcf5a-781e-4446-8835-d07894ea6269" providerId="ADAL" clId="{FFB23156-A17D-4CDC-882E-EAA6FCC921DE}" dt="2018-04-09T14:05:38.296" v="327" actId="255"/>
          <ac:spMkLst>
            <pc:docMk/>
            <pc:sldMk cId="2834758662" sldId="305"/>
            <ac:spMk id="3" creationId="{6631A8D8-C98E-4510-BB29-F94F219EBE9C}"/>
          </ac:spMkLst>
        </pc:spChg>
      </pc:sldChg>
      <pc:sldChg chg="modSp add">
        <pc:chgData name="Yeva Ducas" userId="78cfcf5a-781e-4446-8835-d07894ea6269" providerId="ADAL" clId="{FFB23156-A17D-4CDC-882E-EAA6FCC921DE}" dt="2018-04-09T14:10:34.971" v="374"/>
        <pc:sldMkLst>
          <pc:docMk/>
          <pc:sldMk cId="1918269101" sldId="306"/>
        </pc:sldMkLst>
        <pc:spChg chg="mod">
          <ac:chgData name="Yeva Ducas" userId="78cfcf5a-781e-4446-8835-d07894ea6269" providerId="ADAL" clId="{FFB23156-A17D-4CDC-882E-EAA6FCC921DE}" dt="2018-04-09T14:10:34.971" v="374"/>
          <ac:spMkLst>
            <pc:docMk/>
            <pc:sldMk cId="1918269101" sldId="306"/>
            <ac:spMk id="2" creationId="{F59B0BE9-6C75-49E7-8863-6EB153A974DC}"/>
          </ac:spMkLst>
        </pc:spChg>
        <pc:spChg chg="mod">
          <ac:chgData name="Yeva Ducas" userId="78cfcf5a-781e-4446-8835-d07894ea6269" providerId="ADAL" clId="{FFB23156-A17D-4CDC-882E-EAA6FCC921DE}" dt="2018-04-09T14:07:36.811" v="347" actId="20577"/>
          <ac:spMkLst>
            <pc:docMk/>
            <pc:sldMk cId="1918269101" sldId="306"/>
            <ac:spMk id="3" creationId="{6631A8D8-C98E-4510-BB29-F94F219EBE9C}"/>
          </ac:spMkLst>
        </pc:spChg>
      </pc:sldChg>
      <pc:sldChg chg="modSp add">
        <pc:chgData name="Yeva Ducas" userId="78cfcf5a-781e-4446-8835-d07894ea6269" providerId="ADAL" clId="{FFB23156-A17D-4CDC-882E-EAA6FCC921DE}" dt="2018-04-09T14:10:37.930" v="375"/>
        <pc:sldMkLst>
          <pc:docMk/>
          <pc:sldMk cId="2912994834" sldId="307"/>
        </pc:sldMkLst>
        <pc:spChg chg="mod">
          <ac:chgData name="Yeva Ducas" userId="78cfcf5a-781e-4446-8835-d07894ea6269" providerId="ADAL" clId="{FFB23156-A17D-4CDC-882E-EAA6FCC921DE}" dt="2018-04-09T14:10:37.930" v="375"/>
          <ac:spMkLst>
            <pc:docMk/>
            <pc:sldMk cId="2912994834" sldId="307"/>
            <ac:spMk id="2" creationId="{F59B0BE9-6C75-49E7-8863-6EB153A974DC}"/>
          </ac:spMkLst>
        </pc:spChg>
        <pc:spChg chg="mod">
          <ac:chgData name="Yeva Ducas" userId="78cfcf5a-781e-4446-8835-d07894ea6269" providerId="ADAL" clId="{FFB23156-A17D-4CDC-882E-EAA6FCC921DE}" dt="2018-04-09T14:08:35.996" v="357" actId="12"/>
          <ac:spMkLst>
            <pc:docMk/>
            <pc:sldMk cId="2912994834" sldId="307"/>
            <ac:spMk id="3" creationId="{6631A8D8-C98E-4510-BB29-F94F219EBE9C}"/>
          </ac:spMkLst>
        </pc:spChg>
      </pc:sldChg>
      <pc:sldChg chg="modSp add">
        <pc:chgData name="Yeva Ducas" userId="78cfcf5a-781e-4446-8835-d07894ea6269" providerId="ADAL" clId="{FFB23156-A17D-4CDC-882E-EAA6FCC921DE}" dt="2018-04-09T14:10:41.949" v="376"/>
        <pc:sldMkLst>
          <pc:docMk/>
          <pc:sldMk cId="2796003208" sldId="308"/>
        </pc:sldMkLst>
        <pc:spChg chg="mod">
          <ac:chgData name="Yeva Ducas" userId="78cfcf5a-781e-4446-8835-d07894ea6269" providerId="ADAL" clId="{FFB23156-A17D-4CDC-882E-EAA6FCC921DE}" dt="2018-04-09T14:10:41.949" v="376"/>
          <ac:spMkLst>
            <pc:docMk/>
            <pc:sldMk cId="2796003208" sldId="308"/>
            <ac:spMk id="2" creationId="{F59B0BE9-6C75-49E7-8863-6EB153A974DC}"/>
          </ac:spMkLst>
        </pc:spChg>
        <pc:spChg chg="mod">
          <ac:chgData name="Yeva Ducas" userId="78cfcf5a-781e-4446-8835-d07894ea6269" providerId="ADAL" clId="{FFB23156-A17D-4CDC-882E-EAA6FCC921DE}" dt="2018-04-09T14:09:48.418" v="371" actId="12"/>
          <ac:spMkLst>
            <pc:docMk/>
            <pc:sldMk cId="2796003208" sldId="308"/>
            <ac:spMk id="3" creationId="{6631A8D8-C98E-4510-BB29-F94F219EBE9C}"/>
          </ac:spMkLst>
        </pc:spChg>
      </pc:sldChg>
      <pc:sldChg chg="modSp add">
        <pc:chgData name="Yeva Ducas" userId="78cfcf5a-781e-4446-8835-d07894ea6269" providerId="ADAL" clId="{FFB23156-A17D-4CDC-882E-EAA6FCC921DE}" dt="2018-04-09T14:11:17.215" v="382" actId="12"/>
        <pc:sldMkLst>
          <pc:docMk/>
          <pc:sldMk cId="1962921069" sldId="309"/>
        </pc:sldMkLst>
        <pc:spChg chg="mod">
          <ac:chgData name="Yeva Ducas" userId="78cfcf5a-781e-4446-8835-d07894ea6269" providerId="ADAL" clId="{FFB23156-A17D-4CDC-882E-EAA6FCC921DE}" dt="2018-04-09T14:11:17.215" v="382" actId="12"/>
          <ac:spMkLst>
            <pc:docMk/>
            <pc:sldMk cId="1962921069" sldId="309"/>
            <ac:spMk id="3" creationId="{6631A8D8-C98E-4510-BB29-F94F219EBE9C}"/>
          </ac:spMkLst>
        </pc:spChg>
      </pc:sldChg>
      <pc:sldChg chg="modSp add">
        <pc:chgData name="Yeva Ducas" userId="78cfcf5a-781e-4446-8835-d07894ea6269" providerId="ADAL" clId="{FFB23156-A17D-4CDC-882E-EAA6FCC921DE}" dt="2018-04-09T14:12:38.316" v="394" actId="255"/>
        <pc:sldMkLst>
          <pc:docMk/>
          <pc:sldMk cId="2067590720" sldId="310"/>
        </pc:sldMkLst>
        <pc:spChg chg="mod">
          <ac:chgData name="Yeva Ducas" userId="78cfcf5a-781e-4446-8835-d07894ea6269" providerId="ADAL" clId="{FFB23156-A17D-4CDC-882E-EAA6FCC921DE}" dt="2018-04-09T14:12:38.316" v="394" actId="255"/>
          <ac:spMkLst>
            <pc:docMk/>
            <pc:sldMk cId="2067590720" sldId="310"/>
            <ac:spMk id="3" creationId="{6631A8D8-C98E-4510-BB29-F94F219EBE9C}"/>
          </ac:spMkLst>
        </pc:spChg>
      </pc:sldChg>
      <pc:sldChg chg="modSp add">
        <pc:chgData name="Yeva Ducas" userId="78cfcf5a-781e-4446-8835-d07894ea6269" providerId="ADAL" clId="{FFB23156-A17D-4CDC-882E-EAA6FCC921DE}" dt="2018-04-09T14:13:50.519" v="406" actId="255"/>
        <pc:sldMkLst>
          <pc:docMk/>
          <pc:sldMk cId="278804726" sldId="311"/>
        </pc:sldMkLst>
        <pc:spChg chg="mod">
          <ac:chgData name="Yeva Ducas" userId="78cfcf5a-781e-4446-8835-d07894ea6269" providerId="ADAL" clId="{FFB23156-A17D-4CDC-882E-EAA6FCC921DE}" dt="2018-04-09T14:13:50.519" v="406" actId="255"/>
          <ac:spMkLst>
            <pc:docMk/>
            <pc:sldMk cId="278804726" sldId="311"/>
            <ac:spMk id="3" creationId="{6631A8D8-C98E-4510-BB29-F94F219EBE9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4/9/2018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4/9/2018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248524"/>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2775629"/>
            <a:ext cx="3109839" cy="1053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79634" y="6136022"/>
            <a:ext cx="11632732"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4E28CEB8-F8DB-41DF-A63E-BABA8E1264B5}"/>
              </a:ext>
            </a:extLst>
          </p:cNvPr>
          <p:cNvSpPr/>
          <p:nvPr/>
        </p:nvSpPr>
        <p:spPr>
          <a:xfrm>
            <a:off x="3942826" y="2539052"/>
            <a:ext cx="7983522" cy="1445719"/>
          </a:xfrm>
          <a:prstGeom prst="rect">
            <a:avLst/>
          </a:prstGeom>
          <a:solidFill>
            <a:srgbClr val="841A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6000" dirty="0"/>
              <a:t>Interview Training</a:t>
            </a:r>
          </a:p>
        </p:txBody>
      </p:sp>
      <p:sp>
        <p:nvSpPr>
          <p:cNvPr id="5" name="Rectangle 4">
            <a:extLst>
              <a:ext uri="{FF2B5EF4-FFF2-40B4-BE49-F238E27FC236}">
                <a16:creationId xmlns:a16="http://schemas.microsoft.com/office/drawing/2014/main" id="{35064550-E516-4761-AA74-D7948A6A789E}"/>
              </a:ext>
            </a:extLst>
          </p:cNvPr>
          <p:cNvSpPr/>
          <p:nvPr/>
        </p:nvSpPr>
        <p:spPr>
          <a:xfrm>
            <a:off x="3942826" y="3926832"/>
            <a:ext cx="7983522" cy="4734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6150F93-F9EA-4EF5-9AD7-4038E2D619E4}"/>
              </a:ext>
            </a:extLst>
          </p:cNvPr>
          <p:cNvSpPr txBox="1"/>
          <p:nvPr/>
        </p:nvSpPr>
        <p:spPr>
          <a:xfrm>
            <a:off x="6392411" y="3965789"/>
            <a:ext cx="5436066" cy="369332"/>
          </a:xfrm>
          <a:prstGeom prst="rect">
            <a:avLst/>
          </a:prstGeom>
          <a:noFill/>
        </p:spPr>
        <p:txBody>
          <a:bodyPr wrap="square" rtlCol="0">
            <a:spAutoFit/>
          </a:bodyPr>
          <a:lstStyle/>
          <a:p>
            <a:pPr algn="r"/>
            <a:r>
              <a:rPr lang="en-US" dirty="0">
                <a:solidFill>
                  <a:schemeClr val="bg1"/>
                </a:solidFill>
                <a:latin typeface="Calibri" panose="020F0502020204030204" pitchFamily="34" charset="0"/>
                <a:cs typeface="Calibri" panose="020F0502020204030204" pitchFamily="34" charset="0"/>
              </a:rPr>
              <a:t>Interview Training for Hiring Managers</a:t>
            </a:r>
          </a:p>
        </p:txBody>
      </p:sp>
    </p:spTree>
    <p:extLst>
      <p:ext uri="{BB962C8B-B14F-4D97-AF65-F5344CB8AC3E}">
        <p14:creationId xmlns:p14="http://schemas.microsoft.com/office/powerpoint/2010/main" val="1722184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331366"/>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What to ask and not to ask (CONT.)</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a:xfrm>
            <a:off x="1451579" y="2015732"/>
            <a:ext cx="9603275" cy="3450613"/>
          </a:xfrm>
        </p:spPr>
        <p:txBody>
          <a:bodyPr>
            <a:noAutofit/>
          </a:bodyPr>
          <a:lstStyle/>
          <a:p>
            <a:r>
              <a:rPr lang="en-US" sz="1600" dirty="0"/>
              <a:t>Sex/Marital Status:</a:t>
            </a:r>
          </a:p>
          <a:p>
            <a:pPr lvl="1">
              <a:buFont typeface="Courier New" panose="02070309020205020404" pitchFamily="49" charset="0"/>
              <a:buChar char="o"/>
            </a:pPr>
            <a:r>
              <a:rPr lang="en-US" sz="1600" dirty="0"/>
              <a:t>Instead of:</a:t>
            </a:r>
          </a:p>
          <a:p>
            <a:pPr lvl="2">
              <a:buFont typeface="Wingdings" panose="05000000000000000000" pitchFamily="2" charset="2"/>
              <a:buChar char="§"/>
            </a:pPr>
            <a:r>
              <a:rPr lang="en-US" dirty="0"/>
              <a:t>Are you married?</a:t>
            </a:r>
          </a:p>
          <a:p>
            <a:pPr lvl="2">
              <a:buFont typeface="Wingdings" panose="05000000000000000000" pitchFamily="2" charset="2"/>
              <a:buChar char="§"/>
            </a:pPr>
            <a:r>
              <a:rPr lang="en-US" dirty="0"/>
              <a:t>When do you plan to start a family?</a:t>
            </a:r>
          </a:p>
          <a:p>
            <a:pPr lvl="2">
              <a:buFont typeface="Wingdings" panose="05000000000000000000" pitchFamily="2" charset="2"/>
              <a:buChar char="§"/>
            </a:pPr>
            <a:r>
              <a:rPr lang="en-US" dirty="0"/>
              <a:t>Do you have children?</a:t>
            </a:r>
          </a:p>
          <a:p>
            <a:pPr lvl="1">
              <a:buFont typeface="Courier New" panose="02070309020205020404" pitchFamily="49" charset="0"/>
              <a:buChar char="o"/>
            </a:pPr>
            <a:r>
              <a:rPr lang="en-US" sz="1600" dirty="0"/>
              <a:t>Ask:</a:t>
            </a:r>
          </a:p>
          <a:p>
            <a:pPr lvl="2">
              <a:buFont typeface="Wingdings" panose="05000000000000000000" pitchFamily="2" charset="2"/>
              <a:buChar char="§"/>
            </a:pPr>
            <a:r>
              <a:rPr lang="en-US" dirty="0"/>
              <a:t>Are you available to travel frequently?</a:t>
            </a:r>
          </a:p>
          <a:p>
            <a:pPr lvl="2">
              <a:buFont typeface="Wingdings" panose="05000000000000000000" pitchFamily="2" charset="2"/>
              <a:buChar char="§"/>
            </a:pPr>
            <a:r>
              <a:rPr lang="en-US" dirty="0"/>
              <a:t>Can you work overtime with no notice?</a:t>
            </a:r>
          </a:p>
          <a:p>
            <a:pPr lvl="2">
              <a:buFont typeface="Wingdings" panose="05000000000000000000" pitchFamily="2" charset="2"/>
              <a:buChar char="§"/>
            </a:pPr>
            <a:r>
              <a:rPr lang="en-US" dirty="0"/>
              <a:t>Can you work evenings and weekends?</a:t>
            </a:r>
          </a:p>
          <a:p>
            <a:pPr lvl="2">
              <a:buFont typeface="Wingdings" panose="05000000000000000000" pitchFamily="2" charset="2"/>
              <a:buChar char="§"/>
            </a:pPr>
            <a:r>
              <a:rPr lang="en-US" dirty="0"/>
              <a:t>When we check references/do a background check, are there other names we should look under?</a:t>
            </a:r>
          </a:p>
          <a:p>
            <a:pPr marL="914400" lvl="2" indent="0">
              <a:buNone/>
            </a:pPr>
            <a:endParaRPr lang="en-US" sz="2400"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1918269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331366"/>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What to ask and not to ask (CONT.)</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a:xfrm>
            <a:off x="1451579" y="2015732"/>
            <a:ext cx="9603275" cy="3450613"/>
          </a:xfrm>
        </p:spPr>
        <p:txBody>
          <a:bodyPr>
            <a:noAutofit/>
          </a:bodyPr>
          <a:lstStyle/>
          <a:p>
            <a:r>
              <a:rPr lang="en-US" sz="1600" dirty="0"/>
              <a:t>National origin/citizenship:</a:t>
            </a:r>
          </a:p>
          <a:p>
            <a:pPr lvl="1">
              <a:buFont typeface="Courier New" panose="02070309020205020404" pitchFamily="49" charset="0"/>
              <a:buChar char="o"/>
            </a:pPr>
            <a:r>
              <a:rPr lang="en-US" sz="1600" dirty="0"/>
              <a:t>Instead of:</a:t>
            </a:r>
          </a:p>
          <a:p>
            <a:pPr lvl="2">
              <a:buFont typeface="Wingdings" panose="05000000000000000000" pitchFamily="2" charset="2"/>
              <a:buChar char="§"/>
            </a:pPr>
            <a:r>
              <a:rPr lang="en-US" dirty="0"/>
              <a:t>Are you a citizen of the U.S.?</a:t>
            </a:r>
          </a:p>
          <a:p>
            <a:pPr lvl="2">
              <a:buFont typeface="Wingdings" panose="05000000000000000000" pitchFamily="2" charset="2"/>
              <a:buChar char="§"/>
            </a:pPr>
            <a:r>
              <a:rPr lang="en-US" dirty="0"/>
              <a:t>What country are you from?</a:t>
            </a:r>
          </a:p>
          <a:p>
            <a:pPr lvl="2">
              <a:buFont typeface="Wingdings" panose="05000000000000000000" pitchFamily="2" charset="2"/>
              <a:buChar char="§"/>
            </a:pPr>
            <a:r>
              <a:rPr lang="en-US" dirty="0"/>
              <a:t>Where is your accent from?</a:t>
            </a:r>
          </a:p>
          <a:p>
            <a:pPr lvl="2">
              <a:buFont typeface="Wingdings" panose="05000000000000000000" pitchFamily="2" charset="2"/>
              <a:buChar char="§"/>
            </a:pPr>
            <a:r>
              <a:rPr lang="en-US" dirty="0"/>
              <a:t>What nationality is your last name?</a:t>
            </a:r>
          </a:p>
          <a:p>
            <a:pPr lvl="2"/>
            <a:r>
              <a:rPr lang="en-US" dirty="0"/>
              <a:t>When does your visa expire?</a:t>
            </a:r>
          </a:p>
          <a:p>
            <a:pPr lvl="1">
              <a:buFont typeface="Courier New" panose="02070309020205020404" pitchFamily="49" charset="0"/>
              <a:buChar char="o"/>
            </a:pPr>
            <a:r>
              <a:rPr lang="en-US" sz="1600" dirty="0"/>
              <a:t>Ask:</a:t>
            </a:r>
          </a:p>
          <a:p>
            <a:pPr lvl="2">
              <a:buFont typeface="Wingdings" panose="05000000000000000000" pitchFamily="2" charset="2"/>
              <a:buChar char="§"/>
            </a:pPr>
            <a:r>
              <a:rPr lang="en-US" dirty="0"/>
              <a:t>If you are hired, are you able to provide documentation to prove that you are eligible to work in the U.S.?</a:t>
            </a:r>
          </a:p>
          <a:p>
            <a:pPr marL="914400" lvl="2" indent="0">
              <a:buNone/>
            </a:pPr>
            <a:endParaRPr lang="en-US" sz="2400"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2912994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331366"/>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What to ask and not to ask (CONT.)</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a:xfrm>
            <a:off x="1451579" y="2015732"/>
            <a:ext cx="9603275" cy="3450613"/>
          </a:xfrm>
        </p:spPr>
        <p:txBody>
          <a:bodyPr>
            <a:noAutofit/>
          </a:bodyPr>
          <a:lstStyle/>
          <a:p>
            <a:r>
              <a:rPr lang="en-US" sz="2400" dirty="0"/>
              <a:t>Military:</a:t>
            </a:r>
          </a:p>
          <a:p>
            <a:pPr lvl="1">
              <a:buFont typeface="Courier New" panose="02070309020205020404" pitchFamily="49" charset="0"/>
              <a:buChar char="o"/>
            </a:pPr>
            <a:r>
              <a:rPr lang="en-US" sz="2400" dirty="0"/>
              <a:t>Instead of:</a:t>
            </a:r>
          </a:p>
          <a:p>
            <a:pPr lvl="2">
              <a:buFont typeface="Wingdings" panose="05000000000000000000" pitchFamily="2" charset="2"/>
              <a:buChar char="§"/>
            </a:pPr>
            <a:r>
              <a:rPr lang="en-US" sz="2400" dirty="0"/>
              <a:t>Please provide the status of your military discharge.</a:t>
            </a:r>
          </a:p>
          <a:p>
            <a:pPr lvl="2">
              <a:buFont typeface="Wingdings" panose="05000000000000000000" pitchFamily="2" charset="2"/>
              <a:buChar char="§"/>
            </a:pPr>
            <a:r>
              <a:rPr lang="en-US" sz="2400" dirty="0"/>
              <a:t>Will you miss work to perform military service?</a:t>
            </a:r>
          </a:p>
          <a:p>
            <a:pPr lvl="1">
              <a:buFont typeface="Courier New" panose="02070309020205020404" pitchFamily="49" charset="0"/>
              <a:buChar char="o"/>
            </a:pPr>
            <a:r>
              <a:rPr lang="en-US" sz="2400" dirty="0"/>
              <a:t>Ask:</a:t>
            </a:r>
          </a:p>
          <a:p>
            <a:pPr lvl="2">
              <a:buFont typeface="Wingdings" panose="05000000000000000000" pitchFamily="2" charset="2"/>
              <a:buChar char="§"/>
            </a:pPr>
            <a:r>
              <a:rPr lang="en-US" sz="2400" dirty="0"/>
              <a:t>What experience did you gain in the uniformed service that is relevant to the job you would be doing?</a:t>
            </a:r>
          </a:p>
          <a:p>
            <a:pPr marL="914400" lvl="2" indent="0">
              <a:buNone/>
            </a:pPr>
            <a:endParaRPr lang="en-US" sz="2400"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2796003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331366"/>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What to ask and not to ask (CONT.)</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a:xfrm>
            <a:off x="1451579" y="2015732"/>
            <a:ext cx="9603275" cy="3450613"/>
          </a:xfrm>
        </p:spPr>
        <p:txBody>
          <a:bodyPr>
            <a:noAutofit/>
          </a:bodyPr>
          <a:lstStyle/>
          <a:p>
            <a:r>
              <a:rPr lang="en-US" sz="2800" dirty="0"/>
              <a:t>Appearance:</a:t>
            </a:r>
          </a:p>
          <a:p>
            <a:pPr lvl="1">
              <a:buFont typeface="Courier New" panose="02070309020205020404" pitchFamily="49" charset="0"/>
              <a:buChar char="o"/>
            </a:pPr>
            <a:r>
              <a:rPr lang="en-US" sz="2800" dirty="0"/>
              <a:t>Guidelines:</a:t>
            </a:r>
          </a:p>
          <a:p>
            <a:pPr lvl="2">
              <a:buFont typeface="Wingdings" panose="05000000000000000000" pitchFamily="2" charset="2"/>
              <a:buChar char="§"/>
            </a:pPr>
            <a:r>
              <a:rPr lang="en-US" sz="2800" dirty="0"/>
              <a:t>Employers need to be aware of religious and cultural variations on appearances.</a:t>
            </a:r>
          </a:p>
          <a:p>
            <a:pPr marL="914400" lvl="2" indent="0">
              <a:buNone/>
            </a:pPr>
            <a:endParaRPr lang="en-US" sz="2400"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1962921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331366"/>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What to ask and not to ask (CONT.)</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a:xfrm>
            <a:off x="1451579" y="2015732"/>
            <a:ext cx="9603275" cy="3450613"/>
          </a:xfrm>
        </p:spPr>
        <p:txBody>
          <a:bodyPr>
            <a:noAutofit/>
          </a:bodyPr>
          <a:lstStyle/>
          <a:p>
            <a:r>
              <a:rPr lang="en-US" sz="2200" dirty="0"/>
              <a:t>Arrests and convictions:</a:t>
            </a:r>
          </a:p>
          <a:p>
            <a:pPr lvl="1">
              <a:buFont typeface="Courier New" panose="02070309020205020404" pitchFamily="49" charset="0"/>
              <a:buChar char="o"/>
            </a:pPr>
            <a:r>
              <a:rPr lang="en-US" sz="2200" dirty="0"/>
              <a:t>Instead of:</a:t>
            </a:r>
          </a:p>
          <a:p>
            <a:pPr lvl="2">
              <a:buFont typeface="Wingdings" panose="05000000000000000000" pitchFamily="2" charset="2"/>
              <a:buChar char="§"/>
            </a:pPr>
            <a:r>
              <a:rPr lang="en-US" sz="2200" dirty="0"/>
              <a:t>Have you ever been arrested?</a:t>
            </a:r>
          </a:p>
          <a:p>
            <a:pPr lvl="1">
              <a:buFont typeface="Courier New" panose="02070309020205020404" pitchFamily="49" charset="0"/>
              <a:buChar char="o"/>
            </a:pPr>
            <a:r>
              <a:rPr lang="en-US" sz="2200" dirty="0"/>
              <a:t>Ask:</a:t>
            </a:r>
          </a:p>
          <a:p>
            <a:pPr lvl="2">
              <a:buFont typeface="Wingdings" panose="05000000000000000000" pitchFamily="2" charset="2"/>
              <a:buChar char="§"/>
            </a:pPr>
            <a:r>
              <a:rPr lang="en-US" sz="2200" dirty="0"/>
              <a:t>Have you ever been convicted of a felony? (You must qualify this question by stating that a conviction will not automatically disqualify a candidate. Additionally, the timing of asking this question may be governed by state law).</a:t>
            </a:r>
          </a:p>
          <a:p>
            <a:pPr marL="914400" lvl="2" indent="0">
              <a:buNone/>
            </a:pPr>
            <a:endParaRPr lang="en-US" sz="2400"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20675907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331366"/>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What to ask and not to ask (CONT.)</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a:xfrm>
            <a:off x="1451579" y="2015732"/>
            <a:ext cx="9603275" cy="3450613"/>
          </a:xfrm>
        </p:spPr>
        <p:txBody>
          <a:bodyPr>
            <a:noAutofit/>
          </a:bodyPr>
          <a:lstStyle/>
          <a:p>
            <a:r>
              <a:rPr lang="en-US" sz="2200" dirty="0"/>
              <a:t>The U.S. Equal Employment Opportunity Commission (EEOC)</a:t>
            </a:r>
            <a:r>
              <a:rPr lang="en-US" sz="2200" b="1" dirty="0"/>
              <a:t> </a:t>
            </a:r>
            <a:r>
              <a:rPr lang="en-US" sz="2200" dirty="0"/>
              <a:t>approved guidance on employer use of criminal background checks. </a:t>
            </a:r>
          </a:p>
          <a:p>
            <a:r>
              <a:rPr lang="en-US" sz="2200" dirty="0"/>
              <a:t>While the EEOC guidance does not prohibit employers from considering criminal information during the hiring process, it does require employers to take new steps to prevent discrimination under Title VII of the Civil Rights Act of 1964. </a:t>
            </a:r>
          </a:p>
          <a:p>
            <a:r>
              <a:rPr lang="en-US" sz="2200" dirty="0"/>
              <a:t>Title VII pre-empts a state or local law requiring a criminal background check if the check is not job-related and consistent with business necessity.</a:t>
            </a:r>
          </a:p>
          <a:p>
            <a:pPr>
              <a:buNone/>
            </a:pPr>
            <a:br>
              <a:rPr lang="en-US" sz="2200" dirty="0"/>
            </a:br>
            <a:br>
              <a:rPr lang="en-US" sz="2200" dirty="0"/>
            </a:br>
            <a:endParaRPr lang="en-US" sz="2200" dirty="0"/>
          </a:p>
          <a:p>
            <a:pPr marL="914400" lvl="2" indent="0">
              <a:buNone/>
            </a:pPr>
            <a:endParaRPr lang="en-US" sz="2400"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278804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248524"/>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Volunteered information</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p:txBody>
          <a:bodyPr>
            <a:normAutofit fontScale="92500" lnSpcReduction="10000"/>
          </a:bodyPr>
          <a:lstStyle/>
          <a:p>
            <a:r>
              <a:rPr lang="en-US" sz="2400" dirty="0"/>
              <a:t>Even when you ask only legal questions during an interview, you may receive information you would prefer not to know from applicants who make such a disclosure voluntarily. </a:t>
            </a:r>
          </a:p>
          <a:p>
            <a:r>
              <a:rPr lang="en-US" sz="2400" dirty="0"/>
              <a:t>For example, an applicant may disclose that she is pregnant and will need time off for childbirth if she is hired. </a:t>
            </a:r>
          </a:p>
          <a:p>
            <a:r>
              <a:rPr lang="en-US" sz="2400" dirty="0"/>
              <a:t>The best way to handle this situation is not to pursue it and not make any note of it. Just as you should ask only job-related questions, you must disregard any information the applicant voluntarily discloses that is </a:t>
            </a:r>
            <a:r>
              <a:rPr lang="en-US" sz="2400" i="1" dirty="0"/>
              <a:t>not</a:t>
            </a:r>
            <a:r>
              <a:rPr lang="en-US" sz="2400" dirty="0"/>
              <a:t> related to the job. </a:t>
            </a:r>
          </a:p>
          <a:p>
            <a:endParaRPr lang="en-US"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838382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248524"/>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consistency</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p:txBody>
          <a:bodyPr/>
          <a:lstStyle/>
          <a:p>
            <a:r>
              <a:rPr lang="en-US" sz="2600" dirty="0"/>
              <a:t>To be sure that you obtain the same information from all candidates for a position, it is important to prepare and consistently use the same questions for each interview and follow a structured interview process. </a:t>
            </a:r>
          </a:p>
          <a:p>
            <a:r>
              <a:rPr lang="en-US" sz="2600" dirty="0"/>
              <a:t>Doing this will help ensure that you treat all candidates equally and fairly and help you avoid any complaints of illegal discrimination. </a:t>
            </a:r>
          </a:p>
          <a:p>
            <a:endParaRPr lang="en-US"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4208047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248524"/>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p:txBody>
          <a:bodyPr>
            <a:normAutofit fontScale="92500" lnSpcReduction="10000"/>
          </a:bodyPr>
          <a:lstStyle/>
          <a:p>
            <a:r>
              <a:rPr lang="en-US" sz="2400" dirty="0"/>
              <a:t>Federal laws that pertain to interview questions are Title VII, the ADEA, the ADA, IRCA, GINA, the NLRA, and USERRA.</a:t>
            </a:r>
          </a:p>
          <a:p>
            <a:r>
              <a:rPr lang="en-US" sz="2400" dirty="0"/>
              <a:t>Questions that employers may not ask focus on age, disability, race, religion, sex and marital status, national origin, and arrests and convictions.</a:t>
            </a:r>
          </a:p>
          <a:p>
            <a:r>
              <a:rPr lang="en-US" sz="2400" dirty="0"/>
              <a:t>If a candidate volunteers information not job-related, ignore the information and make no note of it.</a:t>
            </a:r>
          </a:p>
          <a:p>
            <a:r>
              <a:rPr lang="en-US" sz="2400" dirty="0"/>
              <a:t>Be consistent and ask all candidates for a position the same questions, and use a structured interview process.</a:t>
            </a:r>
          </a:p>
          <a:p>
            <a:endParaRPr lang="en-US" dirty="0"/>
          </a:p>
          <a:p>
            <a:endParaRPr lang="en-US"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3412815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165682"/>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p:txBody>
          <a:bodyPr>
            <a:normAutofit fontScale="92500" lnSpcReduction="10000"/>
          </a:bodyPr>
          <a:lstStyle/>
          <a:p>
            <a:pPr>
              <a:lnSpc>
                <a:spcPct val="90000"/>
              </a:lnSpc>
            </a:pPr>
            <a:r>
              <a:rPr lang="en-US" sz="2400" dirty="0"/>
              <a:t>Hiring the best candidate for each and every job is a goal all employers share. A critical part of the hiring process is the personal interview. While you, as an interviewer, would like to have all the information you can obtain from a candidate, you must avoid asking any question that may be considered discriminatory. </a:t>
            </a:r>
          </a:p>
          <a:p>
            <a:pPr>
              <a:lnSpc>
                <a:spcPct val="90000"/>
              </a:lnSpc>
            </a:pPr>
            <a:r>
              <a:rPr lang="en-US" sz="2400" dirty="0"/>
              <a:t>As you are aware, decades ago many federal laws and also some state laws passed that pertain to the questions an interviewer may ask. Yet job candidates today might still be asked questions that are illegal. The costs for an employer to defend itself against a claim of illegal employment discrimination are significant. Accordingly, you, as hiring managers, need to know how to conduct lawful interviews. This presentation provides that knowledge.</a:t>
            </a:r>
          </a:p>
          <a:p>
            <a:pPr marL="0" indent="0">
              <a:buNone/>
            </a:pPr>
            <a:endParaRPr lang="en-US"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4225407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248524"/>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p:txBody>
          <a:bodyPr>
            <a:normAutofit/>
          </a:bodyPr>
          <a:lstStyle/>
          <a:p>
            <a:r>
              <a:rPr lang="en-US" sz="2800" dirty="0"/>
              <a:t>Laws that pertain to interview questions </a:t>
            </a:r>
          </a:p>
          <a:p>
            <a:r>
              <a:rPr lang="en-US" sz="2800" dirty="0"/>
              <a:t>What to ask and not to ask</a:t>
            </a:r>
          </a:p>
          <a:p>
            <a:r>
              <a:rPr lang="en-US" sz="2800" dirty="0"/>
              <a:t>Volunteered information</a:t>
            </a:r>
          </a:p>
          <a:p>
            <a:r>
              <a:rPr lang="en-US" sz="2800" dirty="0"/>
              <a:t>Consistency </a:t>
            </a:r>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2108138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248524"/>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Laws that pertain to interview Questions</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sz="half" idx="1"/>
          </p:nvPr>
        </p:nvSpPr>
        <p:spPr/>
        <p:txBody>
          <a:bodyPr>
            <a:noAutofit/>
          </a:bodyPr>
          <a:lstStyle/>
          <a:p>
            <a:pPr>
              <a:buClr>
                <a:schemeClr val="accent2"/>
              </a:buClr>
            </a:pPr>
            <a:r>
              <a:rPr lang="en-US" sz="2200" dirty="0"/>
              <a:t>Title VII of the Civil Rights Act of 1964 </a:t>
            </a:r>
          </a:p>
          <a:p>
            <a:pPr marL="854075" lvl="3" indent="-285750">
              <a:buClr>
                <a:schemeClr val="accent2"/>
              </a:buClr>
              <a:buFont typeface="Courier New" panose="02070309020205020404" pitchFamily="49" charset="0"/>
              <a:buChar char="o"/>
            </a:pPr>
            <a:r>
              <a:rPr lang="en-US" sz="2000" dirty="0"/>
              <a:t>Race</a:t>
            </a:r>
          </a:p>
          <a:p>
            <a:pPr marL="854075" lvl="3" indent="-285750">
              <a:buClr>
                <a:schemeClr val="accent2"/>
              </a:buClr>
              <a:buFont typeface="Courier New" panose="02070309020205020404" pitchFamily="49" charset="0"/>
              <a:buChar char="o"/>
            </a:pPr>
            <a:r>
              <a:rPr lang="en-US" sz="2000" dirty="0"/>
              <a:t>Sex</a:t>
            </a:r>
          </a:p>
          <a:p>
            <a:pPr marL="854075" lvl="3" indent="-285750">
              <a:buClr>
                <a:schemeClr val="accent2"/>
              </a:buClr>
              <a:buFont typeface="Courier New" panose="02070309020205020404" pitchFamily="49" charset="0"/>
              <a:buChar char="o"/>
            </a:pPr>
            <a:r>
              <a:rPr lang="en-US" sz="2000" dirty="0"/>
              <a:t>Color</a:t>
            </a:r>
          </a:p>
          <a:p>
            <a:pPr marL="854075" lvl="3" indent="-285750">
              <a:buClr>
                <a:schemeClr val="accent2"/>
              </a:buClr>
              <a:buFont typeface="Courier New" panose="02070309020205020404" pitchFamily="49" charset="0"/>
              <a:buChar char="o"/>
            </a:pPr>
            <a:r>
              <a:rPr lang="en-US" sz="2000" dirty="0"/>
              <a:t>Nation of origin</a:t>
            </a:r>
          </a:p>
          <a:p>
            <a:pPr marL="854075" lvl="3" indent="-285750">
              <a:buClr>
                <a:schemeClr val="accent2"/>
              </a:buClr>
              <a:buFont typeface="Courier New" panose="02070309020205020404" pitchFamily="49" charset="0"/>
              <a:buChar char="o"/>
            </a:pPr>
            <a:r>
              <a:rPr lang="en-US" sz="2000" dirty="0"/>
              <a:t>Religion</a:t>
            </a:r>
          </a:p>
          <a:p>
            <a:pPr>
              <a:buClr>
                <a:schemeClr val="accent2"/>
              </a:buClr>
            </a:pPr>
            <a:endParaRPr lang="en-US" sz="1400" dirty="0"/>
          </a:p>
        </p:txBody>
      </p:sp>
      <p:sp>
        <p:nvSpPr>
          <p:cNvPr id="6" name="Content Placeholder 5">
            <a:extLst>
              <a:ext uri="{FF2B5EF4-FFF2-40B4-BE49-F238E27FC236}">
                <a16:creationId xmlns:a16="http://schemas.microsoft.com/office/drawing/2014/main" id="{F5FB93F9-68A2-40E8-8845-A64A5A7E657D}"/>
              </a:ext>
            </a:extLst>
          </p:cNvPr>
          <p:cNvSpPr>
            <a:spLocks noGrp="1"/>
          </p:cNvSpPr>
          <p:nvPr>
            <p:ph sz="half" idx="2"/>
          </p:nvPr>
        </p:nvSpPr>
        <p:spPr/>
        <p:txBody>
          <a:bodyPr>
            <a:noAutofit/>
          </a:bodyPr>
          <a:lstStyle/>
          <a:p>
            <a:pPr>
              <a:buClr>
                <a:schemeClr val="accent2"/>
              </a:buClr>
            </a:pPr>
            <a:r>
              <a:rPr lang="en-US" sz="2200" dirty="0"/>
              <a:t>Age Discrimination in Employment Act (ADEA)</a:t>
            </a:r>
          </a:p>
          <a:p>
            <a:r>
              <a:rPr lang="en-US" sz="2200" dirty="0"/>
              <a:t>Americans with Disabilities Act (ADA)</a:t>
            </a:r>
          </a:p>
          <a:p>
            <a:r>
              <a:rPr lang="en-US" sz="2200" dirty="0"/>
              <a:t>Immigration Reform and Control Act (IRCA)</a:t>
            </a:r>
          </a:p>
          <a:p>
            <a:pPr marL="854075" lvl="2" indent="-285750">
              <a:buFont typeface="Courier New" panose="02070309020205020404" pitchFamily="49" charset="0"/>
              <a:buChar char="o"/>
            </a:pPr>
            <a:r>
              <a:rPr lang="en-US" sz="2000" dirty="0"/>
              <a:t>Citizenship</a:t>
            </a:r>
          </a:p>
          <a:p>
            <a:pPr marL="854075" lvl="2" indent="-285750">
              <a:buFont typeface="Courier New" panose="02070309020205020404" pitchFamily="49" charset="0"/>
              <a:buChar char="o"/>
            </a:pPr>
            <a:r>
              <a:rPr lang="en-US" sz="2000" dirty="0"/>
              <a:t>Nation of origin</a:t>
            </a:r>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2343292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248524"/>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Laws that pertain to interview Questions (cont.)</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sz="half" idx="1"/>
          </p:nvPr>
        </p:nvSpPr>
        <p:spPr/>
        <p:txBody>
          <a:bodyPr>
            <a:noAutofit/>
          </a:bodyPr>
          <a:lstStyle/>
          <a:p>
            <a:r>
              <a:rPr lang="en-US" sz="2400" dirty="0"/>
              <a:t>Genetic Information Nondiscrimination Act (GINA)</a:t>
            </a:r>
          </a:p>
          <a:p>
            <a:pPr lvl="1">
              <a:buFont typeface="Courier New" panose="02070309020205020404" pitchFamily="49" charset="0"/>
              <a:buChar char="o"/>
            </a:pPr>
            <a:r>
              <a:rPr lang="en-US" sz="2200" dirty="0"/>
              <a:t>Genetic information</a:t>
            </a:r>
          </a:p>
          <a:p>
            <a:r>
              <a:rPr lang="en-US" sz="2400" dirty="0"/>
              <a:t>National Labor Relations Act (NLRA)</a:t>
            </a:r>
          </a:p>
          <a:p>
            <a:pPr lvl="1">
              <a:buFont typeface="Courier New" panose="02070309020205020404" pitchFamily="49" charset="0"/>
              <a:buChar char="o"/>
            </a:pPr>
            <a:r>
              <a:rPr lang="en-US" sz="2200" dirty="0"/>
              <a:t>Union membership</a:t>
            </a:r>
          </a:p>
          <a:p>
            <a:pPr>
              <a:buClr>
                <a:schemeClr val="accent2"/>
              </a:buClr>
            </a:pPr>
            <a:endParaRPr lang="en-US" sz="1400" dirty="0"/>
          </a:p>
        </p:txBody>
      </p:sp>
      <p:sp>
        <p:nvSpPr>
          <p:cNvPr id="6" name="Content Placeholder 5">
            <a:extLst>
              <a:ext uri="{FF2B5EF4-FFF2-40B4-BE49-F238E27FC236}">
                <a16:creationId xmlns:a16="http://schemas.microsoft.com/office/drawing/2014/main" id="{F5FB93F9-68A2-40E8-8845-A64A5A7E657D}"/>
              </a:ext>
            </a:extLst>
          </p:cNvPr>
          <p:cNvSpPr>
            <a:spLocks noGrp="1"/>
          </p:cNvSpPr>
          <p:nvPr>
            <p:ph sz="half" idx="2"/>
          </p:nvPr>
        </p:nvSpPr>
        <p:spPr>
          <a:xfrm>
            <a:off x="6413771" y="2017343"/>
            <a:ext cx="4645152" cy="3441520"/>
          </a:xfrm>
        </p:spPr>
        <p:txBody>
          <a:bodyPr>
            <a:noAutofit/>
          </a:bodyPr>
          <a:lstStyle/>
          <a:p>
            <a:r>
              <a:rPr lang="en-US" sz="2400" dirty="0"/>
              <a:t>Uniformed Services Employment and Reemployment Rights Act (USERRA) </a:t>
            </a:r>
          </a:p>
          <a:p>
            <a:pPr lvl="1">
              <a:buFont typeface="Courier New" panose="02070309020205020404" pitchFamily="49" charset="0"/>
              <a:buChar char="o"/>
            </a:pPr>
            <a:r>
              <a:rPr lang="en-US" sz="2200" dirty="0"/>
              <a:t>Membership or service in the uniformed services</a:t>
            </a:r>
          </a:p>
          <a:p>
            <a:r>
              <a:rPr lang="en-US" sz="2400" dirty="0"/>
              <a:t>Bankruptcy Act</a:t>
            </a:r>
          </a:p>
          <a:p>
            <a:r>
              <a:rPr lang="en-US" sz="2400" dirty="0"/>
              <a:t>Child Support Enforcement Amendments</a:t>
            </a:r>
          </a:p>
          <a:p>
            <a:pPr marL="854075" lvl="2" indent="-285750">
              <a:buFont typeface="Courier New" panose="02070309020205020404" pitchFamily="49" charset="0"/>
              <a:buChar char="o"/>
            </a:pPr>
            <a:endParaRPr lang="en-US" sz="2000"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2607781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248524"/>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What to ask and not to ask</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p:txBody>
          <a:bodyPr>
            <a:noAutofit/>
          </a:bodyPr>
          <a:lstStyle/>
          <a:p>
            <a:r>
              <a:rPr lang="en-US" sz="2400" dirty="0"/>
              <a:t>Age:</a:t>
            </a:r>
          </a:p>
          <a:p>
            <a:pPr lvl="1">
              <a:buFont typeface="Courier New" panose="02070309020205020404" pitchFamily="49" charset="0"/>
              <a:buChar char="o"/>
            </a:pPr>
            <a:r>
              <a:rPr lang="en-US" sz="2400" dirty="0"/>
              <a:t>Instead of:</a:t>
            </a:r>
          </a:p>
          <a:p>
            <a:pPr lvl="2">
              <a:buFont typeface="Wingdings" panose="05000000000000000000" pitchFamily="2" charset="2"/>
              <a:buChar char="§"/>
            </a:pPr>
            <a:r>
              <a:rPr lang="en-US" sz="2400" dirty="0"/>
              <a:t>When did you graduate?</a:t>
            </a:r>
          </a:p>
          <a:p>
            <a:pPr lvl="2">
              <a:buFont typeface="Wingdings" panose="05000000000000000000" pitchFamily="2" charset="2"/>
              <a:buChar char="§"/>
            </a:pPr>
            <a:r>
              <a:rPr lang="en-US" sz="2400" dirty="0"/>
              <a:t>When do you intend to retire?</a:t>
            </a:r>
          </a:p>
          <a:p>
            <a:pPr lvl="1">
              <a:buFont typeface="Courier New" panose="02070309020205020404" pitchFamily="49" charset="0"/>
              <a:buChar char="o"/>
            </a:pPr>
            <a:r>
              <a:rPr lang="en-US" sz="2400" dirty="0"/>
              <a:t>Ask:</a:t>
            </a:r>
          </a:p>
          <a:p>
            <a:pPr lvl="2">
              <a:buFont typeface="Wingdings" panose="05000000000000000000" pitchFamily="2" charset="2"/>
              <a:buChar char="§"/>
            </a:pPr>
            <a:r>
              <a:rPr lang="en-US" sz="2400" dirty="0"/>
              <a:t>Are you old enough to do this type of work?</a:t>
            </a:r>
          </a:p>
          <a:p>
            <a:pPr lvl="2">
              <a:buFont typeface="Wingdings" panose="05000000000000000000" pitchFamily="2" charset="2"/>
              <a:buChar char="§"/>
            </a:pPr>
            <a:r>
              <a:rPr lang="en-US" sz="2400" dirty="0"/>
              <a:t>Can you supply transcripts of your education?</a:t>
            </a:r>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130571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248524"/>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What to ask and not to ask (CONT.)</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p:txBody>
          <a:bodyPr>
            <a:noAutofit/>
          </a:bodyPr>
          <a:lstStyle/>
          <a:p>
            <a:r>
              <a:rPr lang="en-US" sz="1400" dirty="0"/>
              <a:t>Disability:</a:t>
            </a:r>
          </a:p>
          <a:p>
            <a:pPr lvl="1">
              <a:buFont typeface="Courier New" panose="02070309020205020404" pitchFamily="49" charset="0"/>
              <a:buChar char="o"/>
            </a:pPr>
            <a:r>
              <a:rPr lang="en-US" sz="1400" dirty="0"/>
              <a:t>Instead of:</a:t>
            </a:r>
          </a:p>
          <a:p>
            <a:pPr lvl="2">
              <a:buFont typeface="Wingdings" panose="05000000000000000000" pitchFamily="2" charset="2"/>
              <a:buChar char="§"/>
            </a:pPr>
            <a:r>
              <a:rPr lang="en-US" sz="1400" dirty="0"/>
              <a:t>Do you have a disability?</a:t>
            </a:r>
          </a:p>
          <a:p>
            <a:pPr lvl="2">
              <a:buFont typeface="Wingdings" panose="05000000000000000000" pitchFamily="2" charset="2"/>
              <a:buChar char="§"/>
            </a:pPr>
            <a:r>
              <a:rPr lang="en-US" sz="1400" dirty="0"/>
              <a:t>Have you ever filed a workers’ compensation claim?</a:t>
            </a:r>
          </a:p>
          <a:p>
            <a:pPr lvl="2">
              <a:buFont typeface="Wingdings" panose="05000000000000000000" pitchFamily="2" charset="2"/>
              <a:buChar char="§"/>
            </a:pPr>
            <a:r>
              <a:rPr lang="en-US" sz="1400" dirty="0"/>
              <a:t>Do you have a history of drug or alcohol abuse? </a:t>
            </a:r>
          </a:p>
          <a:p>
            <a:pPr lvl="1">
              <a:buFont typeface="Courier New" panose="02070309020205020404" pitchFamily="49" charset="0"/>
              <a:buChar char="o"/>
            </a:pPr>
            <a:r>
              <a:rPr lang="en-US" sz="1400" dirty="0"/>
              <a:t>Ask:</a:t>
            </a:r>
          </a:p>
          <a:p>
            <a:pPr lvl="2">
              <a:buFont typeface="Wingdings" panose="05000000000000000000" pitchFamily="2" charset="2"/>
              <a:buChar char="§"/>
            </a:pPr>
            <a:r>
              <a:rPr lang="en-US" sz="1400" dirty="0"/>
              <a:t>After reviewing the job description, “</a:t>
            </a:r>
            <a:r>
              <a:rPr lang="en-US" altLang="ja-JP" sz="1400" dirty="0"/>
              <a:t>Can you perform the duties listed in the job description, with or without accommodation?”</a:t>
            </a:r>
          </a:p>
          <a:p>
            <a:pPr lvl="2">
              <a:buFont typeface="Wingdings" panose="05000000000000000000" pitchFamily="2" charset="2"/>
              <a:buChar char="§"/>
            </a:pPr>
            <a:r>
              <a:rPr lang="en-US" sz="1400" dirty="0"/>
              <a:t>If a worker has an obvious disability or reveals a hidden disability, you may ask the applicant to describe or demonstrate how he or she would perform job duties. </a:t>
            </a:r>
          </a:p>
          <a:p>
            <a:pPr lvl="1">
              <a:buFont typeface="Courier New" panose="02070309020205020404" pitchFamily="49" charset="0"/>
              <a:buChar char="o"/>
            </a:pPr>
            <a:r>
              <a:rPr lang="en-US" sz="1400" dirty="0"/>
              <a:t>Must do:</a:t>
            </a:r>
          </a:p>
          <a:p>
            <a:pPr lvl="2">
              <a:buFont typeface="Wingdings" panose="05000000000000000000" pitchFamily="2" charset="2"/>
              <a:buChar char="§"/>
            </a:pPr>
            <a:r>
              <a:rPr lang="en-US" sz="1400" dirty="0"/>
              <a:t>Employers must provide reasonable accommodation to candidates who have disabilities.</a:t>
            </a:r>
          </a:p>
          <a:p>
            <a:pPr lvl="2"/>
            <a:endParaRPr lang="en-US" dirty="0">
              <a:latin typeface="Arial" charset="0"/>
            </a:endParaRPr>
          </a:p>
          <a:p>
            <a:pPr lvl="2">
              <a:buFont typeface="Wingdings" panose="05000000000000000000" pitchFamily="2" charset="2"/>
              <a:buChar char="§"/>
            </a:pPr>
            <a:endParaRPr lang="en-US" sz="2400"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2379811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331366"/>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What to ask and not to ask (CONT.)</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p:txBody>
          <a:bodyPr>
            <a:noAutofit/>
          </a:bodyPr>
          <a:lstStyle/>
          <a:p>
            <a:r>
              <a:rPr lang="en-US" sz="2400" dirty="0"/>
              <a:t>Race:</a:t>
            </a:r>
          </a:p>
          <a:p>
            <a:pPr lvl="1">
              <a:lnSpc>
                <a:spcPct val="100000"/>
              </a:lnSpc>
              <a:buFont typeface="Courier New" panose="02070309020205020404" pitchFamily="49" charset="0"/>
              <a:buChar char="o"/>
            </a:pPr>
            <a:r>
              <a:rPr lang="en-US" sz="2400" dirty="0"/>
              <a:t>Questions about race during an interview are prohibited. However, race is often legitimately needed for affirmative action purposes or to track applicant flow. One way to obtain racial information and simultaneously guard against discriminatory selection is for employers to use a Form EEO-1, Voluntary Self-Identification. Employers must keep a completed Form EEO-1 separate from the application and not share the information on it with others or consider the information during the selection process. </a:t>
            </a:r>
          </a:p>
          <a:p>
            <a:pPr marL="914400" lvl="2" indent="0">
              <a:buNone/>
            </a:pPr>
            <a:endParaRPr lang="en-US" sz="2400"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2694219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61AA67-EFC7-4839-8EC9-9DAD7D37AED8}"/>
              </a:ext>
            </a:extLst>
          </p:cNvPr>
          <p:cNvSpPr/>
          <p:nvPr/>
        </p:nvSpPr>
        <p:spPr>
          <a:xfrm>
            <a:off x="0" y="-1"/>
            <a:ext cx="12192000" cy="65266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5A0F6F0-CF3A-4819-A889-EF12DFF85616}"/>
              </a:ext>
            </a:extLst>
          </p:cNvPr>
          <p:cNvSpPr/>
          <p:nvPr/>
        </p:nvSpPr>
        <p:spPr>
          <a:xfrm>
            <a:off x="0" y="1"/>
            <a:ext cx="12192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6" descr="CSATransparent">
            <a:extLst>
              <a:ext uri="{FF2B5EF4-FFF2-40B4-BE49-F238E27FC236}">
                <a16:creationId xmlns:a16="http://schemas.microsoft.com/office/drawing/2014/main" id="{6B17F6E6-93C7-418C-AF60-86CFF23F39B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3755" y="5957234"/>
            <a:ext cx="1609972" cy="5452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12">
            <a:extLst>
              <a:ext uri="{FF2B5EF4-FFF2-40B4-BE49-F238E27FC236}">
                <a16:creationId xmlns:a16="http://schemas.microsoft.com/office/drawing/2014/main" id="{30FA9336-E9C9-4C4E-AF10-9AE0D30AE5D4}"/>
              </a:ext>
            </a:extLst>
          </p:cNvPr>
          <p:cNvSpPr/>
          <p:nvPr/>
        </p:nvSpPr>
        <p:spPr>
          <a:xfrm>
            <a:off x="293615" y="331366"/>
            <a:ext cx="11618751" cy="6360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6" descr="CSATransparent">
            <a:extLst>
              <a:ext uri="{FF2B5EF4-FFF2-40B4-BE49-F238E27FC236}">
                <a16:creationId xmlns:a16="http://schemas.microsoft.com/office/drawing/2014/main" id="{21C87B77-536D-4ADF-A09C-F7D882BEB33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885" y="6099958"/>
            <a:ext cx="1504371" cy="5095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5" name="Rectangle 14">
            <a:extLst>
              <a:ext uri="{FF2B5EF4-FFF2-40B4-BE49-F238E27FC236}">
                <a16:creationId xmlns:a16="http://schemas.microsoft.com/office/drawing/2014/main" id="{9EC878F4-E830-4AA9-B556-8857A546D835}"/>
              </a:ext>
            </a:extLst>
          </p:cNvPr>
          <p:cNvSpPr/>
          <p:nvPr/>
        </p:nvSpPr>
        <p:spPr>
          <a:xfrm>
            <a:off x="2038526" y="6136022"/>
            <a:ext cx="9873840" cy="47345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59B0BE9-6C75-49E7-8863-6EB153A974DC}"/>
              </a:ext>
            </a:extLst>
          </p:cNvPr>
          <p:cNvSpPr>
            <a:spLocks noGrp="1"/>
          </p:cNvSpPr>
          <p:nvPr>
            <p:ph type="title"/>
          </p:nvPr>
        </p:nvSpPr>
        <p:spPr/>
        <p:txBody>
          <a:bodyPr/>
          <a:lstStyle/>
          <a:p>
            <a:r>
              <a:rPr lang="en-US" dirty="0"/>
              <a:t>What to ask and not to ask (CONT.)</a:t>
            </a:r>
          </a:p>
        </p:txBody>
      </p:sp>
      <p:sp>
        <p:nvSpPr>
          <p:cNvPr id="3" name="Content Placeholder 2">
            <a:extLst>
              <a:ext uri="{FF2B5EF4-FFF2-40B4-BE49-F238E27FC236}">
                <a16:creationId xmlns:a16="http://schemas.microsoft.com/office/drawing/2014/main" id="{6631A8D8-C98E-4510-BB29-F94F219EBE9C}"/>
              </a:ext>
            </a:extLst>
          </p:cNvPr>
          <p:cNvSpPr>
            <a:spLocks noGrp="1"/>
          </p:cNvSpPr>
          <p:nvPr>
            <p:ph idx="1"/>
          </p:nvPr>
        </p:nvSpPr>
        <p:spPr/>
        <p:txBody>
          <a:bodyPr>
            <a:noAutofit/>
          </a:bodyPr>
          <a:lstStyle/>
          <a:p>
            <a:r>
              <a:rPr lang="en-US" sz="2800" dirty="0"/>
              <a:t>Religion:</a:t>
            </a:r>
          </a:p>
          <a:p>
            <a:pPr lvl="1">
              <a:buFont typeface="Courier New" panose="02070309020205020404" pitchFamily="49" charset="0"/>
              <a:buChar char="o"/>
            </a:pPr>
            <a:r>
              <a:rPr lang="en-US" sz="2800" dirty="0"/>
              <a:t>Employers may ask questions and receive information about religion only when a bona fide occupation qualification exists, such as when hiring a clergy person for a religious establishment.</a:t>
            </a:r>
          </a:p>
          <a:p>
            <a:pPr marL="914400" lvl="2" indent="0">
              <a:buNone/>
            </a:pPr>
            <a:endParaRPr lang="en-US" sz="2400" dirty="0"/>
          </a:p>
        </p:txBody>
      </p:sp>
      <p:sp>
        <p:nvSpPr>
          <p:cNvPr id="5" name="TextBox 4">
            <a:extLst>
              <a:ext uri="{FF2B5EF4-FFF2-40B4-BE49-F238E27FC236}">
                <a16:creationId xmlns:a16="http://schemas.microsoft.com/office/drawing/2014/main" id="{C76F3E26-B35A-449F-9735-FA2E73FCF1CC}"/>
              </a:ext>
            </a:extLst>
          </p:cNvPr>
          <p:cNvSpPr txBox="1"/>
          <p:nvPr/>
        </p:nvSpPr>
        <p:spPr>
          <a:xfrm>
            <a:off x="1451579" y="5679992"/>
            <a:ext cx="2285534" cy="276999"/>
          </a:xfrm>
          <a:prstGeom prst="rect">
            <a:avLst/>
          </a:prstGeom>
          <a:noFill/>
        </p:spPr>
        <p:txBody>
          <a:bodyPr wrap="square" rtlCol="0">
            <a:spAutoFit/>
          </a:bodyPr>
          <a:lstStyle/>
          <a:p>
            <a:r>
              <a:rPr lang="en-US" sz="1200" dirty="0"/>
              <a:t>Source: www.shrm.org</a:t>
            </a:r>
          </a:p>
        </p:txBody>
      </p:sp>
    </p:spTree>
    <p:extLst>
      <p:ext uri="{BB962C8B-B14F-4D97-AF65-F5344CB8AC3E}">
        <p14:creationId xmlns:p14="http://schemas.microsoft.com/office/powerpoint/2010/main" val="283475866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D266BEBB6E623499799D61DE5931E4E" ma:contentTypeVersion="4" ma:contentTypeDescription="Create a new document." ma:contentTypeScope="" ma:versionID="99225ac31dd81ae052b3f3078c92465f">
  <xsd:schema xmlns:xsd="http://www.w3.org/2001/XMLSchema" xmlns:xs="http://www.w3.org/2001/XMLSchema" xmlns:p="http://schemas.microsoft.com/office/2006/metadata/properties" xmlns:ns2="87d6fb84-6219-484b-ab6c-f69f4e30b528" xmlns:ns3="9d831e0f-459d-43ee-b7ec-1bc6611f1c69" targetNamespace="http://schemas.microsoft.com/office/2006/metadata/properties" ma:root="true" ma:fieldsID="bf3a9f4249d9f55d1867322f508f42c9" ns2:_="" ns3:_="">
    <xsd:import namespace="87d6fb84-6219-484b-ab6c-f69f4e30b528"/>
    <xsd:import namespace="9d831e0f-459d-43ee-b7ec-1bc6611f1c6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d6fb84-6219-484b-ab6c-f69f4e30b52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831e0f-459d-43ee-b7ec-1bc6611f1c69"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ABF199A-44A6-4447-9A8B-C0D20BE856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d6fb84-6219-484b-ab6c-f69f4e30b528"/>
    <ds:schemaRef ds:uri="9d831e0f-459d-43ee-b7ec-1bc6611f1c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83526A6-E201-428C-9A0E-66F62A479D6E}">
  <ds:schemaRefs>
    <ds:schemaRef ds:uri="http://schemas.microsoft.com/sharepoint/v3/contenttype/forms"/>
  </ds:schemaRefs>
</ds:datastoreItem>
</file>

<file path=customXml/itemProps3.xml><?xml version="1.0" encoding="utf-8"?>
<ds:datastoreItem xmlns:ds="http://schemas.openxmlformats.org/officeDocument/2006/customXml" ds:itemID="{6B1FC320-6CEE-451E-9027-16DFD1094C00}">
  <ds:schemaRefs>
    <ds:schemaRef ds:uri="http://schemas.microsoft.com/office/2006/documentManagement/types"/>
    <ds:schemaRef ds:uri="9d831e0f-459d-43ee-b7ec-1bc6611f1c69"/>
    <ds:schemaRef ds:uri="http://purl.org/dc/dcmitype/"/>
    <ds:schemaRef ds:uri="http://purl.org/dc/elements/1.1/"/>
    <ds:schemaRef ds:uri="87d6fb84-6219-484b-ab6c-f69f4e30b528"/>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Gallery</Template>
  <TotalTime>69</TotalTime>
  <Words>1335</Words>
  <Application>Microsoft Office PowerPoint</Application>
  <PresentationFormat>Widescreen</PresentationFormat>
  <Paragraphs>128</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游ゴシック</vt:lpstr>
      <vt:lpstr>Arial</vt:lpstr>
      <vt:lpstr>Calibri</vt:lpstr>
      <vt:lpstr>Courier New</vt:lpstr>
      <vt:lpstr>Gill Sans MT</vt:lpstr>
      <vt:lpstr>Wingdings</vt:lpstr>
      <vt:lpstr>Gallery</vt:lpstr>
      <vt:lpstr>PowerPoint Presentation</vt:lpstr>
      <vt:lpstr>introduction</vt:lpstr>
      <vt:lpstr>agenda</vt:lpstr>
      <vt:lpstr>Laws that pertain to interview Questions</vt:lpstr>
      <vt:lpstr>Laws that pertain to interview Questions (cont.)</vt:lpstr>
      <vt:lpstr>What to ask and not to ask</vt:lpstr>
      <vt:lpstr>What to ask and not to ask (CONT.)</vt:lpstr>
      <vt:lpstr>What to ask and not to ask (CONT.)</vt:lpstr>
      <vt:lpstr>What to ask and not to ask (CONT.)</vt:lpstr>
      <vt:lpstr>What to ask and not to ask (CONT.)</vt:lpstr>
      <vt:lpstr>What to ask and not to ask (CONT.)</vt:lpstr>
      <vt:lpstr>What to ask and not to ask (CONT.)</vt:lpstr>
      <vt:lpstr>What to ask and not to ask (CONT.)</vt:lpstr>
      <vt:lpstr>What to ask and not to ask (CONT.)</vt:lpstr>
      <vt:lpstr>What to ask and not to ask (CONT.)</vt:lpstr>
      <vt:lpstr>Volunteered information</vt:lpstr>
      <vt:lpstr>consistency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Bodiford</dc:creator>
  <cp:lastModifiedBy>Yeva Ducas</cp:lastModifiedBy>
  <cp:revision>4</cp:revision>
  <dcterms:created xsi:type="dcterms:W3CDTF">2018-01-29T00:40:45Z</dcterms:created>
  <dcterms:modified xsi:type="dcterms:W3CDTF">2018-04-09T14:18:31Z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0x010100FD266BEBB6E623499799D61DE5931E4E</vt:lpwstr>
  </property>
</Properties>
</file>