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Garet Bold" charset="1" panose="00000000000000000000"/>
      <p:regular r:id="rId10"/>
    </p:embeddedFont>
    <p:embeddedFont>
      <p:font typeface="Montserrat" charset="1" panose="00000500000000000000"/>
      <p:regular r:id="rId11"/>
    </p:embeddedFont>
    <p:embeddedFont>
      <p:font typeface="Montserrat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62128"/>
            <a:ext cx="10077066" cy="490856"/>
            <a:chOff x="0" y="0"/>
            <a:chExt cx="1601426" cy="780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01426" cy="78006"/>
            </a:xfrm>
            <a:custGeom>
              <a:avLst/>
              <a:gdLst/>
              <a:ahLst/>
              <a:cxnLst/>
              <a:rect r="r" b="b" t="t" l="l"/>
              <a:pathLst>
                <a:path h="78006" w="1601426">
                  <a:moveTo>
                    <a:pt x="203200" y="0"/>
                  </a:moveTo>
                  <a:lnTo>
                    <a:pt x="1601426" y="0"/>
                  </a:lnTo>
                  <a:lnTo>
                    <a:pt x="1398226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28575"/>
              <a:ext cx="1398226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587557" y="-101416"/>
            <a:ext cx="10991474" cy="430145"/>
            <a:chOff x="0" y="0"/>
            <a:chExt cx="1768078" cy="691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0" y="0"/>
            <a:ext cx="3086100" cy="328729"/>
            <a:chOff x="0" y="0"/>
            <a:chExt cx="812800" cy="865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6579"/>
            </a:xfrm>
            <a:custGeom>
              <a:avLst/>
              <a:gdLst/>
              <a:ahLst/>
              <a:cxnLst/>
              <a:rect r="r" b="b" t="t" l="l"/>
              <a:pathLst>
                <a:path h="8657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6579"/>
                  </a:lnTo>
                  <a:lnTo>
                    <a:pt x="0" y="86579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12800" cy="143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>
            <a:off x="8340694" y="1652248"/>
            <a:ext cx="0" cy="6819083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8811751" y="3479614"/>
            <a:ext cx="8273799" cy="2646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9"/>
              </a:lnSpc>
            </a:pPr>
            <a:r>
              <a:rPr lang="en-US" sz="6407" spc="59" b="true">
                <a:solidFill>
                  <a:srgbClr val="0E5030"/>
                </a:solidFill>
                <a:latin typeface="Garet Bold"/>
                <a:ea typeface="Garet Bold"/>
                <a:cs typeface="Garet Bold"/>
                <a:sym typeface="Garet Bold"/>
              </a:rPr>
              <a:t>The premier organization for TDM professionals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811751" y="7720286"/>
            <a:ext cx="4408852" cy="914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www.actweb.org</a:t>
            </a:r>
          </a:p>
          <a:p>
            <a:pPr algn="l">
              <a:lnSpc>
                <a:spcPts val="3600"/>
              </a:lnSpc>
            </a:pPr>
            <a:r>
              <a:rPr lang="en-US" sz="3000" spc="2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info@actweb.org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855495" y="3369494"/>
            <a:ext cx="6818045" cy="2800117"/>
          </a:xfrm>
          <a:custGeom>
            <a:avLst/>
            <a:gdLst/>
            <a:ahLst/>
            <a:cxnLst/>
            <a:rect r="r" b="b" t="t" l="l"/>
            <a:pathLst>
              <a:path h="2800117" w="6818045">
                <a:moveTo>
                  <a:pt x="0" y="0"/>
                </a:moveTo>
                <a:lnTo>
                  <a:pt x="6818045" y="0"/>
                </a:lnTo>
                <a:lnTo>
                  <a:pt x="6818045" y="2800117"/>
                </a:lnTo>
                <a:lnTo>
                  <a:pt x="0" y="2800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22" t="0" r="-3854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73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74862" y="0"/>
            <a:ext cx="14086498" cy="10678113"/>
            <a:chOff x="0" y="0"/>
            <a:chExt cx="3710024" cy="28123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10024" cy="2812343"/>
            </a:xfrm>
            <a:custGeom>
              <a:avLst/>
              <a:gdLst/>
              <a:ahLst/>
              <a:cxnLst/>
              <a:rect r="r" b="b" t="t" l="l"/>
              <a:pathLst>
                <a:path h="2812343" w="3710024">
                  <a:moveTo>
                    <a:pt x="0" y="0"/>
                  </a:moveTo>
                  <a:lnTo>
                    <a:pt x="3710024" y="0"/>
                  </a:lnTo>
                  <a:lnTo>
                    <a:pt x="3710024" y="2812343"/>
                  </a:lnTo>
                  <a:lnTo>
                    <a:pt x="0" y="28123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710024" cy="2850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1629" y="7438275"/>
            <a:ext cx="5677484" cy="290971"/>
          </a:xfrm>
          <a:custGeom>
            <a:avLst/>
            <a:gdLst/>
            <a:ahLst/>
            <a:cxnLst/>
            <a:rect r="r" b="b" t="t" l="l"/>
            <a:pathLst>
              <a:path h="290971" w="5677484">
                <a:moveTo>
                  <a:pt x="0" y="0"/>
                </a:moveTo>
                <a:lnTo>
                  <a:pt x="5677483" y="0"/>
                </a:lnTo>
                <a:lnTo>
                  <a:pt x="5677483" y="290971"/>
                </a:lnTo>
                <a:lnTo>
                  <a:pt x="0" y="290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1431387" y="-162128"/>
            <a:ext cx="11508453" cy="490856"/>
            <a:chOff x="0" y="0"/>
            <a:chExt cx="1828899" cy="780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587557" y="-101416"/>
            <a:ext cx="10991474" cy="430145"/>
            <a:chOff x="0" y="0"/>
            <a:chExt cx="1768078" cy="691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980760" y="1265269"/>
            <a:ext cx="7698393" cy="86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E5030"/>
                </a:solidFill>
                <a:latin typeface="Garet Bold"/>
                <a:ea typeface="Garet Bold"/>
                <a:cs typeface="Garet Bold"/>
                <a:sym typeface="Garet Bold"/>
              </a:rPr>
              <a:t>Our Vision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80760" y="2174562"/>
            <a:ext cx="10278540" cy="701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50"/>
              </a:lnSpc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better journey for everyone 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8611636" y="9674189"/>
            <a:ext cx="14086498" cy="770883"/>
            <a:chOff x="0" y="0"/>
            <a:chExt cx="3710024" cy="20303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710024" cy="203031"/>
            </a:xfrm>
            <a:custGeom>
              <a:avLst/>
              <a:gdLst/>
              <a:ahLst/>
              <a:cxnLst/>
              <a:rect r="r" b="b" t="t" l="l"/>
              <a:pathLst>
                <a:path h="203031" w="3710024">
                  <a:moveTo>
                    <a:pt x="0" y="0"/>
                  </a:moveTo>
                  <a:lnTo>
                    <a:pt x="3710024" y="0"/>
                  </a:lnTo>
                  <a:lnTo>
                    <a:pt x="3710024" y="203031"/>
                  </a:lnTo>
                  <a:lnTo>
                    <a:pt x="0" y="203031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710024" cy="241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6980760" y="4364743"/>
            <a:ext cx="10806244" cy="432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 strives to create an efficient multimodal transportation system by empowering the people, places, and organizations working to advance TDM in order to: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mprove the quality of life of commuters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 the livability of communities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Stimulate economic activity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80760" y="3347893"/>
            <a:ext cx="7698393" cy="86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E5030"/>
                </a:solidFill>
                <a:latin typeface="Garet Bold"/>
                <a:ea typeface="Garet Bold"/>
                <a:cs typeface="Garet Bold"/>
                <a:sym typeface="Garet Bold"/>
              </a:rPr>
              <a:t>Our Mission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401629" y="2527606"/>
            <a:ext cx="5921663" cy="4910669"/>
            <a:chOff x="0" y="0"/>
            <a:chExt cx="7895551" cy="6547559"/>
          </a:xfrm>
        </p:grpSpPr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4"/>
            <a:srcRect l="11398" t="0" r="11398" b="3966"/>
            <a:stretch>
              <a:fillRect/>
            </a:stretch>
          </p:blipFill>
          <p:spPr>
            <a:xfrm flipH="false" flipV="false">
              <a:off x="0" y="0"/>
              <a:ext cx="7895551" cy="6547559"/>
            </a:xfrm>
            <a:prstGeom prst="rect">
              <a:avLst/>
            </a:prstGeom>
          </p:spPr>
        </p:pic>
      </p:grpSp>
      <p:sp>
        <p:nvSpPr>
          <p:cNvPr name="Freeform 27" id="27"/>
          <p:cNvSpPr/>
          <p:nvPr/>
        </p:nvSpPr>
        <p:spPr>
          <a:xfrm flipH="false" flipV="false" rot="0">
            <a:off x="15851202" y="8685919"/>
            <a:ext cx="1878653" cy="771548"/>
          </a:xfrm>
          <a:custGeom>
            <a:avLst/>
            <a:gdLst/>
            <a:ahLst/>
            <a:cxnLst/>
            <a:rect r="r" b="b" t="t" l="l"/>
            <a:pathLst>
              <a:path h="771548" w="1878653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22" t="0" r="-3854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65519"/>
            <a:ext cx="11865451" cy="4898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56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</a:t>
            </a: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 a strong community of TDM professionals</a:t>
            </a:r>
          </a:p>
          <a:p>
            <a:pPr algn="l" marL="755651" indent="-377825" lvl="1">
              <a:lnSpc>
                <a:spcPts val="56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Become a center for le</a:t>
            </a: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arning &amp; professional development</a:t>
            </a:r>
          </a:p>
          <a:p>
            <a:pPr algn="l" marL="755651" indent="-377825" lvl="1">
              <a:lnSpc>
                <a:spcPts val="56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Establish ACT as an originator of research and distributor of information </a:t>
            </a:r>
          </a:p>
          <a:p>
            <a:pPr algn="l" marL="755651" indent="-377825" lvl="1">
              <a:lnSpc>
                <a:spcPts val="56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Advance TDM policy &amp; support member advocacy</a:t>
            </a:r>
          </a:p>
          <a:p>
            <a:pPr algn="l" marL="755651" indent="-377825" lvl="1">
              <a:lnSpc>
                <a:spcPts val="56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a vibrant and growing organization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49619" y="7704447"/>
            <a:ext cx="4076860" cy="208939"/>
          </a:xfrm>
          <a:custGeom>
            <a:avLst/>
            <a:gdLst/>
            <a:ahLst/>
            <a:cxnLst/>
            <a:rect r="r" b="b" t="t" l="l"/>
            <a:pathLst>
              <a:path h="208939" w="4076860">
                <a:moveTo>
                  <a:pt x="0" y="0"/>
                </a:moveTo>
                <a:lnTo>
                  <a:pt x="4076860" y="0"/>
                </a:lnTo>
                <a:lnTo>
                  <a:pt x="4076860" y="208939"/>
                </a:lnTo>
                <a:lnTo>
                  <a:pt x="0" y="208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290727" y="2859089"/>
            <a:ext cx="4351010" cy="4845357"/>
            <a:chOff x="0" y="0"/>
            <a:chExt cx="5801347" cy="6460477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20142" t="0" r="20142" b="0"/>
            <a:stretch>
              <a:fillRect/>
            </a:stretch>
          </p:blipFill>
          <p:spPr>
            <a:xfrm flipH="false" flipV="false">
              <a:off x="0" y="0"/>
              <a:ext cx="5801347" cy="6460477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1028700" y="1471177"/>
            <a:ext cx="7698393" cy="1028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0E5030"/>
                </a:solidFill>
                <a:latin typeface="Garet Bold"/>
                <a:ea typeface="Garet Bold"/>
                <a:cs typeface="Garet Bold"/>
                <a:sym typeface="Garet Bold"/>
              </a:rPr>
              <a:t>Our Goals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431387" y="-162128"/>
            <a:ext cx="11508453" cy="490856"/>
            <a:chOff x="0" y="0"/>
            <a:chExt cx="1828899" cy="780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587557" y="-101416"/>
            <a:ext cx="10991474" cy="430145"/>
            <a:chOff x="0" y="0"/>
            <a:chExt cx="1768078" cy="691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5851202" y="8685919"/>
            <a:ext cx="1878653" cy="771548"/>
          </a:xfrm>
          <a:custGeom>
            <a:avLst/>
            <a:gdLst/>
            <a:ahLst/>
            <a:cxnLst/>
            <a:rect r="r" b="b" t="t" l="l"/>
            <a:pathLst>
              <a:path h="771548" w="1878653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22" t="0" r="-3854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31387" y="-162128"/>
            <a:ext cx="11508453" cy="490856"/>
            <a:chOff x="0" y="0"/>
            <a:chExt cx="1828899" cy="780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587557" y="-101416"/>
            <a:ext cx="10991474" cy="430145"/>
            <a:chOff x="0" y="0"/>
            <a:chExt cx="1768078" cy="691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68078" cy="69193"/>
            </a:xfrm>
            <a:custGeom>
              <a:avLst/>
              <a:gdLst/>
              <a:ahLst/>
              <a:cxnLst/>
              <a:rect r="r" b="b" t="t" l="l"/>
              <a:pathLst>
                <a:path h="69193" w="1768078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28899" cy="78006"/>
            </a:xfrm>
            <a:custGeom>
              <a:avLst/>
              <a:gdLst/>
              <a:ahLst/>
              <a:cxnLst/>
              <a:rect r="r" b="b" t="t" l="l"/>
              <a:pathLst>
                <a:path h="78006" w="1828899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1215483"/>
            <a:ext cx="1405995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true">
                <a:solidFill>
                  <a:srgbClr val="0E5030"/>
                </a:solidFill>
                <a:latin typeface="Garet Bold"/>
                <a:ea typeface="Garet Bold"/>
                <a:cs typeface="Garet Bold"/>
                <a:sym typeface="Garet Bold"/>
              </a:rPr>
              <a:t>This is Your Association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9435" y="5736477"/>
            <a:ext cx="3388005" cy="701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0"/>
              </a:lnSpc>
            </a:pPr>
            <a:r>
              <a:rPr lang="en-US" b="true" sz="35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06897" y="5917350"/>
            <a:ext cx="3388005" cy="1076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5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Professional Development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423046" y="6152269"/>
            <a:ext cx="3578740" cy="542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5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Career Growth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80560" y="5895094"/>
            <a:ext cx="3388005" cy="1076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5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Industry Advancement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365246"/>
            <a:ext cx="3973228" cy="860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1,700+ TDM professionals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USA, Canada, &amp; globally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65532" y="7365246"/>
            <a:ext cx="3820105" cy="860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Visual and in-person learning &amp; networking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218841" y="7365246"/>
            <a:ext cx="3903627" cy="860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Certification, mentoring, and leadership training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439195" y="7365246"/>
            <a:ext cx="3820105" cy="860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Advocacy, public policy, and government affairs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028700" y="5289739"/>
            <a:ext cx="3820105" cy="195780"/>
          </a:xfrm>
          <a:custGeom>
            <a:avLst/>
            <a:gdLst/>
            <a:ahLst/>
            <a:cxnLst/>
            <a:rect r="r" b="b" t="t" l="l"/>
            <a:pathLst>
              <a:path h="195780" w="3820105">
                <a:moveTo>
                  <a:pt x="0" y="0"/>
                </a:moveTo>
                <a:lnTo>
                  <a:pt x="3820105" y="0"/>
                </a:lnTo>
                <a:lnTo>
                  <a:pt x="3820105" y="195780"/>
                </a:lnTo>
                <a:lnTo>
                  <a:pt x="0" y="1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028700" y="3106342"/>
            <a:ext cx="3820105" cy="2232875"/>
            <a:chOff x="0" y="0"/>
            <a:chExt cx="5093474" cy="2977167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4"/>
            <a:srcRect l="0" t="6189" r="0" b="6189"/>
            <a:stretch>
              <a:fillRect/>
            </a:stretch>
          </p:blipFill>
          <p:spPr>
            <a:xfrm flipH="false" flipV="false"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name="Freeform 26" id="26"/>
          <p:cNvSpPr/>
          <p:nvPr/>
        </p:nvSpPr>
        <p:spPr>
          <a:xfrm flipH="false" flipV="false" rot="0">
            <a:off x="5165532" y="5289739"/>
            <a:ext cx="3820105" cy="195780"/>
          </a:xfrm>
          <a:custGeom>
            <a:avLst/>
            <a:gdLst/>
            <a:ahLst/>
            <a:cxnLst/>
            <a:rect r="r" b="b" t="t" l="l"/>
            <a:pathLst>
              <a:path h="195780" w="3820105">
                <a:moveTo>
                  <a:pt x="0" y="0"/>
                </a:moveTo>
                <a:lnTo>
                  <a:pt x="3820105" y="0"/>
                </a:lnTo>
                <a:lnTo>
                  <a:pt x="3820105" y="195780"/>
                </a:lnTo>
                <a:lnTo>
                  <a:pt x="0" y="1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5165532" y="3106342"/>
            <a:ext cx="3820105" cy="2232875"/>
            <a:chOff x="0" y="0"/>
            <a:chExt cx="5093474" cy="2977167"/>
          </a:xfrm>
        </p:grpSpPr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4"/>
            <a:srcRect l="0" t="6189" r="0" b="6189"/>
            <a:stretch>
              <a:fillRect/>
            </a:stretch>
          </p:blipFill>
          <p:spPr>
            <a:xfrm flipH="false" flipV="false"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name="Freeform 29" id="29"/>
          <p:cNvSpPr/>
          <p:nvPr/>
        </p:nvSpPr>
        <p:spPr>
          <a:xfrm flipH="false" flipV="false" rot="0">
            <a:off x="9302363" y="5289739"/>
            <a:ext cx="3820105" cy="195780"/>
          </a:xfrm>
          <a:custGeom>
            <a:avLst/>
            <a:gdLst/>
            <a:ahLst/>
            <a:cxnLst/>
            <a:rect r="r" b="b" t="t" l="l"/>
            <a:pathLst>
              <a:path h="195780" w="3820105">
                <a:moveTo>
                  <a:pt x="0" y="0"/>
                </a:moveTo>
                <a:lnTo>
                  <a:pt x="3820105" y="0"/>
                </a:lnTo>
                <a:lnTo>
                  <a:pt x="3820105" y="195780"/>
                </a:lnTo>
                <a:lnTo>
                  <a:pt x="0" y="1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9302363" y="3106342"/>
            <a:ext cx="3820105" cy="2232875"/>
            <a:chOff x="0" y="0"/>
            <a:chExt cx="5093474" cy="2977167"/>
          </a:xfrm>
        </p:grpSpPr>
        <p:pic>
          <p:nvPicPr>
            <p:cNvPr name="Picture 31" id="31"/>
            <p:cNvPicPr>
              <a:picLocks noChangeAspect="true"/>
            </p:cNvPicPr>
            <p:nvPr/>
          </p:nvPicPr>
          <p:blipFill>
            <a:blip r:embed="rId4"/>
            <a:srcRect l="0" t="6189" r="0" b="6189"/>
            <a:stretch>
              <a:fillRect/>
            </a:stretch>
          </p:blipFill>
          <p:spPr>
            <a:xfrm flipH="false" flipV="false"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name="Freeform 32" id="32"/>
          <p:cNvSpPr/>
          <p:nvPr/>
        </p:nvSpPr>
        <p:spPr>
          <a:xfrm flipH="false" flipV="false" rot="0">
            <a:off x="13439195" y="5289739"/>
            <a:ext cx="3820105" cy="195780"/>
          </a:xfrm>
          <a:custGeom>
            <a:avLst/>
            <a:gdLst/>
            <a:ahLst/>
            <a:cxnLst/>
            <a:rect r="r" b="b" t="t" l="l"/>
            <a:pathLst>
              <a:path h="195780" w="3820105">
                <a:moveTo>
                  <a:pt x="0" y="0"/>
                </a:moveTo>
                <a:lnTo>
                  <a:pt x="3820105" y="0"/>
                </a:lnTo>
                <a:lnTo>
                  <a:pt x="3820105" y="195780"/>
                </a:lnTo>
                <a:lnTo>
                  <a:pt x="0" y="1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13439195" y="3106342"/>
            <a:ext cx="3820105" cy="2232875"/>
            <a:chOff x="0" y="0"/>
            <a:chExt cx="5093474" cy="2977167"/>
          </a:xfrm>
        </p:grpSpPr>
        <p:pic>
          <p:nvPicPr>
            <p:cNvPr name="Picture 34" id="34"/>
            <p:cNvPicPr>
              <a:picLocks noChangeAspect="true"/>
            </p:cNvPicPr>
            <p:nvPr/>
          </p:nvPicPr>
          <p:blipFill>
            <a:blip r:embed="rId4"/>
            <a:srcRect l="0" t="6189" r="0" b="6189"/>
            <a:stretch>
              <a:fillRect/>
            </a:stretch>
          </p:blipFill>
          <p:spPr>
            <a:xfrm flipH="false" flipV="false">
              <a:off x="0" y="0"/>
              <a:ext cx="5093474" cy="2977167"/>
            </a:xfrm>
            <a:prstGeom prst="rect">
              <a:avLst/>
            </a:prstGeom>
          </p:spPr>
        </p:pic>
      </p:grpSp>
      <p:grpSp>
        <p:nvGrpSpPr>
          <p:cNvPr name="Group 35" id="35"/>
          <p:cNvGrpSpPr/>
          <p:nvPr/>
        </p:nvGrpSpPr>
        <p:grpSpPr>
          <a:xfrm rot="0">
            <a:off x="1011790" y="3089657"/>
            <a:ext cx="3839416" cy="2246770"/>
            <a:chOff x="0" y="0"/>
            <a:chExt cx="5119222" cy="299569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119243" cy="2995687"/>
            </a:xfrm>
            <a:custGeom>
              <a:avLst/>
              <a:gdLst/>
              <a:ahLst/>
              <a:cxnLst/>
              <a:rect r="r" b="b" t="t" l="l"/>
              <a:pathLst>
                <a:path h="2995687" w="5119243">
                  <a:moveTo>
                    <a:pt x="0" y="0"/>
                  </a:moveTo>
                  <a:lnTo>
                    <a:pt x="5119243" y="0"/>
                  </a:lnTo>
                  <a:lnTo>
                    <a:pt x="5119243" y="2995687"/>
                  </a:lnTo>
                  <a:lnTo>
                    <a:pt x="0" y="2995687"/>
                  </a:lnTo>
                  <a:close/>
                </a:path>
              </a:pathLst>
            </a:custGeom>
            <a:blipFill>
              <a:blip r:embed="rId5"/>
              <a:stretch>
                <a:fillRect l="0" t="-6858" r="0" b="-6858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5165532" y="3139382"/>
            <a:ext cx="3822507" cy="2248247"/>
            <a:chOff x="0" y="0"/>
            <a:chExt cx="5096675" cy="299766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096613" cy="2997660"/>
            </a:xfrm>
            <a:custGeom>
              <a:avLst/>
              <a:gdLst/>
              <a:ahLst/>
              <a:cxnLst/>
              <a:rect r="r" b="b" t="t" l="l"/>
              <a:pathLst>
                <a:path h="2997660" w="5096613">
                  <a:moveTo>
                    <a:pt x="0" y="0"/>
                  </a:moveTo>
                  <a:lnTo>
                    <a:pt x="5096613" y="0"/>
                  </a:lnTo>
                  <a:lnTo>
                    <a:pt x="5096613" y="2997660"/>
                  </a:lnTo>
                  <a:lnTo>
                    <a:pt x="0" y="2997660"/>
                  </a:lnTo>
                  <a:close/>
                </a:path>
              </a:pathLst>
            </a:custGeom>
            <a:blipFill>
              <a:blip r:embed="rId6"/>
              <a:stretch>
                <a:fillRect l="0" t="-13680" r="0" b="-1368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9302363" y="3089657"/>
            <a:ext cx="3820105" cy="2297972"/>
            <a:chOff x="0" y="0"/>
            <a:chExt cx="5093474" cy="306396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5093474" cy="3063961"/>
            </a:xfrm>
            <a:custGeom>
              <a:avLst/>
              <a:gdLst/>
              <a:ahLst/>
              <a:cxnLst/>
              <a:rect r="r" b="b" t="t" l="l"/>
              <a:pathLst>
                <a:path h="3063961" w="5093474">
                  <a:moveTo>
                    <a:pt x="0" y="0"/>
                  </a:moveTo>
                  <a:lnTo>
                    <a:pt x="5093474" y="0"/>
                  </a:lnTo>
                  <a:lnTo>
                    <a:pt x="5093474" y="3063961"/>
                  </a:lnTo>
                  <a:lnTo>
                    <a:pt x="0" y="3063961"/>
                  </a:lnTo>
                  <a:close/>
                </a:path>
              </a:pathLst>
            </a:custGeom>
            <a:blipFill>
              <a:blip r:embed="rId7"/>
              <a:stretch>
                <a:fillRect l="-14557" t="-55501" r="-19677" b="-11658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3439195" y="3089657"/>
            <a:ext cx="3820105" cy="2262512"/>
            <a:chOff x="0" y="0"/>
            <a:chExt cx="5093474" cy="301668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093471" cy="3016676"/>
            </a:xfrm>
            <a:custGeom>
              <a:avLst/>
              <a:gdLst/>
              <a:ahLst/>
              <a:cxnLst/>
              <a:rect r="r" b="b" t="t" l="l"/>
              <a:pathLst>
                <a:path h="3016676" w="5093471">
                  <a:moveTo>
                    <a:pt x="0" y="0"/>
                  </a:moveTo>
                  <a:lnTo>
                    <a:pt x="5093471" y="0"/>
                  </a:lnTo>
                  <a:lnTo>
                    <a:pt x="5093471" y="3016676"/>
                  </a:lnTo>
                  <a:lnTo>
                    <a:pt x="0" y="3016676"/>
                  </a:lnTo>
                  <a:close/>
                </a:path>
              </a:pathLst>
            </a:custGeom>
            <a:blipFill>
              <a:blip r:embed="rId8"/>
              <a:stretch>
                <a:fillRect l="0" t="-26479" r="0" b="0"/>
              </a:stretch>
            </a:blipFill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15851202" y="8685919"/>
            <a:ext cx="1878653" cy="771548"/>
          </a:xfrm>
          <a:custGeom>
            <a:avLst/>
            <a:gdLst/>
            <a:ahLst/>
            <a:cxnLst/>
            <a:rect r="r" b="b" t="t" l="l"/>
            <a:pathLst>
              <a:path h="771548" w="1878653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222" t="0" r="-3854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DAF5nMxa5pY</dc:identifier>
  <dcterms:modified xsi:type="dcterms:W3CDTF">2011-08-01T06:04:30Z</dcterms:modified>
  <cp:revision>1</cp:revision>
  <dc:title>ACT Intro Slides</dc:title>
</cp:coreProperties>
</file>