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Garet 2 Bold" panose="020B0604020202020204" charset="0"/>
      <p:regular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1" d="100"/>
          <a:sy n="11" d="100"/>
        </p:scale>
        <p:origin x="293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77912" y="1246542"/>
            <a:ext cx="5733946" cy="7793915"/>
            <a:chOff x="0" y="0"/>
            <a:chExt cx="7645262" cy="1039188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47041" r="3881"/>
            <a:stretch>
              <a:fillRect/>
            </a:stretch>
          </p:blipFill>
          <p:spPr>
            <a:xfrm>
              <a:off x="0" y="0"/>
              <a:ext cx="7645262" cy="10391887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0" y="-162128"/>
            <a:ext cx="10077066" cy="490856"/>
            <a:chOff x="0" y="0"/>
            <a:chExt cx="1601426" cy="780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01426" cy="78006"/>
            </a:xfrm>
            <a:custGeom>
              <a:avLst/>
              <a:gdLst/>
              <a:ahLst/>
              <a:cxnLst/>
              <a:rect l="l" t="t" r="r" b="b"/>
              <a:pathLst>
                <a:path w="1601426" h="78006">
                  <a:moveTo>
                    <a:pt x="203200" y="0"/>
                  </a:moveTo>
                  <a:lnTo>
                    <a:pt x="1601426" y="0"/>
                  </a:lnTo>
                  <a:lnTo>
                    <a:pt x="1398226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28575"/>
              <a:ext cx="1398226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87557" y="-101416"/>
            <a:ext cx="10991474" cy="430145"/>
            <a:chOff x="0" y="0"/>
            <a:chExt cx="1768078" cy="691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8E19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-1238653" y="10059630"/>
            <a:ext cx="11619929" cy="454739"/>
            <a:chOff x="0" y="0"/>
            <a:chExt cx="1768078" cy="691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8E19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8985637" y="10059630"/>
            <a:ext cx="11508453" cy="490856"/>
            <a:chOff x="0" y="0"/>
            <a:chExt cx="1828899" cy="7800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5886568" y="8887997"/>
            <a:ext cx="1900436" cy="618431"/>
          </a:xfrm>
          <a:custGeom>
            <a:avLst/>
            <a:gdLst/>
            <a:ahLst/>
            <a:cxnLst/>
            <a:rect l="l" t="t" r="r" b="b"/>
            <a:pathLst>
              <a:path w="1900436" h="618431">
                <a:moveTo>
                  <a:pt x="0" y="0"/>
                </a:moveTo>
                <a:lnTo>
                  <a:pt x="1900436" y="0"/>
                </a:lnTo>
                <a:lnTo>
                  <a:pt x="1900436" y="618431"/>
                </a:lnTo>
                <a:lnTo>
                  <a:pt x="0" y="6184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2" b="-45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0" y="0"/>
            <a:ext cx="3086100" cy="328729"/>
            <a:chOff x="0" y="0"/>
            <a:chExt cx="812800" cy="8657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6579"/>
            </a:xfrm>
            <a:custGeom>
              <a:avLst/>
              <a:gdLst/>
              <a:ahLst/>
              <a:cxnLst/>
              <a:rect l="l" t="t" r="r" b="b"/>
              <a:pathLst>
                <a:path w="812800" h="86579">
                  <a:moveTo>
                    <a:pt x="0" y="0"/>
                  </a:moveTo>
                  <a:lnTo>
                    <a:pt x="812800" y="0"/>
                  </a:lnTo>
                  <a:lnTo>
                    <a:pt x="812800" y="86579"/>
                  </a:lnTo>
                  <a:lnTo>
                    <a:pt x="0" y="86579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812800" cy="143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939574" y="4111663"/>
            <a:ext cx="10319726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9"/>
              </a:lnSpc>
            </a:pPr>
            <a:r>
              <a:rPr lang="en-US" sz="6999" spc="65">
                <a:solidFill>
                  <a:srgbClr val="0E5030"/>
                </a:solidFill>
                <a:latin typeface="Garet 2 Bold"/>
              </a:rPr>
              <a:t>Presentation title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939574" y="5499062"/>
            <a:ext cx="10319726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 spc="37">
                <a:solidFill>
                  <a:srgbClr val="000000"/>
                </a:solidFill>
                <a:latin typeface="Montserrat"/>
              </a:rPr>
              <a:t>Presentation subtitle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95011" y="7743825"/>
            <a:ext cx="4408852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28">
                <a:solidFill>
                  <a:srgbClr val="000000"/>
                </a:solidFill>
                <a:latin typeface="Montserrat"/>
              </a:rPr>
              <a:t>Day month, year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2099437" y="1028700"/>
            <a:ext cx="3086100" cy="328729"/>
            <a:chOff x="0" y="0"/>
            <a:chExt cx="812800" cy="8657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6579"/>
            </a:xfrm>
            <a:custGeom>
              <a:avLst/>
              <a:gdLst/>
              <a:ahLst/>
              <a:cxnLst/>
              <a:rect l="l" t="t" r="r" b="b"/>
              <a:pathLst>
                <a:path w="812800" h="86579">
                  <a:moveTo>
                    <a:pt x="0" y="0"/>
                  </a:moveTo>
                  <a:lnTo>
                    <a:pt x="812800" y="0"/>
                  </a:lnTo>
                  <a:lnTo>
                    <a:pt x="812800" y="86579"/>
                  </a:lnTo>
                  <a:lnTo>
                    <a:pt x="0" y="86579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812800" cy="143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82039"/>
            <a:ext cx="10278540" cy="249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6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</a:rPr>
              <a:t>Sample text </a:t>
            </a:r>
          </a:p>
          <a:p>
            <a:pPr marL="863599" lvl="1" indent="-431800" algn="just">
              <a:lnSpc>
                <a:spcPts val="6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</a:rPr>
              <a:t>Sample text </a:t>
            </a:r>
          </a:p>
          <a:p>
            <a:pPr marL="863599" lvl="1" indent="-431800" algn="just">
              <a:lnSpc>
                <a:spcPts val="6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</a:rPr>
              <a:t>Sample text </a:t>
            </a:r>
          </a:p>
        </p:txBody>
      </p:sp>
      <p:sp>
        <p:nvSpPr>
          <p:cNvPr id="3" name="Freeform 3"/>
          <p:cNvSpPr/>
          <p:nvPr/>
        </p:nvSpPr>
        <p:spPr>
          <a:xfrm>
            <a:off x="13077692" y="7821338"/>
            <a:ext cx="4709313" cy="241352"/>
          </a:xfrm>
          <a:custGeom>
            <a:avLst/>
            <a:gdLst/>
            <a:ahLst/>
            <a:cxnLst/>
            <a:rect l="l" t="t" r="r" b="b"/>
            <a:pathLst>
              <a:path w="4709313" h="241352">
                <a:moveTo>
                  <a:pt x="0" y="0"/>
                </a:moveTo>
                <a:lnTo>
                  <a:pt x="4709312" y="0"/>
                </a:lnTo>
                <a:lnTo>
                  <a:pt x="4709312" y="241353"/>
                </a:lnTo>
                <a:lnTo>
                  <a:pt x="0" y="2413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3095098" y="2224309"/>
            <a:ext cx="4691906" cy="5597029"/>
            <a:chOff x="0" y="0"/>
            <a:chExt cx="6255875" cy="746270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42351" r="1727"/>
            <a:stretch>
              <a:fillRect/>
            </a:stretch>
          </p:blipFill>
          <p:spPr>
            <a:xfrm>
              <a:off x="0" y="0"/>
              <a:ext cx="6255875" cy="7462705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28700" y="1215483"/>
            <a:ext cx="7698393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0E5030"/>
                </a:solidFill>
                <a:latin typeface="Garet 2 Bold"/>
              </a:rPr>
              <a:t>Topic title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1431387" y="-162128"/>
            <a:ext cx="11508453" cy="490856"/>
            <a:chOff x="0" y="0"/>
            <a:chExt cx="1828899" cy="780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87557" y="-101416"/>
            <a:ext cx="10991474" cy="430145"/>
            <a:chOff x="0" y="0"/>
            <a:chExt cx="1768078" cy="691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8E19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-1238653" y="10059630"/>
            <a:ext cx="11619929" cy="454739"/>
            <a:chOff x="0" y="0"/>
            <a:chExt cx="1768078" cy="691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8E19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8985637" y="10059630"/>
            <a:ext cx="11508453" cy="490856"/>
            <a:chOff x="0" y="0"/>
            <a:chExt cx="1828899" cy="7800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5886568" y="8887997"/>
            <a:ext cx="1900436" cy="618431"/>
          </a:xfrm>
          <a:custGeom>
            <a:avLst/>
            <a:gdLst/>
            <a:ahLst/>
            <a:cxnLst/>
            <a:rect l="l" t="t" r="r" b="b"/>
            <a:pathLst>
              <a:path w="1900436" h="618431">
                <a:moveTo>
                  <a:pt x="0" y="0"/>
                </a:moveTo>
                <a:lnTo>
                  <a:pt x="1900436" y="0"/>
                </a:lnTo>
                <a:lnTo>
                  <a:pt x="1900436" y="618431"/>
                </a:lnTo>
                <a:lnTo>
                  <a:pt x="0" y="6184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52" b="-45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7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74862" y="0"/>
            <a:ext cx="14086498" cy="10678113"/>
            <a:chOff x="0" y="0"/>
            <a:chExt cx="3710024" cy="28123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10024" cy="2812343"/>
            </a:xfrm>
            <a:custGeom>
              <a:avLst/>
              <a:gdLst/>
              <a:ahLst/>
              <a:cxnLst/>
              <a:rect l="l" t="t" r="r" b="b"/>
              <a:pathLst>
                <a:path w="3710024" h="2812343">
                  <a:moveTo>
                    <a:pt x="0" y="0"/>
                  </a:moveTo>
                  <a:lnTo>
                    <a:pt x="3710024" y="0"/>
                  </a:lnTo>
                  <a:lnTo>
                    <a:pt x="3710024" y="2812343"/>
                  </a:lnTo>
                  <a:lnTo>
                    <a:pt x="0" y="2812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710024" cy="28504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1238653" y="10059630"/>
            <a:ext cx="11619929" cy="454739"/>
            <a:chOff x="0" y="0"/>
            <a:chExt cx="1768078" cy="691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8E19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08346" y="8444767"/>
            <a:ext cx="5506634" cy="282215"/>
          </a:xfrm>
          <a:custGeom>
            <a:avLst/>
            <a:gdLst/>
            <a:ahLst/>
            <a:cxnLst/>
            <a:rect l="l" t="t" r="r" b="b"/>
            <a:pathLst>
              <a:path w="5506634" h="282215">
                <a:moveTo>
                  <a:pt x="0" y="0"/>
                </a:moveTo>
                <a:lnTo>
                  <a:pt x="5506634" y="0"/>
                </a:lnTo>
                <a:lnTo>
                  <a:pt x="5506634" y="282215"/>
                </a:lnTo>
                <a:lnTo>
                  <a:pt x="0" y="282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028700" y="1900121"/>
            <a:ext cx="5486280" cy="6544646"/>
            <a:chOff x="0" y="0"/>
            <a:chExt cx="7315040" cy="872619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 l="22039" r="22039"/>
            <a:stretch>
              <a:fillRect/>
            </a:stretch>
          </p:blipFill>
          <p:spPr>
            <a:xfrm>
              <a:off x="0" y="0"/>
              <a:ext cx="7315040" cy="8726195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-1431387" y="-162128"/>
            <a:ext cx="11508453" cy="490856"/>
            <a:chOff x="0" y="0"/>
            <a:chExt cx="1828899" cy="780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587557" y="-101416"/>
            <a:ext cx="10991474" cy="430145"/>
            <a:chOff x="0" y="0"/>
            <a:chExt cx="1768078" cy="691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8E19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224760" y="1766771"/>
            <a:ext cx="7698393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0E5030"/>
                </a:solidFill>
                <a:latin typeface="Garet 2 Bold"/>
              </a:rPr>
              <a:t>Topic title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24760" y="3803650"/>
            <a:ext cx="10278540" cy="249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6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</a:rPr>
              <a:t>Sample text </a:t>
            </a:r>
          </a:p>
          <a:p>
            <a:pPr marL="863599" lvl="1" indent="-431800" algn="just">
              <a:lnSpc>
                <a:spcPts val="6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</a:rPr>
              <a:t>Sample text </a:t>
            </a:r>
          </a:p>
          <a:p>
            <a:pPr marL="863599" lvl="1" indent="-431800" algn="just">
              <a:lnSpc>
                <a:spcPts val="6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</a:rPr>
              <a:t>Sample text </a:t>
            </a:r>
          </a:p>
        </p:txBody>
      </p:sp>
      <p:grpSp>
        <p:nvGrpSpPr>
          <p:cNvPr id="19" name="Group 19"/>
          <p:cNvGrpSpPr/>
          <p:nvPr/>
        </p:nvGrpSpPr>
        <p:grpSpPr>
          <a:xfrm rot="-10800000">
            <a:off x="8985637" y="10059630"/>
            <a:ext cx="11508453" cy="490856"/>
            <a:chOff x="0" y="0"/>
            <a:chExt cx="1828899" cy="7800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8611636" y="9674189"/>
            <a:ext cx="14086498" cy="770883"/>
            <a:chOff x="0" y="0"/>
            <a:chExt cx="3710024" cy="20303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710024" cy="203031"/>
            </a:xfrm>
            <a:custGeom>
              <a:avLst/>
              <a:gdLst/>
              <a:ahLst/>
              <a:cxnLst/>
              <a:rect l="l" t="t" r="r" b="b"/>
              <a:pathLst>
                <a:path w="3710024" h="203031">
                  <a:moveTo>
                    <a:pt x="0" y="0"/>
                  </a:moveTo>
                  <a:lnTo>
                    <a:pt x="3710024" y="0"/>
                  </a:lnTo>
                  <a:lnTo>
                    <a:pt x="3710024" y="203031"/>
                  </a:lnTo>
                  <a:lnTo>
                    <a:pt x="0" y="203031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3710024" cy="241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5886568" y="8887997"/>
            <a:ext cx="1900436" cy="618431"/>
          </a:xfrm>
          <a:custGeom>
            <a:avLst/>
            <a:gdLst/>
            <a:ahLst/>
            <a:cxnLst/>
            <a:rect l="l" t="t" r="r" b="b"/>
            <a:pathLst>
              <a:path w="1900436" h="618431">
                <a:moveTo>
                  <a:pt x="0" y="0"/>
                </a:moveTo>
                <a:lnTo>
                  <a:pt x="1900436" y="0"/>
                </a:lnTo>
                <a:lnTo>
                  <a:pt x="1900436" y="618431"/>
                </a:lnTo>
                <a:lnTo>
                  <a:pt x="0" y="6184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52" b="-45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028197"/>
            <a:ext cx="3718844" cy="460207"/>
          </a:xfrm>
          <a:custGeom>
            <a:avLst/>
            <a:gdLst/>
            <a:ahLst/>
            <a:cxnLst/>
            <a:rect l="l" t="t" r="r" b="b"/>
            <a:pathLst>
              <a:path w="3718844" h="460207">
                <a:moveTo>
                  <a:pt x="0" y="0"/>
                </a:moveTo>
                <a:lnTo>
                  <a:pt x="3718844" y="0"/>
                </a:lnTo>
                <a:lnTo>
                  <a:pt x="3718844" y="460206"/>
                </a:lnTo>
                <a:lnTo>
                  <a:pt x="0" y="4602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8004647"/>
            <a:ext cx="3820105" cy="195780"/>
          </a:xfrm>
          <a:custGeom>
            <a:avLst/>
            <a:gdLst/>
            <a:ahLst/>
            <a:cxnLst/>
            <a:rect l="l" t="t" r="r" b="b"/>
            <a:pathLst>
              <a:path w="3820105" h="195780">
                <a:moveTo>
                  <a:pt x="0" y="0"/>
                </a:moveTo>
                <a:lnTo>
                  <a:pt x="3820105" y="0"/>
                </a:lnTo>
                <a:lnTo>
                  <a:pt x="3820105" y="195781"/>
                </a:lnTo>
                <a:lnTo>
                  <a:pt x="0" y="19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28700" y="5821251"/>
            <a:ext cx="3820105" cy="2232875"/>
            <a:chOff x="0" y="0"/>
            <a:chExt cx="5093474" cy="297716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/>
            <a:srcRect t="6189" b="6189"/>
            <a:stretch>
              <a:fillRect/>
            </a:stretch>
          </p:blipFill>
          <p:spPr>
            <a:xfrm>
              <a:off x="0" y="0"/>
              <a:ext cx="5093474" cy="2977167"/>
            </a:xfrm>
            <a:prstGeom prst="rect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>
            <a:off x="5165532" y="8004647"/>
            <a:ext cx="3820105" cy="195780"/>
          </a:xfrm>
          <a:custGeom>
            <a:avLst/>
            <a:gdLst/>
            <a:ahLst/>
            <a:cxnLst/>
            <a:rect l="l" t="t" r="r" b="b"/>
            <a:pathLst>
              <a:path w="3820105" h="195780">
                <a:moveTo>
                  <a:pt x="0" y="0"/>
                </a:moveTo>
                <a:lnTo>
                  <a:pt x="3820105" y="0"/>
                </a:lnTo>
                <a:lnTo>
                  <a:pt x="3820105" y="195781"/>
                </a:lnTo>
                <a:lnTo>
                  <a:pt x="0" y="19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5165532" y="5821251"/>
            <a:ext cx="3820105" cy="2232875"/>
            <a:chOff x="0" y="0"/>
            <a:chExt cx="5093474" cy="2977167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t="6189" b="6189"/>
            <a:stretch>
              <a:fillRect/>
            </a:stretch>
          </p:blipFill>
          <p:spPr>
            <a:xfrm>
              <a:off x="0" y="0"/>
              <a:ext cx="5093474" cy="2977167"/>
            </a:xfrm>
            <a:prstGeom prst="rect">
              <a:avLst/>
            </a:prstGeom>
          </p:spPr>
        </p:pic>
      </p:grpSp>
      <p:sp>
        <p:nvSpPr>
          <p:cNvPr id="9" name="Freeform 9"/>
          <p:cNvSpPr/>
          <p:nvPr/>
        </p:nvSpPr>
        <p:spPr>
          <a:xfrm>
            <a:off x="9302363" y="8004647"/>
            <a:ext cx="3820105" cy="195780"/>
          </a:xfrm>
          <a:custGeom>
            <a:avLst/>
            <a:gdLst/>
            <a:ahLst/>
            <a:cxnLst/>
            <a:rect l="l" t="t" r="r" b="b"/>
            <a:pathLst>
              <a:path w="3820105" h="195780">
                <a:moveTo>
                  <a:pt x="0" y="0"/>
                </a:moveTo>
                <a:lnTo>
                  <a:pt x="3820105" y="0"/>
                </a:lnTo>
                <a:lnTo>
                  <a:pt x="3820105" y="195781"/>
                </a:lnTo>
                <a:lnTo>
                  <a:pt x="0" y="19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9302363" y="5821251"/>
            <a:ext cx="3820105" cy="2232875"/>
            <a:chOff x="0" y="0"/>
            <a:chExt cx="5093474" cy="2977167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 t="6189" b="6189"/>
            <a:stretch>
              <a:fillRect/>
            </a:stretch>
          </p:blipFill>
          <p:spPr>
            <a:xfrm>
              <a:off x="0" y="0"/>
              <a:ext cx="5093474" cy="2977167"/>
            </a:xfrm>
            <a:prstGeom prst="rect">
              <a:avLst/>
            </a:prstGeom>
          </p:spPr>
        </p:pic>
      </p:grpSp>
      <p:sp>
        <p:nvSpPr>
          <p:cNvPr id="12" name="Freeform 12"/>
          <p:cNvSpPr/>
          <p:nvPr/>
        </p:nvSpPr>
        <p:spPr>
          <a:xfrm>
            <a:off x="13439195" y="8004647"/>
            <a:ext cx="3820105" cy="195780"/>
          </a:xfrm>
          <a:custGeom>
            <a:avLst/>
            <a:gdLst/>
            <a:ahLst/>
            <a:cxnLst/>
            <a:rect l="l" t="t" r="r" b="b"/>
            <a:pathLst>
              <a:path w="3820105" h="195780">
                <a:moveTo>
                  <a:pt x="0" y="0"/>
                </a:moveTo>
                <a:lnTo>
                  <a:pt x="3820105" y="0"/>
                </a:lnTo>
                <a:lnTo>
                  <a:pt x="3820105" y="195781"/>
                </a:lnTo>
                <a:lnTo>
                  <a:pt x="0" y="19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3439195" y="5821251"/>
            <a:ext cx="3820105" cy="2232875"/>
            <a:chOff x="0" y="0"/>
            <a:chExt cx="5093474" cy="2977167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 t="6189" b="6189"/>
            <a:stretch>
              <a:fillRect/>
            </a:stretch>
          </p:blipFill>
          <p:spPr>
            <a:xfrm>
              <a:off x="0" y="0"/>
              <a:ext cx="5093474" cy="2977167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-1431387" y="-162128"/>
            <a:ext cx="11508453" cy="490856"/>
            <a:chOff x="0" y="0"/>
            <a:chExt cx="1828899" cy="7800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587557" y="-101416"/>
            <a:ext cx="10991474" cy="430145"/>
            <a:chOff x="0" y="0"/>
            <a:chExt cx="1768078" cy="691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8E19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-1238653" y="10059630"/>
            <a:ext cx="11619929" cy="454739"/>
            <a:chOff x="0" y="0"/>
            <a:chExt cx="1768078" cy="6919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8E19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8985637" y="10059630"/>
            <a:ext cx="11508453" cy="490856"/>
            <a:chOff x="0" y="0"/>
            <a:chExt cx="1828899" cy="7800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28700" y="1215483"/>
            <a:ext cx="7698393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0E5030"/>
                </a:solidFill>
                <a:latin typeface="Garet 2 Bold"/>
              </a:rPr>
              <a:t>Topic title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3127375"/>
            <a:ext cx="10278540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6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</a:rPr>
              <a:t>Sample text </a:t>
            </a:r>
          </a:p>
          <a:p>
            <a:pPr marL="863599" lvl="1" indent="-431800" algn="just">
              <a:lnSpc>
                <a:spcPts val="6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</a:rPr>
              <a:t>Sample text </a:t>
            </a:r>
          </a:p>
        </p:txBody>
      </p:sp>
      <p:sp>
        <p:nvSpPr>
          <p:cNvPr id="29" name="Freeform 29"/>
          <p:cNvSpPr/>
          <p:nvPr/>
        </p:nvSpPr>
        <p:spPr>
          <a:xfrm>
            <a:off x="15886568" y="8887997"/>
            <a:ext cx="1900436" cy="618431"/>
          </a:xfrm>
          <a:custGeom>
            <a:avLst/>
            <a:gdLst/>
            <a:ahLst/>
            <a:cxnLst/>
            <a:rect l="l" t="t" r="r" b="b"/>
            <a:pathLst>
              <a:path w="1900436" h="618431">
                <a:moveTo>
                  <a:pt x="0" y="0"/>
                </a:moveTo>
                <a:lnTo>
                  <a:pt x="1900436" y="0"/>
                </a:lnTo>
                <a:lnTo>
                  <a:pt x="1900436" y="618431"/>
                </a:lnTo>
                <a:lnTo>
                  <a:pt x="0" y="6184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52" b="-45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5370" y="3600450"/>
            <a:ext cx="21221700" cy="3086100"/>
            <a:chOff x="0" y="0"/>
            <a:chExt cx="558925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9254" cy="812800"/>
            </a:xfrm>
            <a:custGeom>
              <a:avLst/>
              <a:gdLst/>
              <a:ahLst/>
              <a:cxnLst/>
              <a:rect l="l" t="t" r="r" b="b"/>
              <a:pathLst>
                <a:path w="5589254" h="812800">
                  <a:moveTo>
                    <a:pt x="0" y="0"/>
                  </a:moveTo>
                  <a:lnTo>
                    <a:pt x="5589254" y="0"/>
                  </a:lnTo>
                  <a:lnTo>
                    <a:pt x="55892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8E19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925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689776" y="1684583"/>
            <a:ext cx="11757955" cy="6917833"/>
          </a:xfrm>
          <a:custGeom>
            <a:avLst/>
            <a:gdLst/>
            <a:ahLst/>
            <a:cxnLst/>
            <a:rect l="l" t="t" r="r" b="b"/>
            <a:pathLst>
              <a:path w="11757955" h="6917833">
                <a:moveTo>
                  <a:pt x="0" y="0"/>
                </a:moveTo>
                <a:lnTo>
                  <a:pt x="11757956" y="0"/>
                </a:lnTo>
                <a:lnTo>
                  <a:pt x="11757956" y="6917834"/>
                </a:lnTo>
                <a:lnTo>
                  <a:pt x="0" y="69178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663228" y="1931385"/>
            <a:ext cx="15413636" cy="6315684"/>
            <a:chOff x="0" y="0"/>
            <a:chExt cx="5009421" cy="20525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09421" cy="2052593"/>
            </a:xfrm>
            <a:custGeom>
              <a:avLst/>
              <a:gdLst/>
              <a:ahLst/>
              <a:cxnLst/>
              <a:rect l="l" t="t" r="r" b="b"/>
              <a:pathLst>
                <a:path w="5009421" h="2052593">
                  <a:moveTo>
                    <a:pt x="0" y="0"/>
                  </a:moveTo>
                  <a:lnTo>
                    <a:pt x="5009421" y="0"/>
                  </a:lnTo>
                  <a:lnTo>
                    <a:pt x="5009421" y="2052593"/>
                  </a:lnTo>
                  <a:lnTo>
                    <a:pt x="0" y="2052593"/>
                  </a:lnTo>
                  <a:close/>
                </a:path>
              </a:pathLst>
            </a:custGeom>
            <a:solidFill>
              <a:srgbClr val="0E50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009421" cy="2090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59777" y="3736878"/>
            <a:ext cx="3370691" cy="1970190"/>
            <a:chOff x="0" y="0"/>
            <a:chExt cx="4494255" cy="262692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t="6189" b="6189"/>
            <a:stretch>
              <a:fillRect/>
            </a:stretch>
          </p:blipFill>
          <p:spPr>
            <a:xfrm>
              <a:off x="0" y="0"/>
              <a:ext cx="4494255" cy="26269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059777" y="5960481"/>
            <a:ext cx="3370691" cy="1970190"/>
            <a:chOff x="0" y="0"/>
            <a:chExt cx="4494255" cy="262692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t="6189" b="6189"/>
            <a:stretch>
              <a:fillRect/>
            </a:stretch>
          </p:blipFill>
          <p:spPr>
            <a:xfrm>
              <a:off x="0" y="0"/>
              <a:ext cx="4494255" cy="26269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5809726" y="3736878"/>
            <a:ext cx="3370691" cy="1970190"/>
            <a:chOff x="0" y="0"/>
            <a:chExt cx="4494255" cy="262692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 t="6189" b="6189"/>
            <a:stretch>
              <a:fillRect/>
            </a:stretch>
          </p:blipFill>
          <p:spPr>
            <a:xfrm>
              <a:off x="0" y="0"/>
              <a:ext cx="4494255" cy="2626920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5809726" y="5960481"/>
            <a:ext cx="3370691" cy="1970190"/>
            <a:chOff x="0" y="0"/>
            <a:chExt cx="4494255" cy="2626920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 t="6189" b="6189"/>
            <a:stretch>
              <a:fillRect/>
            </a:stretch>
          </p:blipFill>
          <p:spPr>
            <a:xfrm>
              <a:off x="0" y="0"/>
              <a:ext cx="4494255" cy="2626920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9559675" y="3736878"/>
            <a:ext cx="3370691" cy="1970190"/>
            <a:chOff x="0" y="0"/>
            <a:chExt cx="4494255" cy="2626920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/>
            <a:srcRect t="6189" b="6189"/>
            <a:stretch>
              <a:fillRect/>
            </a:stretch>
          </p:blipFill>
          <p:spPr>
            <a:xfrm>
              <a:off x="0" y="0"/>
              <a:ext cx="4494255" cy="2626920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9559675" y="5960481"/>
            <a:ext cx="3370691" cy="1970190"/>
            <a:chOff x="0" y="0"/>
            <a:chExt cx="4494255" cy="2626920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 t="6189" b="6189"/>
            <a:stretch>
              <a:fillRect/>
            </a:stretch>
          </p:blipFill>
          <p:spPr>
            <a:xfrm>
              <a:off x="0" y="0"/>
              <a:ext cx="4494255" cy="2626920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13309623" y="3736878"/>
            <a:ext cx="3370691" cy="1970190"/>
            <a:chOff x="0" y="0"/>
            <a:chExt cx="4494255" cy="262692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/>
            <a:srcRect t="6189" b="6189"/>
            <a:stretch>
              <a:fillRect/>
            </a:stretch>
          </p:blipFill>
          <p:spPr>
            <a:xfrm>
              <a:off x="0" y="0"/>
              <a:ext cx="4494255" cy="2626920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13309623" y="5962767"/>
            <a:ext cx="3370691" cy="1970190"/>
            <a:chOff x="0" y="0"/>
            <a:chExt cx="4494255" cy="2626920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3"/>
            <a:srcRect t="6189" b="6189"/>
            <a:stretch>
              <a:fillRect/>
            </a:stretch>
          </p:blipFill>
          <p:spPr>
            <a:xfrm>
              <a:off x="0" y="0"/>
              <a:ext cx="4494255" cy="2626920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-1431387" y="-162128"/>
            <a:ext cx="11508453" cy="490856"/>
            <a:chOff x="0" y="0"/>
            <a:chExt cx="1828899" cy="7800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587557" y="-101416"/>
            <a:ext cx="10991474" cy="430145"/>
            <a:chOff x="0" y="0"/>
            <a:chExt cx="1768078" cy="6919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8E19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-10800000">
            <a:off x="-1238653" y="10059630"/>
            <a:ext cx="11619929" cy="454739"/>
            <a:chOff x="0" y="0"/>
            <a:chExt cx="1768078" cy="6919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8E19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 rot="-10800000">
            <a:off x="8985637" y="10059630"/>
            <a:ext cx="11508453" cy="490856"/>
            <a:chOff x="0" y="0"/>
            <a:chExt cx="1828899" cy="7800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4057361" y="2143061"/>
            <a:ext cx="10625370" cy="1200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1"/>
              </a:lnSpc>
            </a:pPr>
            <a:r>
              <a:rPr lang="en-US" sz="7122">
                <a:solidFill>
                  <a:srgbClr val="FFFFFF"/>
                </a:solidFill>
                <a:latin typeface="Garet 2 Bold"/>
              </a:rPr>
              <a:t>Topic title</a:t>
            </a:r>
          </a:p>
        </p:txBody>
      </p:sp>
      <p:sp>
        <p:nvSpPr>
          <p:cNvPr id="38" name="Freeform 38"/>
          <p:cNvSpPr/>
          <p:nvPr/>
        </p:nvSpPr>
        <p:spPr>
          <a:xfrm>
            <a:off x="15886568" y="8887997"/>
            <a:ext cx="1900436" cy="618431"/>
          </a:xfrm>
          <a:custGeom>
            <a:avLst/>
            <a:gdLst/>
            <a:ahLst/>
            <a:cxnLst/>
            <a:rect l="l" t="t" r="r" b="b"/>
            <a:pathLst>
              <a:path w="1900436" h="618431">
                <a:moveTo>
                  <a:pt x="0" y="0"/>
                </a:moveTo>
                <a:lnTo>
                  <a:pt x="1900436" y="0"/>
                </a:lnTo>
                <a:lnTo>
                  <a:pt x="1900436" y="618431"/>
                </a:lnTo>
                <a:lnTo>
                  <a:pt x="0" y="6184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52" b="-45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844352"/>
            <a:ext cx="16230600" cy="5360654"/>
            <a:chOff x="0" y="0"/>
            <a:chExt cx="5497895" cy="1815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7895" cy="1815849"/>
            </a:xfrm>
            <a:custGeom>
              <a:avLst/>
              <a:gdLst/>
              <a:ahLst/>
              <a:cxnLst/>
              <a:rect l="l" t="t" r="r" b="b"/>
              <a:pathLst>
                <a:path w="5497895" h="1815849">
                  <a:moveTo>
                    <a:pt x="0" y="0"/>
                  </a:moveTo>
                  <a:lnTo>
                    <a:pt x="5497895" y="0"/>
                  </a:lnTo>
                  <a:lnTo>
                    <a:pt x="5497895" y="1815849"/>
                  </a:lnTo>
                  <a:lnTo>
                    <a:pt x="0" y="1815849"/>
                  </a:lnTo>
                  <a:close/>
                </a:path>
              </a:pathLst>
            </a:custGeom>
            <a:solidFill>
              <a:srgbClr val="0E50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97895" cy="1853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431387" y="-162128"/>
            <a:ext cx="11508453" cy="490856"/>
            <a:chOff x="0" y="0"/>
            <a:chExt cx="1828899" cy="780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587557" y="-101416"/>
            <a:ext cx="10991474" cy="430145"/>
            <a:chOff x="0" y="0"/>
            <a:chExt cx="1768078" cy="691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8E19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1238653" y="10059630"/>
            <a:ext cx="11619929" cy="454739"/>
            <a:chOff x="0" y="0"/>
            <a:chExt cx="1768078" cy="691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8E19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8985637" y="10059630"/>
            <a:ext cx="11508453" cy="490856"/>
            <a:chOff x="0" y="0"/>
            <a:chExt cx="1828899" cy="780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973182" y="3428458"/>
            <a:ext cx="1427928" cy="1427928"/>
          </a:xfrm>
          <a:custGeom>
            <a:avLst/>
            <a:gdLst/>
            <a:ahLst/>
            <a:cxnLst/>
            <a:rect l="l" t="t" r="r" b="b"/>
            <a:pathLst>
              <a:path w="1427928" h="1427928">
                <a:moveTo>
                  <a:pt x="0" y="0"/>
                </a:moveTo>
                <a:lnTo>
                  <a:pt x="1427928" y="0"/>
                </a:lnTo>
                <a:lnTo>
                  <a:pt x="1427928" y="1427928"/>
                </a:lnTo>
                <a:lnTo>
                  <a:pt x="0" y="14279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6595604" y="3428458"/>
            <a:ext cx="1427928" cy="1427928"/>
          </a:xfrm>
          <a:custGeom>
            <a:avLst/>
            <a:gdLst/>
            <a:ahLst/>
            <a:cxnLst/>
            <a:rect l="l" t="t" r="r" b="b"/>
            <a:pathLst>
              <a:path w="1427928" h="1427928">
                <a:moveTo>
                  <a:pt x="0" y="0"/>
                </a:moveTo>
                <a:lnTo>
                  <a:pt x="1427928" y="0"/>
                </a:lnTo>
                <a:lnTo>
                  <a:pt x="1427928" y="1427928"/>
                </a:lnTo>
                <a:lnTo>
                  <a:pt x="0" y="1427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0488135" y="3428458"/>
            <a:ext cx="1427928" cy="1427928"/>
          </a:xfrm>
          <a:custGeom>
            <a:avLst/>
            <a:gdLst/>
            <a:ahLst/>
            <a:cxnLst/>
            <a:rect l="l" t="t" r="r" b="b"/>
            <a:pathLst>
              <a:path w="1427928" h="1427928">
                <a:moveTo>
                  <a:pt x="0" y="0"/>
                </a:moveTo>
                <a:lnTo>
                  <a:pt x="1427928" y="0"/>
                </a:lnTo>
                <a:lnTo>
                  <a:pt x="1427928" y="1427928"/>
                </a:lnTo>
                <a:lnTo>
                  <a:pt x="0" y="14279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4133375" y="3447868"/>
            <a:ext cx="1389107" cy="1389107"/>
          </a:xfrm>
          <a:custGeom>
            <a:avLst/>
            <a:gdLst/>
            <a:ahLst/>
            <a:cxnLst/>
            <a:rect l="l" t="t" r="r" b="b"/>
            <a:pathLst>
              <a:path w="1389107" h="1389107">
                <a:moveTo>
                  <a:pt x="0" y="0"/>
                </a:moveTo>
                <a:lnTo>
                  <a:pt x="1389107" y="0"/>
                </a:lnTo>
                <a:lnTo>
                  <a:pt x="1389107" y="1389107"/>
                </a:lnTo>
                <a:lnTo>
                  <a:pt x="0" y="1389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145478" y="5246140"/>
            <a:ext cx="3083336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Sample text </a:t>
            </a:r>
          </a:p>
          <a:p>
            <a:pPr algn="ctr">
              <a:lnSpc>
                <a:spcPts val="3000"/>
              </a:lnSpc>
            </a:pPr>
            <a:endParaRPr lang="en-US" sz="2000">
              <a:solidFill>
                <a:srgbClr val="FFFFFF"/>
              </a:solidFill>
              <a:latin typeface="Montserrat"/>
            </a:endParaRPr>
          </a:p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Sample text </a:t>
            </a:r>
          </a:p>
          <a:p>
            <a:pPr algn="ctr">
              <a:lnSpc>
                <a:spcPts val="3000"/>
              </a:lnSpc>
            </a:pPr>
            <a:endParaRPr lang="en-US" sz="2000">
              <a:solidFill>
                <a:srgbClr val="FFFFFF"/>
              </a:solidFill>
              <a:latin typeface="Montserrat"/>
            </a:endParaRPr>
          </a:p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Sample text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994975" y="5246140"/>
            <a:ext cx="2629186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Sample text </a:t>
            </a:r>
          </a:p>
          <a:p>
            <a:pPr algn="ctr">
              <a:lnSpc>
                <a:spcPts val="3000"/>
              </a:lnSpc>
            </a:pPr>
            <a:endParaRPr lang="en-US" sz="2000">
              <a:solidFill>
                <a:srgbClr val="FFFFFF"/>
              </a:solidFill>
              <a:latin typeface="Montserrat"/>
            </a:endParaRPr>
          </a:p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Sample text </a:t>
            </a:r>
          </a:p>
          <a:p>
            <a:pPr algn="ctr">
              <a:lnSpc>
                <a:spcPts val="3000"/>
              </a:lnSpc>
            </a:pPr>
            <a:endParaRPr lang="en-US" sz="2000">
              <a:solidFill>
                <a:srgbClr val="FFFFFF"/>
              </a:solidFill>
              <a:latin typeface="Montserrat"/>
            </a:endParaRPr>
          </a:p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Sample text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887505" y="5246140"/>
            <a:ext cx="2629186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Sample text </a:t>
            </a:r>
          </a:p>
          <a:p>
            <a:pPr algn="ctr">
              <a:lnSpc>
                <a:spcPts val="3000"/>
              </a:lnSpc>
            </a:pPr>
            <a:endParaRPr lang="en-US" sz="2000">
              <a:solidFill>
                <a:srgbClr val="FFFFFF"/>
              </a:solidFill>
              <a:latin typeface="Montserrat"/>
            </a:endParaRPr>
          </a:p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Sample text </a:t>
            </a:r>
          </a:p>
          <a:p>
            <a:pPr algn="ctr">
              <a:lnSpc>
                <a:spcPts val="3000"/>
              </a:lnSpc>
            </a:pPr>
            <a:endParaRPr lang="en-US" sz="2000">
              <a:solidFill>
                <a:srgbClr val="FFFFFF"/>
              </a:solidFill>
              <a:latin typeface="Montserrat"/>
            </a:endParaRPr>
          </a:p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Sample text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513336" y="5246140"/>
            <a:ext cx="2629186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Sample text</a:t>
            </a:r>
          </a:p>
          <a:p>
            <a:pPr algn="ctr">
              <a:lnSpc>
                <a:spcPts val="3000"/>
              </a:lnSpc>
            </a:pPr>
            <a:endParaRPr lang="en-US" sz="2000">
              <a:solidFill>
                <a:srgbClr val="FFFFFF"/>
              </a:solidFill>
              <a:latin typeface="Montserrat"/>
            </a:endParaRPr>
          </a:p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Sample text </a:t>
            </a:r>
          </a:p>
          <a:p>
            <a:pPr algn="ctr">
              <a:lnSpc>
                <a:spcPts val="3000"/>
              </a:lnSpc>
            </a:pPr>
            <a:endParaRPr lang="en-US" sz="2000">
              <a:solidFill>
                <a:srgbClr val="FFFFFF"/>
              </a:solidFill>
              <a:latin typeface="Montserrat"/>
            </a:endParaRPr>
          </a:p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</a:rPr>
              <a:t>Sample text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1215483"/>
            <a:ext cx="7698393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0E5030"/>
                </a:solidFill>
                <a:latin typeface="Garet 2 Bold"/>
              </a:rPr>
              <a:t>Topic title</a:t>
            </a:r>
          </a:p>
        </p:txBody>
      </p:sp>
      <p:sp>
        <p:nvSpPr>
          <p:cNvPr id="26" name="Freeform 26"/>
          <p:cNvSpPr/>
          <p:nvPr/>
        </p:nvSpPr>
        <p:spPr>
          <a:xfrm>
            <a:off x="15886568" y="8887997"/>
            <a:ext cx="1900436" cy="618431"/>
          </a:xfrm>
          <a:custGeom>
            <a:avLst/>
            <a:gdLst/>
            <a:ahLst/>
            <a:cxnLst/>
            <a:rect l="l" t="t" r="r" b="b"/>
            <a:pathLst>
              <a:path w="1900436" h="618431">
                <a:moveTo>
                  <a:pt x="0" y="0"/>
                </a:moveTo>
                <a:lnTo>
                  <a:pt x="1900436" y="0"/>
                </a:lnTo>
                <a:lnTo>
                  <a:pt x="1900436" y="618431"/>
                </a:lnTo>
                <a:lnTo>
                  <a:pt x="0" y="6184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452" b="-45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Custom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Montserrat</vt:lpstr>
      <vt:lpstr>Arial</vt:lpstr>
      <vt:lpstr>Garet 2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 template</dc:title>
  <dc:creator>Elizabeth Denton</dc:creator>
  <cp:lastModifiedBy>Elizabeth Denton</cp:lastModifiedBy>
  <cp:revision>1</cp:revision>
  <dcterms:created xsi:type="dcterms:W3CDTF">2006-08-16T00:00:00Z</dcterms:created>
  <dcterms:modified xsi:type="dcterms:W3CDTF">2024-01-19T15:04:00Z</dcterms:modified>
  <dc:identifier>DAF5nMxa5pY</dc:identifier>
</cp:coreProperties>
</file>