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Garet 2 Bold" panose="020B0604020202020204" charset="0"/>
      <p:regular r:id="rId8"/>
    </p:embeddedFont>
    <p:embeddedFont>
      <p:font typeface="Montserrat" panose="000005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7912" y="1246542"/>
            <a:ext cx="5733946" cy="7793915"/>
            <a:chOff x="0" y="0"/>
            <a:chExt cx="7645262" cy="1039188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47041" r="3881"/>
            <a:stretch>
              <a:fillRect/>
            </a:stretch>
          </p:blipFill>
          <p:spPr>
            <a:xfrm>
              <a:off x="0" y="0"/>
              <a:ext cx="7645262" cy="10391887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0" y="-162128"/>
            <a:ext cx="10077066" cy="490856"/>
            <a:chOff x="0" y="0"/>
            <a:chExt cx="1601426" cy="78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1426" cy="78006"/>
            </a:xfrm>
            <a:custGeom>
              <a:avLst/>
              <a:gdLst/>
              <a:ahLst/>
              <a:cxnLst/>
              <a:rect l="l" t="t" r="r" b="b"/>
              <a:pathLst>
                <a:path w="1601426" h="78006">
                  <a:moveTo>
                    <a:pt x="203200" y="0"/>
                  </a:moveTo>
                  <a:lnTo>
                    <a:pt x="1601426" y="0"/>
                  </a:lnTo>
                  <a:lnTo>
                    <a:pt x="1398226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28575"/>
              <a:ext cx="1398226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0"/>
            <a:ext cx="3086100" cy="328729"/>
            <a:chOff x="0" y="0"/>
            <a:chExt cx="812800" cy="865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6579"/>
            </a:xfrm>
            <a:custGeom>
              <a:avLst/>
              <a:gdLst/>
              <a:ahLst/>
              <a:cxnLst/>
              <a:rect l="l" t="t" r="r" b="b"/>
              <a:pathLst>
                <a:path w="812800" h="86579">
                  <a:moveTo>
                    <a:pt x="0" y="0"/>
                  </a:moveTo>
                  <a:lnTo>
                    <a:pt x="812800" y="0"/>
                  </a:lnTo>
                  <a:lnTo>
                    <a:pt x="812800" y="86579"/>
                  </a:lnTo>
                  <a:lnTo>
                    <a:pt x="0" y="86579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143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939574" y="4111663"/>
            <a:ext cx="10319726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 spc="65">
                <a:solidFill>
                  <a:srgbClr val="142A51"/>
                </a:solidFill>
                <a:latin typeface="Garet 2 Bold"/>
                <a:ea typeface="Garet 2 Bold"/>
                <a:cs typeface="Garet 2 Bold"/>
                <a:sym typeface="Garet 2 Bold"/>
              </a:rPr>
              <a:t>Presentation title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9574" y="5499062"/>
            <a:ext cx="1031972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subtitle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95011" y="7743825"/>
            <a:ext cx="4408852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Day month, year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851202" y="8685919"/>
            <a:ext cx="1878653" cy="771548"/>
          </a:xfrm>
          <a:custGeom>
            <a:avLst/>
            <a:gdLst/>
            <a:ahLst/>
            <a:cxnLst/>
            <a:rect l="l" t="t" r="r" b="b"/>
            <a:pathLst>
              <a:path w="1878653" h="771548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22" r="-38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82039"/>
            <a:ext cx="10278540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sp>
        <p:nvSpPr>
          <p:cNvPr id="3" name="Freeform 3"/>
          <p:cNvSpPr/>
          <p:nvPr/>
        </p:nvSpPr>
        <p:spPr>
          <a:xfrm>
            <a:off x="13077692" y="7821338"/>
            <a:ext cx="4709313" cy="241352"/>
          </a:xfrm>
          <a:custGeom>
            <a:avLst/>
            <a:gdLst/>
            <a:ahLst/>
            <a:cxnLst/>
            <a:rect l="l" t="t" r="r" b="b"/>
            <a:pathLst>
              <a:path w="4709313" h="241352">
                <a:moveTo>
                  <a:pt x="0" y="0"/>
                </a:moveTo>
                <a:lnTo>
                  <a:pt x="4709312" y="0"/>
                </a:lnTo>
                <a:lnTo>
                  <a:pt x="4709312" y="241353"/>
                </a:lnTo>
                <a:lnTo>
                  <a:pt x="0" y="241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3095098" y="2224309"/>
            <a:ext cx="4691906" cy="5597029"/>
            <a:chOff x="0" y="0"/>
            <a:chExt cx="6255875" cy="746270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42351" r="1727"/>
            <a:stretch>
              <a:fillRect/>
            </a:stretch>
          </p:blipFill>
          <p:spPr>
            <a:xfrm>
              <a:off x="0" y="0"/>
              <a:ext cx="6255875" cy="746270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1215483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142A51"/>
                </a:solidFill>
                <a:latin typeface="Garet 2 Bold"/>
                <a:ea typeface="Garet 2 Bold"/>
                <a:cs typeface="Garet 2 Bold"/>
                <a:sym typeface="Garet 2 Bold"/>
              </a:rPr>
              <a:t>Topic title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851202" y="8685919"/>
            <a:ext cx="1878653" cy="771548"/>
          </a:xfrm>
          <a:custGeom>
            <a:avLst/>
            <a:gdLst/>
            <a:ahLst/>
            <a:cxnLst/>
            <a:rect l="l" t="t" r="r" b="b"/>
            <a:pathLst>
              <a:path w="1878653" h="771548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22" r="-38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7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74862" y="0"/>
            <a:ext cx="14086498" cy="10678113"/>
            <a:chOff x="0" y="0"/>
            <a:chExt cx="3710024" cy="2812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0024" cy="2812343"/>
            </a:xfrm>
            <a:custGeom>
              <a:avLst/>
              <a:gdLst/>
              <a:ahLst/>
              <a:cxnLst/>
              <a:rect l="l" t="t" r="r" b="b"/>
              <a:pathLst>
                <a:path w="3710024" h="2812343">
                  <a:moveTo>
                    <a:pt x="0" y="0"/>
                  </a:moveTo>
                  <a:lnTo>
                    <a:pt x="3710024" y="0"/>
                  </a:lnTo>
                  <a:lnTo>
                    <a:pt x="3710024" y="2812343"/>
                  </a:lnTo>
                  <a:lnTo>
                    <a:pt x="0" y="2812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10024" cy="2850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08346" y="8444767"/>
            <a:ext cx="5506634" cy="282215"/>
          </a:xfrm>
          <a:custGeom>
            <a:avLst/>
            <a:gdLst/>
            <a:ahLst/>
            <a:cxnLst/>
            <a:rect l="l" t="t" r="r" b="b"/>
            <a:pathLst>
              <a:path w="5506634" h="282215">
                <a:moveTo>
                  <a:pt x="0" y="0"/>
                </a:moveTo>
                <a:lnTo>
                  <a:pt x="5506634" y="0"/>
                </a:lnTo>
                <a:lnTo>
                  <a:pt x="5506634" y="282215"/>
                </a:lnTo>
                <a:lnTo>
                  <a:pt x="0" y="282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28700" y="1900121"/>
            <a:ext cx="5486280" cy="6544646"/>
            <a:chOff x="0" y="0"/>
            <a:chExt cx="7315040" cy="872619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22039" r="22039"/>
            <a:stretch>
              <a:fillRect/>
            </a:stretch>
          </p:blipFill>
          <p:spPr>
            <a:xfrm>
              <a:off x="0" y="0"/>
              <a:ext cx="7315040" cy="872619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24760" y="1766771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142A51"/>
                </a:solidFill>
                <a:latin typeface="Garet 2 Bold"/>
                <a:ea typeface="Garet 2 Bold"/>
                <a:cs typeface="Garet 2 Bold"/>
                <a:sym typeface="Garet 2 Bold"/>
              </a:rPr>
              <a:t>Topic 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24760" y="3803650"/>
            <a:ext cx="10278540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8611636" y="9674189"/>
            <a:ext cx="14086498" cy="770883"/>
            <a:chOff x="0" y="0"/>
            <a:chExt cx="3710024" cy="203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710024" cy="203031"/>
            </a:xfrm>
            <a:custGeom>
              <a:avLst/>
              <a:gdLst/>
              <a:ahLst/>
              <a:cxnLst/>
              <a:rect l="l" t="t" r="r" b="b"/>
              <a:pathLst>
                <a:path w="3710024" h="203031">
                  <a:moveTo>
                    <a:pt x="0" y="0"/>
                  </a:moveTo>
                  <a:lnTo>
                    <a:pt x="3710024" y="0"/>
                  </a:lnTo>
                  <a:lnTo>
                    <a:pt x="3710024" y="203031"/>
                  </a:lnTo>
                  <a:lnTo>
                    <a:pt x="0" y="203031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710024" cy="241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5851202" y="8685919"/>
            <a:ext cx="1878653" cy="771548"/>
          </a:xfrm>
          <a:custGeom>
            <a:avLst/>
            <a:gdLst/>
            <a:ahLst/>
            <a:cxnLst/>
            <a:rect l="l" t="t" r="r" b="b"/>
            <a:pathLst>
              <a:path w="1878653" h="771548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22" r="-38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028197"/>
            <a:ext cx="3718844" cy="460207"/>
          </a:xfrm>
          <a:custGeom>
            <a:avLst/>
            <a:gdLst/>
            <a:ahLst/>
            <a:cxnLst/>
            <a:rect l="l" t="t" r="r" b="b"/>
            <a:pathLst>
              <a:path w="3718844" h="460207">
                <a:moveTo>
                  <a:pt x="0" y="0"/>
                </a:moveTo>
                <a:lnTo>
                  <a:pt x="3718844" y="0"/>
                </a:lnTo>
                <a:lnTo>
                  <a:pt x="3718844" y="460206"/>
                </a:lnTo>
                <a:lnTo>
                  <a:pt x="0" y="460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5821251"/>
            <a:ext cx="3820105" cy="2232875"/>
            <a:chOff x="0" y="0"/>
            <a:chExt cx="5093474" cy="297716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5165532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165532" y="5821251"/>
            <a:ext cx="3820105" cy="2232875"/>
            <a:chOff x="0" y="0"/>
            <a:chExt cx="5093474" cy="297716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9302363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302363" y="5821251"/>
            <a:ext cx="3820105" cy="2232875"/>
            <a:chOff x="0" y="0"/>
            <a:chExt cx="5093474" cy="297716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13439195" y="8004647"/>
            <a:ext cx="3820105" cy="195780"/>
          </a:xfrm>
          <a:custGeom>
            <a:avLst/>
            <a:gdLst/>
            <a:ahLst/>
            <a:cxnLst/>
            <a:rect l="l" t="t" r="r" b="b"/>
            <a:pathLst>
              <a:path w="3820105" h="195780">
                <a:moveTo>
                  <a:pt x="0" y="0"/>
                </a:moveTo>
                <a:lnTo>
                  <a:pt x="3820105" y="0"/>
                </a:lnTo>
                <a:lnTo>
                  <a:pt x="3820105" y="195781"/>
                </a:lnTo>
                <a:lnTo>
                  <a:pt x="0" y="19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3439195" y="5821251"/>
            <a:ext cx="3820105" cy="2232875"/>
            <a:chOff x="0" y="0"/>
            <a:chExt cx="5093474" cy="297716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 t="6189" b="6189"/>
            <a:stretch>
              <a:fillRect/>
            </a:stretch>
          </p:blipFill>
          <p:spPr>
            <a:xfrm>
              <a:off x="0" y="0"/>
              <a:ext cx="5093474" cy="2977167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1215483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142A51"/>
                </a:solidFill>
                <a:latin typeface="Garet 2 Bold"/>
                <a:ea typeface="Garet 2 Bold"/>
                <a:cs typeface="Garet 2 Bold"/>
                <a:sym typeface="Garet 2 Bold"/>
              </a:rPr>
              <a:t>Topic title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127375"/>
            <a:ext cx="1027854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marL="863599" lvl="1" indent="-431800" algn="just">
              <a:lnSpc>
                <a:spcPts val="6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sp>
        <p:nvSpPr>
          <p:cNvPr id="29" name="Freeform 29"/>
          <p:cNvSpPr/>
          <p:nvPr/>
        </p:nvSpPr>
        <p:spPr>
          <a:xfrm>
            <a:off x="15851202" y="8685919"/>
            <a:ext cx="1878653" cy="771548"/>
          </a:xfrm>
          <a:custGeom>
            <a:avLst/>
            <a:gdLst/>
            <a:ahLst/>
            <a:cxnLst/>
            <a:rect l="l" t="t" r="r" b="b"/>
            <a:pathLst>
              <a:path w="1878653" h="771548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222" r="-38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5370" y="3600450"/>
            <a:ext cx="21221700" cy="3086100"/>
            <a:chOff x="0" y="0"/>
            <a:chExt cx="558925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9254" cy="812800"/>
            </a:xfrm>
            <a:custGeom>
              <a:avLst/>
              <a:gdLst/>
              <a:ahLst/>
              <a:cxnLst/>
              <a:rect l="l" t="t" r="r" b="b"/>
              <a:pathLst>
                <a:path w="5589254" h="812800">
                  <a:moveTo>
                    <a:pt x="0" y="0"/>
                  </a:moveTo>
                  <a:lnTo>
                    <a:pt x="5589254" y="0"/>
                  </a:lnTo>
                  <a:lnTo>
                    <a:pt x="55892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50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925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89776" y="1684583"/>
            <a:ext cx="11757955" cy="6917833"/>
          </a:xfrm>
          <a:custGeom>
            <a:avLst/>
            <a:gdLst/>
            <a:ahLst/>
            <a:cxnLst/>
            <a:rect l="l" t="t" r="r" b="b"/>
            <a:pathLst>
              <a:path w="11757955" h="6917833">
                <a:moveTo>
                  <a:pt x="0" y="0"/>
                </a:moveTo>
                <a:lnTo>
                  <a:pt x="11757956" y="0"/>
                </a:lnTo>
                <a:lnTo>
                  <a:pt x="11757956" y="6917834"/>
                </a:lnTo>
                <a:lnTo>
                  <a:pt x="0" y="6917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63228" y="1931385"/>
            <a:ext cx="15413636" cy="6315684"/>
            <a:chOff x="0" y="0"/>
            <a:chExt cx="5009421" cy="20525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09421" cy="2052593"/>
            </a:xfrm>
            <a:custGeom>
              <a:avLst/>
              <a:gdLst/>
              <a:ahLst/>
              <a:cxnLst/>
              <a:rect l="l" t="t" r="r" b="b"/>
              <a:pathLst>
                <a:path w="5009421" h="2052593">
                  <a:moveTo>
                    <a:pt x="0" y="0"/>
                  </a:moveTo>
                  <a:lnTo>
                    <a:pt x="5009421" y="0"/>
                  </a:lnTo>
                  <a:lnTo>
                    <a:pt x="5009421" y="2052593"/>
                  </a:lnTo>
                  <a:lnTo>
                    <a:pt x="0" y="2052593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09421" cy="209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59777" y="3736878"/>
            <a:ext cx="3370691" cy="1970190"/>
            <a:chOff x="0" y="0"/>
            <a:chExt cx="4494255" cy="262692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059777" y="5960481"/>
            <a:ext cx="3370691" cy="1970190"/>
            <a:chOff x="0" y="0"/>
            <a:chExt cx="4494255" cy="262692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5809726" y="3736878"/>
            <a:ext cx="3370691" cy="1970190"/>
            <a:chOff x="0" y="0"/>
            <a:chExt cx="4494255" cy="262692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5809726" y="5960481"/>
            <a:ext cx="3370691" cy="1970190"/>
            <a:chOff x="0" y="0"/>
            <a:chExt cx="4494255" cy="262692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9559675" y="3736878"/>
            <a:ext cx="3370691" cy="1970190"/>
            <a:chOff x="0" y="0"/>
            <a:chExt cx="4494255" cy="262692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559675" y="5960481"/>
            <a:ext cx="3370691" cy="1970190"/>
            <a:chOff x="0" y="0"/>
            <a:chExt cx="4494255" cy="262692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13309623" y="3736878"/>
            <a:ext cx="3370691" cy="1970190"/>
            <a:chOff x="0" y="0"/>
            <a:chExt cx="4494255" cy="262692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3309623" y="5962767"/>
            <a:ext cx="3370691" cy="1970190"/>
            <a:chOff x="0" y="0"/>
            <a:chExt cx="4494255" cy="262692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rcRect t="6189" b="6189"/>
            <a:stretch>
              <a:fillRect/>
            </a:stretch>
          </p:blipFill>
          <p:spPr>
            <a:xfrm>
              <a:off x="0" y="0"/>
              <a:ext cx="4494255" cy="2626920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057361" y="2143061"/>
            <a:ext cx="10625370" cy="120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</a:pPr>
            <a:r>
              <a:rPr lang="en-US" sz="7122" b="1">
                <a:solidFill>
                  <a:srgbClr val="FFFFFF"/>
                </a:solidFill>
                <a:latin typeface="Garet 2 Bold"/>
                <a:ea typeface="Garet 2 Bold"/>
                <a:cs typeface="Garet 2 Bold"/>
                <a:sym typeface="Garet 2 Bold"/>
              </a:rPr>
              <a:t>Topic title</a:t>
            </a:r>
          </a:p>
        </p:txBody>
      </p:sp>
      <p:sp>
        <p:nvSpPr>
          <p:cNvPr id="38" name="Freeform 38"/>
          <p:cNvSpPr/>
          <p:nvPr/>
        </p:nvSpPr>
        <p:spPr>
          <a:xfrm>
            <a:off x="15851202" y="8685919"/>
            <a:ext cx="1878653" cy="771548"/>
          </a:xfrm>
          <a:custGeom>
            <a:avLst/>
            <a:gdLst/>
            <a:ahLst/>
            <a:cxnLst/>
            <a:rect l="l" t="t" r="r" b="b"/>
            <a:pathLst>
              <a:path w="1878653" h="771548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2" r="-38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44352"/>
            <a:ext cx="16230600" cy="5360654"/>
            <a:chOff x="0" y="0"/>
            <a:chExt cx="5497895" cy="1815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7895" cy="1815849"/>
            </a:xfrm>
            <a:custGeom>
              <a:avLst/>
              <a:gdLst/>
              <a:ahLst/>
              <a:cxnLst/>
              <a:rect l="l" t="t" r="r" b="b"/>
              <a:pathLst>
                <a:path w="5497895" h="1815849">
                  <a:moveTo>
                    <a:pt x="0" y="0"/>
                  </a:moveTo>
                  <a:lnTo>
                    <a:pt x="5497895" y="0"/>
                  </a:lnTo>
                  <a:lnTo>
                    <a:pt x="5497895" y="1815849"/>
                  </a:lnTo>
                  <a:lnTo>
                    <a:pt x="0" y="1815849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97895" cy="1853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31387" y="-162128"/>
            <a:ext cx="11508453" cy="490856"/>
            <a:chOff x="0" y="0"/>
            <a:chExt cx="1828899" cy="780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87557" y="-101416"/>
            <a:ext cx="10991474" cy="430145"/>
            <a:chOff x="0" y="0"/>
            <a:chExt cx="1768078" cy="691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1238653" y="10059630"/>
            <a:ext cx="11619929" cy="454739"/>
            <a:chOff x="0" y="0"/>
            <a:chExt cx="1768078" cy="691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8078" cy="69193"/>
            </a:xfrm>
            <a:custGeom>
              <a:avLst/>
              <a:gdLst/>
              <a:ahLst/>
              <a:cxnLst/>
              <a:rect l="l" t="t" r="r" b="b"/>
              <a:pathLst>
                <a:path w="1768078" h="69193">
                  <a:moveTo>
                    <a:pt x="203200" y="0"/>
                  </a:moveTo>
                  <a:lnTo>
                    <a:pt x="1768078" y="0"/>
                  </a:lnTo>
                  <a:lnTo>
                    <a:pt x="1564878" y="69193"/>
                  </a:lnTo>
                  <a:lnTo>
                    <a:pt x="0" y="6919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2A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28575"/>
              <a:ext cx="1564878" cy="9776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8985637" y="10059630"/>
            <a:ext cx="11508453" cy="490856"/>
            <a:chOff x="0" y="0"/>
            <a:chExt cx="1828899" cy="780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8899" cy="78006"/>
            </a:xfrm>
            <a:custGeom>
              <a:avLst/>
              <a:gdLst/>
              <a:ahLst/>
              <a:cxnLst/>
              <a:rect l="l" t="t" r="r" b="b"/>
              <a:pathLst>
                <a:path w="1828899" h="78006">
                  <a:moveTo>
                    <a:pt x="203200" y="0"/>
                  </a:moveTo>
                  <a:lnTo>
                    <a:pt x="1828899" y="0"/>
                  </a:lnTo>
                  <a:lnTo>
                    <a:pt x="1625699" y="78006"/>
                  </a:lnTo>
                  <a:lnTo>
                    <a:pt x="0" y="780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73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28575"/>
              <a:ext cx="1625699" cy="106581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973182" y="3428458"/>
            <a:ext cx="1427928" cy="1427928"/>
          </a:xfrm>
          <a:custGeom>
            <a:avLst/>
            <a:gdLst/>
            <a:ahLst/>
            <a:cxnLst/>
            <a:rect l="l" t="t" r="r" b="b"/>
            <a:pathLst>
              <a:path w="1427928" h="1427928">
                <a:moveTo>
                  <a:pt x="0" y="0"/>
                </a:moveTo>
                <a:lnTo>
                  <a:pt x="1427928" y="0"/>
                </a:lnTo>
                <a:lnTo>
                  <a:pt x="1427928" y="1427928"/>
                </a:lnTo>
                <a:lnTo>
                  <a:pt x="0" y="1427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595604" y="3428458"/>
            <a:ext cx="1427928" cy="1427928"/>
          </a:xfrm>
          <a:custGeom>
            <a:avLst/>
            <a:gdLst/>
            <a:ahLst/>
            <a:cxnLst/>
            <a:rect l="l" t="t" r="r" b="b"/>
            <a:pathLst>
              <a:path w="1427928" h="1427928">
                <a:moveTo>
                  <a:pt x="0" y="0"/>
                </a:moveTo>
                <a:lnTo>
                  <a:pt x="1427928" y="0"/>
                </a:lnTo>
                <a:lnTo>
                  <a:pt x="1427928" y="1427928"/>
                </a:lnTo>
                <a:lnTo>
                  <a:pt x="0" y="1427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488135" y="3428458"/>
            <a:ext cx="1427928" cy="1427928"/>
          </a:xfrm>
          <a:custGeom>
            <a:avLst/>
            <a:gdLst/>
            <a:ahLst/>
            <a:cxnLst/>
            <a:rect l="l" t="t" r="r" b="b"/>
            <a:pathLst>
              <a:path w="1427928" h="1427928">
                <a:moveTo>
                  <a:pt x="0" y="0"/>
                </a:moveTo>
                <a:lnTo>
                  <a:pt x="1427928" y="0"/>
                </a:lnTo>
                <a:lnTo>
                  <a:pt x="1427928" y="1427928"/>
                </a:lnTo>
                <a:lnTo>
                  <a:pt x="0" y="14279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133375" y="3447868"/>
            <a:ext cx="1389107" cy="1389107"/>
          </a:xfrm>
          <a:custGeom>
            <a:avLst/>
            <a:gdLst/>
            <a:ahLst/>
            <a:cxnLst/>
            <a:rect l="l" t="t" r="r" b="b"/>
            <a:pathLst>
              <a:path w="1389107" h="1389107">
                <a:moveTo>
                  <a:pt x="0" y="0"/>
                </a:moveTo>
                <a:lnTo>
                  <a:pt x="1389107" y="0"/>
                </a:lnTo>
                <a:lnTo>
                  <a:pt x="1389107" y="1389107"/>
                </a:lnTo>
                <a:lnTo>
                  <a:pt x="0" y="1389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145478" y="5246140"/>
            <a:ext cx="308333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94975" y="5246140"/>
            <a:ext cx="262918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87505" y="5246140"/>
            <a:ext cx="262918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13336" y="5246140"/>
            <a:ext cx="262918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  <a:p>
            <a:pPr algn="ctr">
              <a:lnSpc>
                <a:spcPts val="30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0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Sample text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215483"/>
            <a:ext cx="76983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E5030"/>
                </a:solidFill>
                <a:latin typeface="Garet 2 Bold"/>
                <a:ea typeface="Garet 2 Bold"/>
                <a:cs typeface="Garet 2 Bold"/>
                <a:sym typeface="Garet 2 Bold"/>
              </a:rPr>
              <a:t>Topic title</a:t>
            </a:r>
          </a:p>
        </p:txBody>
      </p:sp>
      <p:sp>
        <p:nvSpPr>
          <p:cNvPr id="26" name="Freeform 26"/>
          <p:cNvSpPr/>
          <p:nvPr/>
        </p:nvSpPr>
        <p:spPr>
          <a:xfrm>
            <a:off x="15851202" y="8685919"/>
            <a:ext cx="1878653" cy="771548"/>
          </a:xfrm>
          <a:custGeom>
            <a:avLst/>
            <a:gdLst/>
            <a:ahLst/>
            <a:cxnLst/>
            <a:rect l="l" t="t" r="r" b="b"/>
            <a:pathLst>
              <a:path w="1878653" h="771548">
                <a:moveTo>
                  <a:pt x="0" y="0"/>
                </a:moveTo>
                <a:lnTo>
                  <a:pt x="1878652" y="0"/>
                </a:lnTo>
                <a:lnTo>
                  <a:pt x="1878652" y="771547"/>
                </a:lnTo>
                <a:lnTo>
                  <a:pt x="0" y="771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22" r="-385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Garet 2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Template</dc:title>
  <dc:creator>Elizabeth Denton</dc:creator>
  <cp:lastModifiedBy>Elizabeth Denton</cp:lastModifiedBy>
  <cp:revision>1</cp:revision>
  <dcterms:created xsi:type="dcterms:W3CDTF">2006-08-16T00:00:00Z</dcterms:created>
  <dcterms:modified xsi:type="dcterms:W3CDTF">2025-08-29T21:12:35Z</dcterms:modified>
  <dc:identifier>DAGoxEgnRHg</dc:identifier>
</cp:coreProperties>
</file>