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modernComment_1CC_0.xml" ContentType="application/vnd.ms-powerpoint.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87"/>
  </p:notesMasterIdLst>
  <p:sldIdLst>
    <p:sldId id="257" r:id="rId5"/>
    <p:sldId id="288" r:id="rId6"/>
    <p:sldId id="355" r:id="rId7"/>
    <p:sldId id="401" r:id="rId8"/>
    <p:sldId id="402" r:id="rId9"/>
    <p:sldId id="306" r:id="rId10"/>
    <p:sldId id="307" r:id="rId11"/>
    <p:sldId id="403" r:id="rId12"/>
    <p:sldId id="258" r:id="rId13"/>
    <p:sldId id="259" r:id="rId14"/>
    <p:sldId id="260" r:id="rId15"/>
    <p:sldId id="339" r:id="rId16"/>
    <p:sldId id="272" r:id="rId17"/>
    <p:sldId id="406" r:id="rId18"/>
    <p:sldId id="407" r:id="rId19"/>
    <p:sldId id="476" r:id="rId20"/>
    <p:sldId id="495" r:id="rId21"/>
    <p:sldId id="480" r:id="rId22"/>
    <p:sldId id="286" r:id="rId23"/>
    <p:sldId id="380" r:id="rId24"/>
    <p:sldId id="408" r:id="rId25"/>
    <p:sldId id="492" r:id="rId26"/>
    <p:sldId id="477" r:id="rId27"/>
    <p:sldId id="493" r:id="rId28"/>
    <p:sldId id="494" r:id="rId29"/>
    <p:sldId id="358" r:id="rId30"/>
    <p:sldId id="413" r:id="rId31"/>
    <p:sldId id="356" r:id="rId32"/>
    <p:sldId id="411" r:id="rId33"/>
    <p:sldId id="479" r:id="rId34"/>
    <p:sldId id="482" r:id="rId35"/>
    <p:sldId id="359" r:id="rId36"/>
    <p:sldId id="412" r:id="rId37"/>
    <p:sldId id="415" r:id="rId38"/>
    <p:sldId id="360" r:id="rId39"/>
    <p:sldId id="414" r:id="rId40"/>
    <p:sldId id="363" r:id="rId41"/>
    <p:sldId id="416" r:id="rId42"/>
    <p:sldId id="419" r:id="rId43"/>
    <p:sldId id="418" r:id="rId44"/>
    <p:sldId id="417" r:id="rId45"/>
    <p:sldId id="420" r:id="rId46"/>
    <p:sldId id="361" r:id="rId47"/>
    <p:sldId id="421" r:id="rId48"/>
    <p:sldId id="429" r:id="rId49"/>
    <p:sldId id="430" r:id="rId50"/>
    <p:sldId id="431" r:id="rId51"/>
    <p:sldId id="432" r:id="rId52"/>
    <p:sldId id="433" r:id="rId53"/>
    <p:sldId id="364" r:id="rId54"/>
    <p:sldId id="365" r:id="rId55"/>
    <p:sldId id="366" r:id="rId56"/>
    <p:sldId id="367" r:id="rId57"/>
    <p:sldId id="368" r:id="rId58"/>
    <p:sldId id="369" r:id="rId59"/>
    <p:sldId id="370" r:id="rId60"/>
    <p:sldId id="371" r:id="rId61"/>
    <p:sldId id="372" r:id="rId62"/>
    <p:sldId id="373" r:id="rId63"/>
    <p:sldId id="381" r:id="rId64"/>
    <p:sldId id="374" r:id="rId65"/>
    <p:sldId id="436" r:id="rId66"/>
    <p:sldId id="375" r:id="rId67"/>
    <p:sldId id="376" r:id="rId68"/>
    <p:sldId id="382" r:id="rId69"/>
    <p:sldId id="377" r:id="rId70"/>
    <p:sldId id="378" r:id="rId71"/>
    <p:sldId id="379" r:id="rId72"/>
    <p:sldId id="322" r:id="rId73"/>
    <p:sldId id="465" r:id="rId74"/>
    <p:sldId id="459" r:id="rId75"/>
    <p:sldId id="466" r:id="rId76"/>
    <p:sldId id="460" r:id="rId77"/>
    <p:sldId id="470" r:id="rId78"/>
    <p:sldId id="461" r:id="rId79"/>
    <p:sldId id="471" r:id="rId80"/>
    <p:sldId id="462" r:id="rId81"/>
    <p:sldId id="469" r:id="rId82"/>
    <p:sldId id="474" r:id="rId83"/>
    <p:sldId id="475" r:id="rId84"/>
    <p:sldId id="383" r:id="rId85"/>
    <p:sldId id="268" r:id="rId86"/>
  </p:sldIdLst>
  <p:sldSz cx="12192000" cy="6858000"/>
  <p:notesSz cx="6858000" cy="9144000"/>
  <p:custDataLst>
    <p:tags r:id="rId8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36567F-457B-6AF6-98AB-407A58047A98}" name="Amanda Vance" initials="AV" userId="S::avance@clearhq.org::e81ad4a9-fd62-496a-961b-bbe61e99f34e" providerId="AD"/>
  <p188:author id="{2E83B98C-AD98-A9A5-0DB4-8B9A0A27D17B}" name="Kelly Hamilton" initials="KH" userId="S::khamilton@clearhq.org::90fc41e5-728d-4107-8fb2-0936c29be3e4" providerId="AD"/>
  <p188:author id="{DF4E01A3-50C2-59A3-6735-970EB8D72E04}" name="Jodie Markey" initials="JM" userId="S::jmarkey@clearhq.org::803cda10-a867-4d36-bec4-18cbd474b0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A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2BAE97-A35F-4B48-84CE-3348E79CEDA7}" v="8" dt="2022-11-10T15:39:00.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1860" autoAdjust="0"/>
  </p:normalViewPr>
  <p:slideViewPr>
    <p:cSldViewPr snapToGrid="0">
      <p:cViewPr varScale="1">
        <p:scale>
          <a:sx n="57" d="100"/>
          <a:sy n="57" d="100"/>
        </p:scale>
        <p:origin x="1622" y="38"/>
      </p:cViewPr>
      <p:guideLst/>
    </p:cSldViewPr>
  </p:slideViewPr>
  <p:notesTextViewPr>
    <p:cViewPr>
      <p:scale>
        <a:sx n="1" d="1"/>
        <a:sy n="1" d="1"/>
      </p:scale>
      <p:origin x="0" y="0"/>
    </p:cViewPr>
  </p:notesTextViewPr>
  <p:notesViewPr>
    <p:cSldViewPr snapToGrid="0">
      <p:cViewPr varScale="1">
        <p:scale>
          <a:sx n="66" d="100"/>
          <a:sy n="66" d="100"/>
        </p:scale>
        <p:origin x="3074" y="2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Hamilton" userId="90fc41e5-728d-4107-8fb2-0936c29be3e4" providerId="ADAL" clId="{BE2BAE97-A35F-4B48-84CE-3348E79CEDA7}"/>
    <pc:docChg chg="custSel modSld">
      <pc:chgData name="Kelly Hamilton" userId="90fc41e5-728d-4107-8fb2-0936c29be3e4" providerId="ADAL" clId="{BE2BAE97-A35F-4B48-84CE-3348E79CEDA7}" dt="2022-11-10T15:39:09.200" v="14" actId="478"/>
      <pc:docMkLst>
        <pc:docMk/>
      </pc:docMkLst>
      <pc:sldChg chg="addSp delSp modSp mod delAnim">
        <pc:chgData name="Kelly Hamilton" userId="90fc41e5-728d-4107-8fb2-0936c29be3e4" providerId="ADAL" clId="{BE2BAE97-A35F-4B48-84CE-3348E79CEDA7}" dt="2022-11-10T15:38:26.317" v="3"/>
        <pc:sldMkLst>
          <pc:docMk/>
          <pc:sldMk cId="2762170053" sldId="465"/>
        </pc:sldMkLst>
        <pc:spChg chg="add mod">
          <ac:chgData name="Kelly Hamilton" userId="90fc41e5-728d-4107-8fb2-0936c29be3e4" providerId="ADAL" clId="{BE2BAE97-A35F-4B48-84CE-3348E79CEDA7}" dt="2022-11-10T15:38:26.317" v="3"/>
          <ac:spMkLst>
            <pc:docMk/>
            <pc:sldMk cId="2762170053" sldId="465"/>
            <ac:spMk id="4" creationId="{1FDBB22E-00F6-07FE-8F11-2F99A94C662D}"/>
          </ac:spMkLst>
        </pc:spChg>
        <pc:graphicFrameChg chg="add del mod">
          <ac:chgData name="Kelly Hamilton" userId="90fc41e5-728d-4107-8fb2-0936c29be3e4" providerId="ADAL" clId="{BE2BAE97-A35F-4B48-84CE-3348E79CEDA7}" dt="2022-11-10T15:37:17.865" v="2"/>
          <ac:graphicFrameMkLst>
            <pc:docMk/>
            <pc:sldMk cId="2762170053" sldId="465"/>
            <ac:graphicFrameMk id="3" creationId="{FFAF6422-404B-AC16-CB69-21673A012AFC}"/>
          </ac:graphicFrameMkLst>
        </pc:graphicFrameChg>
        <pc:picChg chg="del">
          <ac:chgData name="Kelly Hamilton" userId="90fc41e5-728d-4107-8fb2-0936c29be3e4" providerId="ADAL" clId="{BE2BAE97-A35F-4B48-84CE-3348E79CEDA7}" dt="2022-11-10T15:35:48.662" v="0" actId="478"/>
          <ac:picMkLst>
            <pc:docMk/>
            <pc:sldMk cId="2762170053" sldId="465"/>
            <ac:picMk id="2" creationId="{00000000-0000-0000-0000-000000000000}"/>
          </ac:picMkLst>
        </pc:picChg>
      </pc:sldChg>
      <pc:sldChg chg="addSp delSp modSp mod delAnim">
        <pc:chgData name="Kelly Hamilton" userId="90fc41e5-728d-4107-8fb2-0936c29be3e4" providerId="ADAL" clId="{BE2BAE97-A35F-4B48-84CE-3348E79CEDA7}" dt="2022-11-10T15:38:30.164" v="5"/>
        <pc:sldMkLst>
          <pc:docMk/>
          <pc:sldMk cId="501363332" sldId="466"/>
        </pc:sldMkLst>
        <pc:spChg chg="add mod">
          <ac:chgData name="Kelly Hamilton" userId="90fc41e5-728d-4107-8fb2-0936c29be3e4" providerId="ADAL" clId="{BE2BAE97-A35F-4B48-84CE-3348E79CEDA7}" dt="2022-11-10T15:38:30.164" v="5"/>
          <ac:spMkLst>
            <pc:docMk/>
            <pc:sldMk cId="501363332" sldId="466"/>
            <ac:spMk id="3" creationId="{B078CC31-2914-FB50-B32C-01E3A7F42B0B}"/>
          </ac:spMkLst>
        </pc:spChg>
        <pc:picChg chg="del">
          <ac:chgData name="Kelly Hamilton" userId="90fc41e5-728d-4107-8fb2-0936c29be3e4" providerId="ADAL" clId="{BE2BAE97-A35F-4B48-84CE-3348E79CEDA7}" dt="2022-11-10T15:38:29.412" v="4" actId="478"/>
          <ac:picMkLst>
            <pc:docMk/>
            <pc:sldMk cId="501363332" sldId="466"/>
            <ac:picMk id="2" creationId="{00000000-0000-0000-0000-000000000000}"/>
          </ac:picMkLst>
        </pc:picChg>
      </pc:sldChg>
      <pc:sldChg chg="addSp delSp modSp mod delAnim">
        <pc:chgData name="Kelly Hamilton" userId="90fc41e5-728d-4107-8fb2-0936c29be3e4" providerId="ADAL" clId="{BE2BAE97-A35F-4B48-84CE-3348E79CEDA7}" dt="2022-11-10T15:38:56.706" v="11"/>
        <pc:sldMkLst>
          <pc:docMk/>
          <pc:sldMk cId="1373207892" sldId="469"/>
        </pc:sldMkLst>
        <pc:spChg chg="add mod">
          <ac:chgData name="Kelly Hamilton" userId="90fc41e5-728d-4107-8fb2-0936c29be3e4" providerId="ADAL" clId="{BE2BAE97-A35F-4B48-84CE-3348E79CEDA7}" dt="2022-11-10T15:38:56.706" v="11"/>
          <ac:spMkLst>
            <pc:docMk/>
            <pc:sldMk cId="1373207892" sldId="469"/>
            <ac:spMk id="3" creationId="{6F5E7227-1981-6823-2D7F-1FE3E9F5524C}"/>
          </ac:spMkLst>
        </pc:spChg>
        <pc:picChg chg="del">
          <ac:chgData name="Kelly Hamilton" userId="90fc41e5-728d-4107-8fb2-0936c29be3e4" providerId="ADAL" clId="{BE2BAE97-A35F-4B48-84CE-3348E79CEDA7}" dt="2022-11-10T15:38:56.034" v="10" actId="478"/>
          <ac:picMkLst>
            <pc:docMk/>
            <pc:sldMk cId="1373207892" sldId="469"/>
            <ac:picMk id="2" creationId="{00000000-0000-0000-0000-000000000000}"/>
          </ac:picMkLst>
        </pc:picChg>
      </pc:sldChg>
      <pc:sldChg chg="addSp delSp modSp mod delAnim">
        <pc:chgData name="Kelly Hamilton" userId="90fc41e5-728d-4107-8fb2-0936c29be3e4" providerId="ADAL" clId="{BE2BAE97-A35F-4B48-84CE-3348E79CEDA7}" dt="2022-11-10T15:38:33.999" v="7"/>
        <pc:sldMkLst>
          <pc:docMk/>
          <pc:sldMk cId="1737962427" sldId="470"/>
        </pc:sldMkLst>
        <pc:spChg chg="add mod">
          <ac:chgData name="Kelly Hamilton" userId="90fc41e5-728d-4107-8fb2-0936c29be3e4" providerId="ADAL" clId="{BE2BAE97-A35F-4B48-84CE-3348E79CEDA7}" dt="2022-11-10T15:38:33.999" v="7"/>
          <ac:spMkLst>
            <pc:docMk/>
            <pc:sldMk cId="1737962427" sldId="470"/>
            <ac:spMk id="3" creationId="{2AFF8660-0806-42A4-E043-71D1B6ABD8B1}"/>
          </ac:spMkLst>
        </pc:spChg>
        <pc:picChg chg="del">
          <ac:chgData name="Kelly Hamilton" userId="90fc41e5-728d-4107-8fb2-0936c29be3e4" providerId="ADAL" clId="{BE2BAE97-A35F-4B48-84CE-3348E79CEDA7}" dt="2022-11-10T15:38:33.507" v="6" actId="478"/>
          <ac:picMkLst>
            <pc:docMk/>
            <pc:sldMk cId="1737962427" sldId="470"/>
            <ac:picMk id="2" creationId="{00000000-0000-0000-0000-000000000000}"/>
          </ac:picMkLst>
        </pc:picChg>
      </pc:sldChg>
      <pc:sldChg chg="addSp delSp modSp mod delAnim">
        <pc:chgData name="Kelly Hamilton" userId="90fc41e5-728d-4107-8fb2-0936c29be3e4" providerId="ADAL" clId="{BE2BAE97-A35F-4B48-84CE-3348E79CEDA7}" dt="2022-11-10T15:38:52.303" v="9"/>
        <pc:sldMkLst>
          <pc:docMk/>
          <pc:sldMk cId="3270840331" sldId="471"/>
        </pc:sldMkLst>
        <pc:spChg chg="add mod">
          <ac:chgData name="Kelly Hamilton" userId="90fc41e5-728d-4107-8fb2-0936c29be3e4" providerId="ADAL" clId="{BE2BAE97-A35F-4B48-84CE-3348E79CEDA7}" dt="2022-11-10T15:38:52.303" v="9"/>
          <ac:spMkLst>
            <pc:docMk/>
            <pc:sldMk cId="3270840331" sldId="471"/>
            <ac:spMk id="2" creationId="{6A720905-D030-0E71-F9C4-4A56531374E7}"/>
          </ac:spMkLst>
        </pc:spChg>
        <pc:picChg chg="del">
          <ac:chgData name="Kelly Hamilton" userId="90fc41e5-728d-4107-8fb2-0936c29be3e4" providerId="ADAL" clId="{BE2BAE97-A35F-4B48-84CE-3348E79CEDA7}" dt="2022-11-10T15:38:51.709" v="8" actId="478"/>
          <ac:picMkLst>
            <pc:docMk/>
            <pc:sldMk cId="3270840331" sldId="471"/>
            <ac:picMk id="5" creationId="{7C230FC0-5B5E-B9CA-7C5F-42C07B62DCDB}"/>
          </ac:picMkLst>
        </pc:picChg>
      </pc:sldChg>
      <pc:sldChg chg="addSp delSp modSp mod delAnim">
        <pc:chgData name="Kelly Hamilton" userId="90fc41e5-728d-4107-8fb2-0936c29be3e4" providerId="ADAL" clId="{BE2BAE97-A35F-4B48-84CE-3348E79CEDA7}" dt="2022-11-10T15:39:09.200" v="14" actId="478"/>
        <pc:sldMkLst>
          <pc:docMk/>
          <pc:sldMk cId="4028946991" sldId="475"/>
        </pc:sldMkLst>
        <pc:spChg chg="add del mod">
          <ac:chgData name="Kelly Hamilton" userId="90fc41e5-728d-4107-8fb2-0936c29be3e4" providerId="ADAL" clId="{BE2BAE97-A35F-4B48-84CE-3348E79CEDA7}" dt="2022-11-10T15:39:09.200" v="14" actId="478"/>
          <ac:spMkLst>
            <pc:docMk/>
            <pc:sldMk cId="4028946991" sldId="475"/>
            <ac:spMk id="3" creationId="{19B6A290-E9B9-AC8B-13E1-FEF8BD06B040}"/>
          </ac:spMkLst>
        </pc:spChg>
        <pc:spChg chg="add mod">
          <ac:chgData name="Kelly Hamilton" userId="90fc41e5-728d-4107-8fb2-0936c29be3e4" providerId="ADAL" clId="{BE2BAE97-A35F-4B48-84CE-3348E79CEDA7}" dt="2022-11-10T15:39:00.864" v="13"/>
          <ac:spMkLst>
            <pc:docMk/>
            <pc:sldMk cId="4028946991" sldId="475"/>
            <ac:spMk id="4" creationId="{5F1BFE81-1EB9-B3FC-FD51-648413E93A04}"/>
          </ac:spMkLst>
        </pc:spChg>
        <pc:picChg chg="del">
          <ac:chgData name="Kelly Hamilton" userId="90fc41e5-728d-4107-8fb2-0936c29be3e4" providerId="ADAL" clId="{BE2BAE97-A35F-4B48-84CE-3348E79CEDA7}" dt="2022-11-10T15:39:00.361" v="12" actId="478"/>
          <ac:picMkLst>
            <pc:docMk/>
            <pc:sldMk cId="4028946991" sldId="475"/>
            <ac:picMk id="5" creationId="{A64DFB87-09EF-4A0B-8AEC-D8ACCFCFC45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900D3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50D-431D-80EB-11D5DB808D34}"/>
              </c:ext>
            </c:extLst>
          </c:dPt>
          <c:dPt>
            <c:idx val="1"/>
            <c:bubble3D val="0"/>
            <c:spPr>
              <a:solidFill>
                <a:srgbClr val="264B6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50D-431D-80EB-11D5DB808D3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50D-431D-80EB-11D5DB808D34}"/>
              </c:ext>
            </c:extLst>
          </c:dPt>
          <c:dLbls>
            <c:dLbl>
              <c:idx val="0"/>
              <c:layout>
                <c:manualLayout>
                  <c:x val="-7.7562326869806089E-2"/>
                  <c:y val="0.12651423787369781"/>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354556096000466"/>
                      <c:h val="9.5477792732166875E-2"/>
                    </c:manualLayout>
                  </c15:layout>
                </c:ext>
                <c:ext xmlns:c16="http://schemas.microsoft.com/office/drawing/2014/chart" uri="{C3380CC4-5D6E-409C-BE32-E72D297353CC}">
                  <c16:uniqueId val="{00000004-150D-431D-80EB-11D5DB808D34}"/>
                </c:ext>
              </c:extLst>
            </c:dLbl>
            <c:dLbl>
              <c:idx val="1"/>
              <c:layout>
                <c:manualLayout>
                  <c:x val="-0.10156971375807941"/>
                  <c:y val="-2.6917900403768506E-3"/>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bg1"/>
                        </a:solidFill>
                        <a:latin typeface="+mn-lt"/>
                        <a:ea typeface="+mn-ea"/>
                        <a:cs typeface="+mn-cs"/>
                      </a:defRPr>
                    </a:pPr>
                    <a:fld id="{6EBC0E6C-9352-49B6-94A4-04F45207201B}" type="CATEGORYNAME">
                      <a:rPr lang="en-US" smtClean="0"/>
                      <a:pPr>
                        <a:defRPr>
                          <a:solidFill>
                            <a:schemeClr val="bg1"/>
                          </a:solidFill>
                        </a:defRPr>
                      </a:pPr>
                      <a:t>[CATEGORY NAME]</a:t>
                    </a:fld>
                    <a:r>
                      <a:rPr lang="en-US" baseline="0"/>
                      <a:t>
</a:t>
                    </a:r>
                    <a:fld id="{1F820AAD-AA2B-47C4-9C26-F322CF1A5789}" type="PERCENTAGE">
                      <a:rPr lang="en-US" baseline="0"/>
                      <a:pPr>
                        <a:defRPr>
                          <a:solidFill>
                            <a:schemeClr val="bg1"/>
                          </a:solidFill>
                        </a:defRPr>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844506001846722"/>
                      <c:h val="0.19903095558546433"/>
                    </c:manualLayout>
                  </c15:layout>
                  <c15:dlblFieldTable/>
                  <c15:showDataLabelsRange val="0"/>
                </c:ext>
                <c:ext xmlns:c16="http://schemas.microsoft.com/office/drawing/2014/chart" uri="{C3380CC4-5D6E-409C-BE32-E72D297353CC}">
                  <c16:uniqueId val="{00000003-150D-431D-80EB-11D5DB808D34}"/>
                </c:ext>
              </c:extLst>
            </c:dLbl>
            <c:dLbl>
              <c:idx val="2"/>
              <c:layout>
                <c:manualLayout>
                  <c:x val="9.9722991689750698E-2"/>
                  <c:y val="-1.0767160161507451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751986680335318"/>
                      <c:h val="0.23196511270546094"/>
                    </c:manualLayout>
                  </c15:layout>
                </c:ext>
                <c:ext xmlns:c16="http://schemas.microsoft.com/office/drawing/2014/chart" uri="{C3380CC4-5D6E-409C-BE32-E72D297353CC}">
                  <c16:uniqueId val="{00000002-150D-431D-80EB-11D5DB808D34}"/>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Words</c:v>
                </c:pt>
                <c:pt idx="1">
                  <c:v>Vocal Inflection / Tone</c:v>
                </c:pt>
                <c:pt idx="2">
                  <c:v>Nonverbal Messages</c:v>
                </c:pt>
              </c:strCache>
              <c:extLst/>
            </c:strRef>
          </c:cat>
          <c:val>
            <c:numRef>
              <c:f>Sheet1!$B$2:$B$5</c:f>
              <c:numCache>
                <c:formatCode>General</c:formatCode>
                <c:ptCount val="3"/>
                <c:pt idx="0">
                  <c:v>7</c:v>
                </c:pt>
                <c:pt idx="1">
                  <c:v>38</c:v>
                </c:pt>
                <c:pt idx="2">
                  <c:v>55</c:v>
                </c:pt>
              </c:numCache>
              <c:extLst/>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6="http://schemas.microsoft.com/office/drawing/2014/chart" uri="{C3380CC4-5D6E-409C-BE32-E72D297353CC}">
              <c16:uniqueId val="{00000000-150D-431D-80EB-11D5DB808D3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CC_0.xml><?xml version="1.0" encoding="utf-8"?>
<p188:cmLst xmlns:a="http://schemas.openxmlformats.org/drawingml/2006/main" xmlns:r="http://schemas.openxmlformats.org/officeDocument/2006/relationships" xmlns:p188="http://schemas.microsoft.com/office/powerpoint/2018/8/main">
  <p188:cm id="{802BFE97-32D7-4C8D-AE40-88FA7D8DB070}" authorId="{DF4E01A3-50C2-59A3-6735-970EB8D72E04}" created="2022-05-18T21:19:47.079">
    <pc:sldMkLst xmlns:pc="http://schemas.microsoft.com/office/powerpoint/2013/main/command">
      <pc:docMk/>
      <pc:sldMk cId="0" sldId="460"/>
    </pc:sldMkLst>
    <p188:replyLst>
      <p188:reply id="{40AC5996-E6EB-42A5-8C35-780302381231}" authorId="{2E83B98C-AD98-A9A5-0DB4-8B9A0A27D17B}" created="2022-05-31T16:19:30.180">
        <p188:txBody>
          <a:bodyPr/>
          <a:lstStyle/>
          <a:p>
            <a:r>
              <a:rPr lang="en-US"/>
              <a:t>NEEDS SME INPUT</a:t>
            </a:r>
          </a:p>
        </p188:txBody>
      </p188:reply>
      <p188:reply id="{BBEF3721-D133-45F8-8A05-044742BA8494}" authorId="{2E83B98C-AD98-A9A5-0DB4-8B9A0A27D17B}" created="2022-06-27T17:24:12.267">
        <p188:txBody>
          <a:bodyPr/>
          <a:lstStyle/>
          <a:p>
            <a:r>
              <a:rPr lang="en-US"/>
              <a:t>NCIT Committee members: Please feel free to provide alternative speeches or scripted language encouraging participants to consider the message over the messenger. Thank you.</a:t>
            </a:r>
          </a:p>
        </p188:txBody>
      </p188:reply>
    </p188:replyLst>
    <p188:txBody>
      <a:bodyPr/>
      <a:lstStyle/>
      <a:p>
        <a:r>
          <a:rPr lang="en-US"/>
          <a:t>I know this is a famous movie, but I could see Mel Gibson being problematic for some attendees.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1.svg"/></Relationships>
</file>

<file path=ppt/diagrams/_rels/data15.xml.rels><?xml version="1.0" encoding="UTF-8" standalone="yes"?>
<Relationships xmlns="http://schemas.openxmlformats.org/package/2006/relationships"><Relationship Id="rId2" Type="http://schemas.openxmlformats.org/officeDocument/2006/relationships/image" Target="../media/image63.svg"/><Relationship Id="rId1" Type="http://schemas.openxmlformats.org/officeDocument/2006/relationships/image" Target="../media/image62.png"/></Relationships>
</file>

<file path=ppt/diagrams/_rels/data16.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_rels/data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ata18.xml.rels><?xml version="1.0" encoding="UTF-8" standalone="yes"?>
<Relationships xmlns="http://schemas.openxmlformats.org/package/2006/relationships"><Relationship Id="rId2" Type="http://schemas.openxmlformats.org/officeDocument/2006/relationships/image" Target="../media/image71.svg"/><Relationship Id="rId1" Type="http://schemas.openxmlformats.org/officeDocument/2006/relationships/image" Target="../media/image70.png"/></Relationships>
</file>

<file path=ppt/diagrams/_rels/data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2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diagrams/_rels/data21.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1.svg"/></Relationships>
</file>

<file path=ppt/diagrams/_rels/drawing15.xml.rels><?xml version="1.0" encoding="UTF-8" standalone="yes"?>
<Relationships xmlns="http://schemas.openxmlformats.org/package/2006/relationships"><Relationship Id="rId2" Type="http://schemas.openxmlformats.org/officeDocument/2006/relationships/image" Target="../media/image63.svg"/><Relationship Id="rId1" Type="http://schemas.openxmlformats.org/officeDocument/2006/relationships/image" Target="../media/image62.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18.xml.rels><?xml version="1.0" encoding="UTF-8" standalone="yes"?>
<Relationships xmlns="http://schemas.openxmlformats.org/package/2006/relationships"><Relationship Id="rId2" Type="http://schemas.openxmlformats.org/officeDocument/2006/relationships/image" Target="../media/image71.svg"/><Relationship Id="rId1" Type="http://schemas.openxmlformats.org/officeDocument/2006/relationships/image" Target="../media/image70.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diagrams/_rels/drawing21.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6276F-EA10-44B0-88CF-9010B894BAB6}" type="doc">
      <dgm:prSet loTypeId="urn:microsoft.com/office/officeart/2005/8/layout/pList1" loCatId="picture" qsTypeId="urn:microsoft.com/office/officeart/2005/8/quickstyle/simple5" qsCatId="simple" csTypeId="urn:microsoft.com/office/officeart/2005/8/colors/colorful1" csCatId="colorful" phldr="1"/>
      <dgm:spPr/>
      <dgm:t>
        <a:bodyPr/>
        <a:lstStyle/>
        <a:p>
          <a:endParaRPr lang="en-US"/>
        </a:p>
      </dgm:t>
    </dgm:pt>
    <dgm:pt modelId="{581C3681-AF5F-4DD2-A0F5-9FF33891B6D7}">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Turn on Your Webcams</a:t>
          </a:r>
        </a:p>
      </dgm:t>
    </dgm:pt>
    <dgm:pt modelId="{7846BE23-CCDB-45A0-B8D3-C691B3348635}" type="parTrans" cxnId="{4BF1F1B6-34B1-4D84-A477-C2F6900F9B0A}">
      <dgm:prSet/>
      <dgm:spPr/>
      <dgm:t>
        <a:bodyPr/>
        <a:lstStyle/>
        <a:p>
          <a:endParaRPr lang="en-US"/>
        </a:p>
      </dgm:t>
    </dgm:pt>
    <dgm:pt modelId="{23D88989-62B6-444B-98B7-6222D6502681}" type="sibTrans" cxnId="{4BF1F1B6-34B1-4D84-A477-C2F6900F9B0A}">
      <dgm:prSet/>
      <dgm:spPr/>
      <dgm:t>
        <a:bodyPr/>
        <a:lstStyle/>
        <a:p>
          <a:endParaRPr lang="en-US"/>
        </a:p>
      </dgm:t>
    </dgm:pt>
    <dgm:pt modelId="{B8D36267-541F-4553-AC97-ADDFFADACA42}">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Mute When Not Speaking</a:t>
          </a:r>
        </a:p>
      </dgm:t>
    </dgm:pt>
    <dgm:pt modelId="{6D67C5CB-0F8E-4DC9-89E2-8090D2B8AC9D}" type="parTrans" cxnId="{121D57BA-B562-4BDA-B965-074C7D1126E3}">
      <dgm:prSet/>
      <dgm:spPr/>
      <dgm:t>
        <a:bodyPr/>
        <a:lstStyle/>
        <a:p>
          <a:endParaRPr lang="en-US"/>
        </a:p>
      </dgm:t>
    </dgm:pt>
    <dgm:pt modelId="{EEA93485-35C7-4361-B8C1-E2553659D9CE}" type="sibTrans" cxnId="{121D57BA-B562-4BDA-B965-074C7D1126E3}">
      <dgm:prSet/>
      <dgm:spPr/>
      <dgm:t>
        <a:bodyPr/>
        <a:lstStyle/>
        <a:p>
          <a:endParaRPr lang="en-US"/>
        </a:p>
      </dgm:t>
    </dgm:pt>
    <dgm:pt modelId="{57754718-625F-4B8C-920F-BF81C27E60A6}">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Raise your Hand and Wait to be Called on to Speak</a:t>
          </a:r>
        </a:p>
      </dgm:t>
    </dgm:pt>
    <dgm:pt modelId="{E504A7C4-7174-4C5D-8EA7-8786E4187FD3}" type="parTrans" cxnId="{D0729804-B1BB-457A-B06E-DF531038EFB6}">
      <dgm:prSet/>
      <dgm:spPr/>
      <dgm:t>
        <a:bodyPr/>
        <a:lstStyle/>
        <a:p>
          <a:endParaRPr lang="en-US"/>
        </a:p>
      </dgm:t>
    </dgm:pt>
    <dgm:pt modelId="{FA4AE4C7-EF60-46A2-9D25-93E54C671360}" type="sibTrans" cxnId="{D0729804-B1BB-457A-B06E-DF531038EFB6}">
      <dgm:prSet/>
      <dgm:spPr/>
      <dgm:t>
        <a:bodyPr/>
        <a:lstStyle/>
        <a:p>
          <a:endParaRPr lang="en-US"/>
        </a:p>
      </dgm:t>
    </dgm:pt>
    <dgm:pt modelId="{B88A908D-8181-45C5-94E3-CC3F23FBCA91}" type="pres">
      <dgm:prSet presAssocID="{7D46276F-EA10-44B0-88CF-9010B894BAB6}" presName="Name0" presStyleCnt="0">
        <dgm:presLayoutVars>
          <dgm:dir/>
          <dgm:resizeHandles val="exact"/>
        </dgm:presLayoutVars>
      </dgm:prSet>
      <dgm:spPr/>
    </dgm:pt>
    <dgm:pt modelId="{9A3AA5F6-DC11-4D49-898E-A7EC301DC7AE}" type="pres">
      <dgm:prSet presAssocID="{581C3681-AF5F-4DD2-A0F5-9FF33891B6D7}" presName="compNode" presStyleCnt="0"/>
      <dgm:spPr/>
    </dgm:pt>
    <dgm:pt modelId="{4BD9E99A-B212-4EDF-9317-75BBE4B5ACE8}" type="pres">
      <dgm:prSet presAssocID="{581C3681-AF5F-4DD2-A0F5-9FF33891B6D7}" presName="pictRect" presStyleLbl="nod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6297" t="-8682" r="6744" b="-9583"/>
          </a:stretch>
        </a:blipFill>
      </dgm:spPr>
      <dgm:extLst>
        <a:ext uri="{E40237B7-FDA0-4F09-8148-C483321AD2D9}">
          <dgm14:cNvPr xmlns:dgm14="http://schemas.microsoft.com/office/drawing/2010/diagram" id="0" name="" descr="Web cam with solid fill"/>
        </a:ext>
      </dgm:extLst>
    </dgm:pt>
    <dgm:pt modelId="{F4ECC48D-5E95-46A6-8D5B-048DEA37B384}" type="pres">
      <dgm:prSet presAssocID="{581C3681-AF5F-4DD2-A0F5-9FF33891B6D7}" presName="textRect" presStyleLbl="revTx" presStyleIdx="0" presStyleCnt="3">
        <dgm:presLayoutVars>
          <dgm:bulletEnabled val="1"/>
        </dgm:presLayoutVars>
      </dgm:prSet>
      <dgm:spPr/>
    </dgm:pt>
    <dgm:pt modelId="{D6D2EE0F-CCE3-4CD0-94BC-837599BA1304}" type="pres">
      <dgm:prSet presAssocID="{23D88989-62B6-444B-98B7-6222D6502681}" presName="sibTrans" presStyleLbl="sibTrans2D1" presStyleIdx="0" presStyleCnt="0"/>
      <dgm:spPr/>
    </dgm:pt>
    <dgm:pt modelId="{8EC6C908-8CA2-43C4-8F7C-AE6EA385D731}" type="pres">
      <dgm:prSet presAssocID="{B8D36267-541F-4553-AC97-ADDFFADACA42}" presName="compNode" presStyleCnt="0"/>
      <dgm:spPr/>
    </dgm:pt>
    <dgm:pt modelId="{811011E4-3376-4EDE-81C3-DFDD4EE587BC}" type="pres">
      <dgm:prSet presAssocID="{B8D36267-541F-4553-AC97-ADDFFADACA42}" presName="pictRect" presStyleLbl="node1" presStyleIdx="1" presStyleCnt="3"/>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6733" t="-8757" r="6198" b="-9657"/>
          </a:stretch>
        </a:blipFill>
      </dgm:spPr>
      <dgm:extLst>
        <a:ext uri="{E40237B7-FDA0-4F09-8148-C483321AD2D9}">
          <dgm14:cNvPr xmlns:dgm14="http://schemas.microsoft.com/office/drawing/2010/diagram" id="0" name="" descr="Mute speaker with solid fill"/>
        </a:ext>
      </dgm:extLst>
    </dgm:pt>
    <dgm:pt modelId="{ABB1493A-79A7-4BAC-9C25-C48BBD76D829}" type="pres">
      <dgm:prSet presAssocID="{B8D36267-541F-4553-AC97-ADDFFADACA42}" presName="textRect" presStyleLbl="revTx" presStyleIdx="1" presStyleCnt="3">
        <dgm:presLayoutVars>
          <dgm:bulletEnabled val="1"/>
        </dgm:presLayoutVars>
      </dgm:prSet>
      <dgm:spPr/>
    </dgm:pt>
    <dgm:pt modelId="{756FF9F3-508F-416D-A414-F52DC6E7D91C}" type="pres">
      <dgm:prSet presAssocID="{EEA93485-35C7-4361-B8C1-E2553659D9CE}" presName="sibTrans" presStyleLbl="sibTrans2D1" presStyleIdx="0" presStyleCnt="0"/>
      <dgm:spPr/>
    </dgm:pt>
    <dgm:pt modelId="{90E97DB0-4E58-44B7-91E9-C694EC8E47AF}" type="pres">
      <dgm:prSet presAssocID="{57754718-625F-4B8C-920F-BF81C27E60A6}" presName="compNode" presStyleCnt="0"/>
      <dgm:spPr/>
    </dgm:pt>
    <dgm:pt modelId="{97C0522B-DDBA-4AE9-A5B7-0F427C95F17A}" type="pres">
      <dgm:prSet presAssocID="{57754718-625F-4B8C-920F-BF81C27E60A6}" presName="pictRect" presStyleLbl="node1" presStyleIdx="2" presStyleCnt="3"/>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8450" t="826" r="8574" b="-74"/>
          </a:stretch>
        </a:blipFill>
      </dgm:spPr>
      <dgm:extLst>
        <a:ext uri="{E40237B7-FDA0-4F09-8148-C483321AD2D9}">
          <dgm14:cNvPr xmlns:dgm14="http://schemas.microsoft.com/office/drawing/2010/diagram" id="0" name="" descr="Raised hand with solid fill"/>
        </a:ext>
      </dgm:extLst>
    </dgm:pt>
    <dgm:pt modelId="{E845E3EF-58C0-40DA-894C-AA4A83521DCD}" type="pres">
      <dgm:prSet presAssocID="{57754718-625F-4B8C-920F-BF81C27E60A6}" presName="textRect" presStyleLbl="revTx" presStyleIdx="2" presStyleCnt="3">
        <dgm:presLayoutVars>
          <dgm:bulletEnabled val="1"/>
        </dgm:presLayoutVars>
      </dgm:prSet>
      <dgm:spPr/>
    </dgm:pt>
  </dgm:ptLst>
  <dgm:cxnLst>
    <dgm:cxn modelId="{D0729804-B1BB-457A-B06E-DF531038EFB6}" srcId="{7D46276F-EA10-44B0-88CF-9010B894BAB6}" destId="{57754718-625F-4B8C-920F-BF81C27E60A6}" srcOrd="2" destOrd="0" parTransId="{E504A7C4-7174-4C5D-8EA7-8786E4187FD3}" sibTransId="{FA4AE4C7-EF60-46A2-9D25-93E54C671360}"/>
    <dgm:cxn modelId="{6820D168-6D3B-461C-9FF2-9ACC1EC183D5}" type="presOf" srcId="{57754718-625F-4B8C-920F-BF81C27E60A6}" destId="{E845E3EF-58C0-40DA-894C-AA4A83521DCD}" srcOrd="0" destOrd="0" presId="urn:microsoft.com/office/officeart/2005/8/layout/pList1"/>
    <dgm:cxn modelId="{2EFF9C52-BAB7-4147-ADFC-5BA4BA3074DD}" type="presOf" srcId="{581C3681-AF5F-4DD2-A0F5-9FF33891B6D7}" destId="{F4ECC48D-5E95-46A6-8D5B-048DEA37B384}" srcOrd="0" destOrd="0" presId="urn:microsoft.com/office/officeart/2005/8/layout/pList1"/>
    <dgm:cxn modelId="{30843C89-BC2F-4203-A983-5FEC9F510423}" type="presOf" srcId="{EEA93485-35C7-4361-B8C1-E2553659D9CE}" destId="{756FF9F3-508F-416D-A414-F52DC6E7D91C}" srcOrd="0" destOrd="0" presId="urn:microsoft.com/office/officeart/2005/8/layout/pList1"/>
    <dgm:cxn modelId="{9EAC09A5-7E03-45A6-8531-2F3B5B3F6BA2}" type="presOf" srcId="{B8D36267-541F-4553-AC97-ADDFFADACA42}" destId="{ABB1493A-79A7-4BAC-9C25-C48BBD76D829}" srcOrd="0" destOrd="0" presId="urn:microsoft.com/office/officeart/2005/8/layout/pList1"/>
    <dgm:cxn modelId="{4BF1F1B6-34B1-4D84-A477-C2F6900F9B0A}" srcId="{7D46276F-EA10-44B0-88CF-9010B894BAB6}" destId="{581C3681-AF5F-4DD2-A0F5-9FF33891B6D7}" srcOrd="0" destOrd="0" parTransId="{7846BE23-CCDB-45A0-B8D3-C691B3348635}" sibTransId="{23D88989-62B6-444B-98B7-6222D6502681}"/>
    <dgm:cxn modelId="{121D57BA-B562-4BDA-B965-074C7D1126E3}" srcId="{7D46276F-EA10-44B0-88CF-9010B894BAB6}" destId="{B8D36267-541F-4553-AC97-ADDFFADACA42}" srcOrd="1" destOrd="0" parTransId="{6D67C5CB-0F8E-4DC9-89E2-8090D2B8AC9D}" sibTransId="{EEA93485-35C7-4361-B8C1-E2553659D9CE}"/>
    <dgm:cxn modelId="{2A3C7CBE-7A97-4197-AA37-64B8D4783A7D}" type="presOf" srcId="{7D46276F-EA10-44B0-88CF-9010B894BAB6}" destId="{B88A908D-8181-45C5-94E3-CC3F23FBCA91}" srcOrd="0" destOrd="0" presId="urn:microsoft.com/office/officeart/2005/8/layout/pList1"/>
    <dgm:cxn modelId="{8F1951C8-6636-4A0B-8F86-7FE302141923}" type="presOf" srcId="{23D88989-62B6-444B-98B7-6222D6502681}" destId="{D6D2EE0F-CCE3-4CD0-94BC-837599BA1304}" srcOrd="0" destOrd="0" presId="urn:microsoft.com/office/officeart/2005/8/layout/pList1"/>
    <dgm:cxn modelId="{BE7E8F36-5519-41C2-93CD-D08D07854402}" type="presParOf" srcId="{B88A908D-8181-45C5-94E3-CC3F23FBCA91}" destId="{9A3AA5F6-DC11-4D49-898E-A7EC301DC7AE}" srcOrd="0" destOrd="0" presId="urn:microsoft.com/office/officeart/2005/8/layout/pList1"/>
    <dgm:cxn modelId="{6CC2E8E2-CAA0-45F4-85B8-86B4D5B0AD6A}" type="presParOf" srcId="{9A3AA5F6-DC11-4D49-898E-A7EC301DC7AE}" destId="{4BD9E99A-B212-4EDF-9317-75BBE4B5ACE8}" srcOrd="0" destOrd="0" presId="urn:microsoft.com/office/officeart/2005/8/layout/pList1"/>
    <dgm:cxn modelId="{BDF452E4-1C1A-4D2B-9905-3732E705928D}" type="presParOf" srcId="{9A3AA5F6-DC11-4D49-898E-A7EC301DC7AE}" destId="{F4ECC48D-5E95-46A6-8D5B-048DEA37B384}" srcOrd="1" destOrd="0" presId="urn:microsoft.com/office/officeart/2005/8/layout/pList1"/>
    <dgm:cxn modelId="{F7555B79-D5E9-43AA-9463-FE2804758557}" type="presParOf" srcId="{B88A908D-8181-45C5-94E3-CC3F23FBCA91}" destId="{D6D2EE0F-CCE3-4CD0-94BC-837599BA1304}" srcOrd="1" destOrd="0" presId="urn:microsoft.com/office/officeart/2005/8/layout/pList1"/>
    <dgm:cxn modelId="{C574D492-8897-4716-9173-094690A3D17A}" type="presParOf" srcId="{B88A908D-8181-45C5-94E3-CC3F23FBCA91}" destId="{8EC6C908-8CA2-43C4-8F7C-AE6EA385D731}" srcOrd="2" destOrd="0" presId="urn:microsoft.com/office/officeart/2005/8/layout/pList1"/>
    <dgm:cxn modelId="{88BD4161-B8E6-43D7-AE94-685371408CA8}" type="presParOf" srcId="{8EC6C908-8CA2-43C4-8F7C-AE6EA385D731}" destId="{811011E4-3376-4EDE-81C3-DFDD4EE587BC}" srcOrd="0" destOrd="0" presId="urn:microsoft.com/office/officeart/2005/8/layout/pList1"/>
    <dgm:cxn modelId="{9DE9F20B-B725-47B9-B16B-595EEA1F3623}" type="presParOf" srcId="{8EC6C908-8CA2-43C4-8F7C-AE6EA385D731}" destId="{ABB1493A-79A7-4BAC-9C25-C48BBD76D829}" srcOrd="1" destOrd="0" presId="urn:microsoft.com/office/officeart/2005/8/layout/pList1"/>
    <dgm:cxn modelId="{2BBA5840-5675-48DA-A95D-5F62EB4C86DC}" type="presParOf" srcId="{B88A908D-8181-45C5-94E3-CC3F23FBCA91}" destId="{756FF9F3-508F-416D-A414-F52DC6E7D91C}" srcOrd="3" destOrd="0" presId="urn:microsoft.com/office/officeart/2005/8/layout/pList1"/>
    <dgm:cxn modelId="{084A507D-E764-4DA4-91EA-26A4E915C79B}" type="presParOf" srcId="{B88A908D-8181-45C5-94E3-CC3F23FBCA91}" destId="{90E97DB0-4E58-44B7-91E9-C694EC8E47AF}" srcOrd="4" destOrd="0" presId="urn:microsoft.com/office/officeart/2005/8/layout/pList1"/>
    <dgm:cxn modelId="{AB63628F-B1EE-43DE-9BCE-42581C7E4CD4}" type="presParOf" srcId="{90E97DB0-4E58-44B7-91E9-C694EC8E47AF}" destId="{97C0522B-DDBA-4AE9-A5B7-0F427C95F17A}" srcOrd="0" destOrd="0" presId="urn:microsoft.com/office/officeart/2005/8/layout/pList1"/>
    <dgm:cxn modelId="{941FB0E3-57C0-4B4F-8AFE-D68CB5A80A75}" type="presParOf" srcId="{90E97DB0-4E58-44B7-91E9-C694EC8E47AF}" destId="{E845E3EF-58C0-40DA-894C-AA4A83521DC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2E11C2-6A41-4255-82FC-E0319D8BA9FD}" type="doc">
      <dgm:prSet loTypeId="urn:microsoft.com/office/officeart/2005/8/layout/chart3" loCatId="cycle" qsTypeId="urn:microsoft.com/office/officeart/2005/8/quickstyle/simple5" qsCatId="simple" csTypeId="urn:microsoft.com/office/officeart/2005/8/colors/accent1_1" csCatId="accent1" phldr="1"/>
      <dgm:spPr/>
      <dgm:t>
        <a:bodyPr/>
        <a:lstStyle/>
        <a:p>
          <a:endParaRPr lang="en-US"/>
        </a:p>
      </dgm:t>
    </dgm:pt>
    <dgm:pt modelId="{4D558850-A274-4D36-AC7D-D0DB17E5EA00}">
      <dgm:prSet custT="1">
        <dgm:style>
          <a:lnRef idx="0">
            <a:schemeClr val="accent3"/>
          </a:lnRef>
          <a:fillRef idx="3">
            <a:schemeClr val="accent3"/>
          </a:fillRef>
          <a:effectRef idx="3">
            <a:schemeClr val="accent3"/>
          </a:effectRef>
          <a:fontRef idx="minor">
            <a:schemeClr val="lt1"/>
          </a:fontRef>
        </dgm:style>
      </dgm:prSet>
      <dgm:spPr>
        <a:ln/>
      </dgm:spPr>
      <dgm:t>
        <a:bodyPr spcFirstLastPara="0" vert="horz" wrap="square" lIns="30480" tIns="30480" rIns="30480" bIns="30480" numCol="1" spcCol="1270" anchor="ctr" anchorCtr="0"/>
        <a:lstStyle/>
        <a:p>
          <a:pPr marL="0" lvl="0" indent="0" algn="ctr" defTabSz="1066800">
            <a:lnSpc>
              <a:spcPct val="90000"/>
            </a:lnSpc>
            <a:spcBef>
              <a:spcPct val="0"/>
            </a:spcBef>
            <a:spcAft>
              <a:spcPct val="35000"/>
            </a:spcAft>
            <a:buNone/>
          </a:pPr>
          <a:r>
            <a:rPr lang="en-US" sz="2400" b="1" u="sng"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P</a:t>
          </a:r>
          <a:r>
            <a:rPr lang="en-US" sz="2400" b="0" u="none"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erceived Self-Interest </a:t>
          </a:r>
        </a:p>
      </dgm:t>
    </dgm:pt>
    <dgm:pt modelId="{BEA4E247-EC41-4564-820A-6F7D6BA4ABCB}" type="parTrans" cxnId="{E8E87F2C-024D-4AF8-8DEC-A85FA478BB2F}">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4929CCAE-24EE-4107-8019-2B8FD255FDF1}" type="sibTrans" cxnId="{E8E87F2C-024D-4AF8-8DEC-A85FA478BB2F}">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D231A80-B13E-442D-9DB1-CE8708689BDB}">
      <dgm:prSet custT="1">
        <dgm:style>
          <a:lnRef idx="0">
            <a:schemeClr val="accent1"/>
          </a:lnRef>
          <a:fillRef idx="3">
            <a:schemeClr val="accent1"/>
          </a:fillRef>
          <a:effectRef idx="3">
            <a:schemeClr val="accent1"/>
          </a:effectRef>
          <a:fontRef idx="minor">
            <a:schemeClr val="lt1"/>
          </a:fontRef>
        </dgm:style>
      </dgm:prSet>
      <dgm:spPr/>
      <dgm:t>
        <a:bodyPr/>
        <a:lstStyle/>
        <a:p>
          <a:r>
            <a:rPr lang="en-US" sz="2400" b="1" u="sng"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a:t>
          </a:r>
          <a:r>
            <a:rPr lang="en-US"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mmediate Need</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9518DE14-35FE-45E3-9E64-F900CAD69252}" type="parTrans" cxnId="{64440373-76B8-4FF3-A302-657399F42060}">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9EFE364C-D87E-4215-91FD-1DB832B9ECEC}" type="sibTrans" cxnId="{64440373-76B8-4FF3-A302-657399F42060}">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439D666-F2A1-4E05-9D35-43AD60F2BCD5}">
      <dgm:prSet custT="1">
        <dgm:style>
          <a:lnRef idx="0">
            <a:schemeClr val="accent3"/>
          </a:lnRef>
          <a:fillRef idx="3">
            <a:schemeClr val="accent3"/>
          </a:fillRef>
          <a:effectRef idx="3">
            <a:schemeClr val="accent3"/>
          </a:effectRef>
          <a:fontRef idx="minor">
            <a:schemeClr val="lt1"/>
          </a:fontRef>
        </dgm:style>
      </dgm:prSet>
      <dgm:spPr/>
      <dgm:t>
        <a:bodyPr/>
        <a:lstStyle/>
        <a:p>
          <a:r>
            <a:rPr lang="en-US" sz="2400" b="1" u="sng" dirty="0">
              <a:effectLst/>
              <a:latin typeface="Open Sans" panose="020B0606030504020204" pitchFamily="34" charset="0"/>
              <a:ea typeface="Open Sans" panose="020B0606030504020204" pitchFamily="34" charset="0"/>
              <a:cs typeface="Open Sans" panose="020B0606030504020204" pitchFamily="34" charset="0"/>
            </a:rPr>
            <a:t>E</a:t>
          </a:r>
          <a:r>
            <a:rPr lang="en-US" sz="2400" dirty="0">
              <a:effectLst/>
              <a:latin typeface="Open Sans" panose="020B0606030504020204" pitchFamily="34" charset="0"/>
              <a:ea typeface="Open Sans" panose="020B0606030504020204" pitchFamily="34" charset="0"/>
              <a:cs typeface="Open Sans" panose="020B0606030504020204" pitchFamily="34" charset="0"/>
            </a:rPr>
            <a:t>xperience</a:t>
          </a:r>
          <a:endParaRPr lang="en-US" sz="2400" dirty="0">
            <a:latin typeface="Open Sans" panose="020B0606030504020204" pitchFamily="34" charset="0"/>
            <a:ea typeface="Open Sans" panose="020B0606030504020204" pitchFamily="34" charset="0"/>
            <a:cs typeface="Open Sans" panose="020B0606030504020204" pitchFamily="34" charset="0"/>
          </a:endParaRPr>
        </a:p>
      </dgm:t>
    </dgm:pt>
    <dgm:pt modelId="{4EA0990B-2B9C-4B5C-956A-0E644FFD6234}" type="parTrans" cxnId="{314B6BE9-70C6-4939-ACFA-130A4A355078}">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0FD7BEC-9394-4AD3-9369-47A9B46F0F20}" type="sibTrans" cxnId="{314B6BE9-70C6-4939-ACFA-130A4A355078}">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A2BF033-AFAE-450A-B7AA-58318D36D60E}" type="pres">
      <dgm:prSet presAssocID="{382E11C2-6A41-4255-82FC-E0319D8BA9FD}" presName="compositeShape" presStyleCnt="0">
        <dgm:presLayoutVars>
          <dgm:chMax val="7"/>
          <dgm:dir/>
          <dgm:resizeHandles val="exact"/>
        </dgm:presLayoutVars>
      </dgm:prSet>
      <dgm:spPr/>
    </dgm:pt>
    <dgm:pt modelId="{A583B470-C01C-4334-B402-EA741E3BA4E4}" type="pres">
      <dgm:prSet presAssocID="{382E11C2-6A41-4255-82FC-E0319D8BA9FD}" presName="wedge1" presStyleLbl="node1" presStyleIdx="0" presStyleCnt="3" custScaleX="117713" custScaleY="118186" custLinFactNeighborX="-4274" custLinFactNeighborY="2466"/>
      <dgm:spPr>
        <a:xfrm>
          <a:off x="3250206" y="71527"/>
          <a:ext cx="4844577" cy="4864044"/>
        </a:xfrm>
        <a:prstGeom prst="pie">
          <a:avLst>
            <a:gd name="adj1" fmla="val 16200000"/>
            <a:gd name="adj2" fmla="val 1800000"/>
          </a:avLst>
        </a:prstGeom>
      </dgm:spPr>
    </dgm:pt>
    <dgm:pt modelId="{FCA3E850-F6AB-4FA5-BD4B-6250E938A000}" type="pres">
      <dgm:prSet presAssocID="{382E11C2-6A41-4255-82FC-E0319D8BA9FD}" presName="wedge1Tx" presStyleLbl="node1" presStyleIdx="0" presStyleCnt="3">
        <dgm:presLayoutVars>
          <dgm:chMax val="0"/>
          <dgm:chPref val="0"/>
          <dgm:bulletEnabled val="1"/>
        </dgm:presLayoutVars>
      </dgm:prSet>
      <dgm:spPr/>
    </dgm:pt>
    <dgm:pt modelId="{C87218A2-F291-4831-B1BE-6EA2EE07FF74}" type="pres">
      <dgm:prSet presAssocID="{382E11C2-6A41-4255-82FC-E0319D8BA9FD}" presName="wedge2" presStyleLbl="node1" presStyleIdx="1" presStyleCnt="3" custScaleX="119715" custScaleY="115035"/>
      <dgm:spPr/>
    </dgm:pt>
    <dgm:pt modelId="{2E38CC52-A575-4E9A-B1D0-B10D64567343}" type="pres">
      <dgm:prSet presAssocID="{382E11C2-6A41-4255-82FC-E0319D8BA9FD}" presName="wedge2Tx" presStyleLbl="node1" presStyleIdx="1" presStyleCnt="3">
        <dgm:presLayoutVars>
          <dgm:chMax val="0"/>
          <dgm:chPref val="0"/>
          <dgm:bulletEnabled val="1"/>
        </dgm:presLayoutVars>
      </dgm:prSet>
      <dgm:spPr/>
    </dgm:pt>
    <dgm:pt modelId="{9D48691E-2E64-4EDD-8D93-3E8EA26C2586}" type="pres">
      <dgm:prSet presAssocID="{382E11C2-6A41-4255-82FC-E0319D8BA9FD}" presName="wedge3" presStyleLbl="node1" presStyleIdx="2" presStyleCnt="3" custScaleX="120677" custScaleY="116869" custLinFactNeighborX="-304" custLinFactNeighborY="-1213"/>
      <dgm:spPr/>
    </dgm:pt>
    <dgm:pt modelId="{E783E09F-88C7-4960-AC31-DC4C421F3055}" type="pres">
      <dgm:prSet presAssocID="{382E11C2-6A41-4255-82FC-E0319D8BA9FD}" presName="wedge3Tx" presStyleLbl="node1" presStyleIdx="2" presStyleCnt="3">
        <dgm:presLayoutVars>
          <dgm:chMax val="0"/>
          <dgm:chPref val="0"/>
          <dgm:bulletEnabled val="1"/>
        </dgm:presLayoutVars>
      </dgm:prSet>
      <dgm:spPr/>
    </dgm:pt>
  </dgm:ptLst>
  <dgm:cxnLst>
    <dgm:cxn modelId="{9E45EC18-B382-4755-9CFB-5C4EC849207B}" type="presOf" srcId="{382E11C2-6A41-4255-82FC-E0319D8BA9FD}" destId="{7A2BF033-AFAE-450A-B7AA-58318D36D60E}" srcOrd="0" destOrd="0" presId="urn:microsoft.com/office/officeart/2005/8/layout/chart3"/>
    <dgm:cxn modelId="{E8E87F2C-024D-4AF8-8DEC-A85FA478BB2F}" srcId="{382E11C2-6A41-4255-82FC-E0319D8BA9FD}" destId="{4D558850-A274-4D36-AC7D-D0DB17E5EA00}" srcOrd="0" destOrd="0" parTransId="{BEA4E247-EC41-4564-820A-6F7D6BA4ABCB}" sibTransId="{4929CCAE-24EE-4107-8019-2B8FD255FDF1}"/>
    <dgm:cxn modelId="{64440373-76B8-4FF3-A302-657399F42060}" srcId="{382E11C2-6A41-4255-82FC-E0319D8BA9FD}" destId="{7D231A80-B13E-442D-9DB1-CE8708689BDB}" srcOrd="1" destOrd="0" parTransId="{9518DE14-35FE-45E3-9E64-F900CAD69252}" sibTransId="{9EFE364C-D87E-4215-91FD-1DB832B9ECEC}"/>
    <dgm:cxn modelId="{1317E277-1A04-4F54-AAFC-BD633F01475F}" type="presOf" srcId="{7439D666-F2A1-4E05-9D35-43AD60F2BCD5}" destId="{E783E09F-88C7-4960-AC31-DC4C421F3055}" srcOrd="1" destOrd="0" presId="urn:microsoft.com/office/officeart/2005/8/layout/chart3"/>
    <dgm:cxn modelId="{70E6BF7B-12D7-4865-A8BB-6682B853920E}" type="presOf" srcId="{7D231A80-B13E-442D-9DB1-CE8708689BDB}" destId="{2E38CC52-A575-4E9A-B1D0-B10D64567343}" srcOrd="1" destOrd="0" presId="urn:microsoft.com/office/officeart/2005/8/layout/chart3"/>
    <dgm:cxn modelId="{26B1379F-2A76-4F7A-A093-9A05978E8F16}" type="presOf" srcId="{4D558850-A274-4D36-AC7D-D0DB17E5EA00}" destId="{FCA3E850-F6AB-4FA5-BD4B-6250E938A000}" srcOrd="1" destOrd="0" presId="urn:microsoft.com/office/officeart/2005/8/layout/chart3"/>
    <dgm:cxn modelId="{01FCCAB3-AD80-48B0-BED4-A36940F7826F}" type="presOf" srcId="{7439D666-F2A1-4E05-9D35-43AD60F2BCD5}" destId="{9D48691E-2E64-4EDD-8D93-3E8EA26C2586}" srcOrd="0" destOrd="0" presId="urn:microsoft.com/office/officeart/2005/8/layout/chart3"/>
    <dgm:cxn modelId="{515287DB-6D33-409C-B655-5D1900565B00}" type="presOf" srcId="{7D231A80-B13E-442D-9DB1-CE8708689BDB}" destId="{C87218A2-F291-4831-B1BE-6EA2EE07FF74}" srcOrd="0" destOrd="0" presId="urn:microsoft.com/office/officeart/2005/8/layout/chart3"/>
    <dgm:cxn modelId="{314B6BE9-70C6-4939-ACFA-130A4A355078}" srcId="{382E11C2-6A41-4255-82FC-E0319D8BA9FD}" destId="{7439D666-F2A1-4E05-9D35-43AD60F2BCD5}" srcOrd="2" destOrd="0" parTransId="{4EA0990B-2B9C-4B5C-956A-0E644FFD6234}" sibTransId="{70FD7BEC-9394-4AD3-9369-47A9B46F0F20}"/>
    <dgm:cxn modelId="{F39264F8-E385-4CF6-841B-EDCD54428F02}" type="presOf" srcId="{4D558850-A274-4D36-AC7D-D0DB17E5EA00}" destId="{A583B470-C01C-4334-B402-EA741E3BA4E4}" srcOrd="0" destOrd="0" presId="urn:microsoft.com/office/officeart/2005/8/layout/chart3"/>
    <dgm:cxn modelId="{8CC576E0-3210-49B6-BC41-1D4B6CF5CDEC}" type="presParOf" srcId="{7A2BF033-AFAE-450A-B7AA-58318D36D60E}" destId="{A583B470-C01C-4334-B402-EA741E3BA4E4}" srcOrd="0" destOrd="0" presId="urn:microsoft.com/office/officeart/2005/8/layout/chart3"/>
    <dgm:cxn modelId="{FE2DE33C-9EBB-4D65-80D2-96953D454656}" type="presParOf" srcId="{7A2BF033-AFAE-450A-B7AA-58318D36D60E}" destId="{FCA3E850-F6AB-4FA5-BD4B-6250E938A000}" srcOrd="1" destOrd="0" presId="urn:microsoft.com/office/officeart/2005/8/layout/chart3"/>
    <dgm:cxn modelId="{5D9A39CB-4853-4FDB-B0E0-EBF4FC60A5A1}" type="presParOf" srcId="{7A2BF033-AFAE-450A-B7AA-58318D36D60E}" destId="{C87218A2-F291-4831-B1BE-6EA2EE07FF74}" srcOrd="2" destOrd="0" presId="urn:microsoft.com/office/officeart/2005/8/layout/chart3"/>
    <dgm:cxn modelId="{2E692959-1454-4E5E-9D49-160A9EFEE590}" type="presParOf" srcId="{7A2BF033-AFAE-450A-B7AA-58318D36D60E}" destId="{2E38CC52-A575-4E9A-B1D0-B10D64567343}" srcOrd="3" destOrd="0" presId="urn:microsoft.com/office/officeart/2005/8/layout/chart3"/>
    <dgm:cxn modelId="{804520DD-DE78-4890-B707-4AB361CDDFDF}" type="presParOf" srcId="{7A2BF033-AFAE-450A-B7AA-58318D36D60E}" destId="{9D48691E-2E64-4EDD-8D93-3E8EA26C2586}" srcOrd="4" destOrd="0" presId="urn:microsoft.com/office/officeart/2005/8/layout/chart3"/>
    <dgm:cxn modelId="{30825CFC-4A76-45C6-9BBC-315DF2E491FE}" type="presParOf" srcId="{7A2BF033-AFAE-450A-B7AA-58318D36D60E}" destId="{E783E09F-88C7-4960-AC31-DC4C421F3055}"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2E11C2-6A41-4255-82FC-E0319D8BA9FD}" type="doc">
      <dgm:prSet loTypeId="urn:microsoft.com/office/officeart/2005/8/layout/chart3" loCatId="cycle" qsTypeId="urn:microsoft.com/office/officeart/2005/8/quickstyle/simple5" qsCatId="simple" csTypeId="urn:microsoft.com/office/officeart/2005/8/colors/accent1_1" csCatId="accent1" phldr="1"/>
      <dgm:spPr/>
      <dgm:t>
        <a:bodyPr/>
        <a:lstStyle/>
        <a:p>
          <a:endParaRPr lang="en-US"/>
        </a:p>
      </dgm:t>
    </dgm:pt>
    <dgm:pt modelId="{4D558850-A274-4D36-AC7D-D0DB17E5EA00}">
      <dgm:prSet custT="1">
        <dgm:style>
          <a:lnRef idx="0">
            <a:schemeClr val="accent3"/>
          </a:lnRef>
          <a:fillRef idx="3">
            <a:schemeClr val="accent3"/>
          </a:fillRef>
          <a:effectRef idx="3">
            <a:schemeClr val="accent3"/>
          </a:effectRef>
          <a:fontRef idx="minor">
            <a:schemeClr val="lt1"/>
          </a:fontRef>
        </dgm:style>
      </dgm:prSet>
      <dgm:spPr>
        <a:ln/>
      </dgm:spPr>
      <dgm:t>
        <a:bodyPr spcFirstLastPara="0" vert="horz" wrap="square" lIns="30480" tIns="30480" rIns="30480" bIns="30480" numCol="1" spcCol="1270" anchor="ctr" anchorCtr="0"/>
        <a:lstStyle/>
        <a:p>
          <a:pPr marL="0" lvl="0" indent="0" algn="ctr" defTabSz="1066800">
            <a:lnSpc>
              <a:spcPct val="90000"/>
            </a:lnSpc>
            <a:spcBef>
              <a:spcPct val="0"/>
            </a:spcBef>
            <a:spcAft>
              <a:spcPct val="35000"/>
            </a:spcAft>
            <a:buNone/>
          </a:pPr>
          <a:r>
            <a:rPr lang="en-US" sz="2400" b="1" u="sng"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P</a:t>
          </a:r>
          <a:r>
            <a:rPr lang="en-US" sz="2400" b="0" u="none"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erceived Self-Interest </a:t>
          </a:r>
        </a:p>
      </dgm:t>
    </dgm:pt>
    <dgm:pt modelId="{BEA4E247-EC41-4564-820A-6F7D6BA4ABCB}" type="parTrans" cxnId="{E8E87F2C-024D-4AF8-8DEC-A85FA478BB2F}">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4929CCAE-24EE-4107-8019-2B8FD255FDF1}" type="sibTrans" cxnId="{E8E87F2C-024D-4AF8-8DEC-A85FA478BB2F}">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D231A80-B13E-442D-9DB1-CE8708689BDB}">
      <dgm:prSet custT="1">
        <dgm:style>
          <a:lnRef idx="0">
            <a:schemeClr val="accent3"/>
          </a:lnRef>
          <a:fillRef idx="3">
            <a:schemeClr val="accent3"/>
          </a:fillRef>
          <a:effectRef idx="3">
            <a:schemeClr val="accent3"/>
          </a:effectRef>
          <a:fontRef idx="minor">
            <a:schemeClr val="lt1"/>
          </a:fontRef>
        </dgm:style>
      </dgm:prSet>
      <dgm:spPr>
        <a:ln/>
      </dgm:spPr>
      <dgm:t>
        <a:bodyPr spcFirstLastPara="0" vert="horz" wrap="square" lIns="30480" tIns="30480" rIns="30480" bIns="30480" numCol="1" spcCol="1270" anchor="ctr" anchorCtr="0"/>
        <a:lstStyle/>
        <a:p>
          <a:pPr marL="0" lvl="0" indent="0" algn="ctr" defTabSz="1066800">
            <a:lnSpc>
              <a:spcPct val="90000"/>
            </a:lnSpc>
            <a:spcBef>
              <a:spcPct val="0"/>
            </a:spcBef>
            <a:spcAft>
              <a:spcPct val="35000"/>
            </a:spcAft>
            <a:buNone/>
          </a:pPr>
          <a:r>
            <a:rPr lang="en-US" sz="2400" b="1" u="sng"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I</a:t>
          </a:r>
          <a:r>
            <a:rPr lang="en-US" sz="2400" b="0" u="none"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mmediate Need</a:t>
          </a:r>
        </a:p>
      </dgm:t>
    </dgm:pt>
    <dgm:pt modelId="{9518DE14-35FE-45E3-9E64-F900CAD69252}" type="parTrans" cxnId="{64440373-76B8-4FF3-A302-657399F42060}">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9EFE364C-D87E-4215-91FD-1DB832B9ECEC}" type="sibTrans" cxnId="{64440373-76B8-4FF3-A302-657399F42060}">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439D666-F2A1-4E05-9D35-43AD60F2BCD5}">
      <dgm:prSet custT="1">
        <dgm:style>
          <a:lnRef idx="0">
            <a:schemeClr val="accent1"/>
          </a:lnRef>
          <a:fillRef idx="3">
            <a:schemeClr val="accent1"/>
          </a:fillRef>
          <a:effectRef idx="3">
            <a:schemeClr val="accent1"/>
          </a:effectRef>
          <a:fontRef idx="minor">
            <a:schemeClr val="lt1"/>
          </a:fontRef>
        </dgm:style>
      </dgm:prSet>
      <dgm:spPr/>
      <dgm:t>
        <a:bodyPr/>
        <a:lstStyle/>
        <a:p>
          <a:r>
            <a:rPr lang="en-US" sz="2400" b="1" u="sng"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a:t>
          </a:r>
          <a:r>
            <a:rPr lang="en-US"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xperience</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4EA0990B-2B9C-4B5C-956A-0E644FFD6234}" type="parTrans" cxnId="{314B6BE9-70C6-4939-ACFA-130A4A355078}">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0FD7BEC-9394-4AD3-9369-47A9B46F0F20}" type="sibTrans" cxnId="{314B6BE9-70C6-4939-ACFA-130A4A355078}">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A2BF033-AFAE-450A-B7AA-58318D36D60E}" type="pres">
      <dgm:prSet presAssocID="{382E11C2-6A41-4255-82FC-E0319D8BA9FD}" presName="compositeShape" presStyleCnt="0">
        <dgm:presLayoutVars>
          <dgm:chMax val="7"/>
          <dgm:dir/>
          <dgm:resizeHandles val="exact"/>
        </dgm:presLayoutVars>
      </dgm:prSet>
      <dgm:spPr/>
    </dgm:pt>
    <dgm:pt modelId="{A583B470-C01C-4334-B402-EA741E3BA4E4}" type="pres">
      <dgm:prSet presAssocID="{382E11C2-6A41-4255-82FC-E0319D8BA9FD}" presName="wedge1" presStyleLbl="node1" presStyleIdx="0" presStyleCnt="3" custScaleX="117713" custScaleY="118186" custLinFactNeighborX="-4274" custLinFactNeighborY="2466"/>
      <dgm:spPr>
        <a:xfrm>
          <a:off x="3250206" y="71527"/>
          <a:ext cx="4844577" cy="4864044"/>
        </a:xfrm>
        <a:prstGeom prst="pie">
          <a:avLst>
            <a:gd name="adj1" fmla="val 16200000"/>
            <a:gd name="adj2" fmla="val 1800000"/>
          </a:avLst>
        </a:prstGeom>
      </dgm:spPr>
    </dgm:pt>
    <dgm:pt modelId="{FCA3E850-F6AB-4FA5-BD4B-6250E938A000}" type="pres">
      <dgm:prSet presAssocID="{382E11C2-6A41-4255-82FC-E0319D8BA9FD}" presName="wedge1Tx" presStyleLbl="node1" presStyleIdx="0" presStyleCnt="3">
        <dgm:presLayoutVars>
          <dgm:chMax val="0"/>
          <dgm:chPref val="0"/>
          <dgm:bulletEnabled val="1"/>
        </dgm:presLayoutVars>
      </dgm:prSet>
      <dgm:spPr/>
    </dgm:pt>
    <dgm:pt modelId="{C87218A2-F291-4831-B1BE-6EA2EE07FF74}" type="pres">
      <dgm:prSet presAssocID="{382E11C2-6A41-4255-82FC-E0319D8BA9FD}" presName="wedge2" presStyleLbl="node1" presStyleIdx="1" presStyleCnt="3" custScaleX="119715" custScaleY="115035"/>
      <dgm:spPr>
        <a:xfrm>
          <a:off x="3172761" y="157365"/>
          <a:ext cx="4926971" cy="4734362"/>
        </a:xfrm>
        <a:prstGeom prst="pie">
          <a:avLst>
            <a:gd name="adj1" fmla="val 1800000"/>
            <a:gd name="adj2" fmla="val 9000000"/>
          </a:avLst>
        </a:prstGeom>
      </dgm:spPr>
    </dgm:pt>
    <dgm:pt modelId="{2E38CC52-A575-4E9A-B1D0-B10D64567343}" type="pres">
      <dgm:prSet presAssocID="{382E11C2-6A41-4255-82FC-E0319D8BA9FD}" presName="wedge2Tx" presStyleLbl="node1" presStyleIdx="1" presStyleCnt="3">
        <dgm:presLayoutVars>
          <dgm:chMax val="0"/>
          <dgm:chPref val="0"/>
          <dgm:bulletEnabled val="1"/>
        </dgm:presLayoutVars>
      </dgm:prSet>
      <dgm:spPr/>
    </dgm:pt>
    <dgm:pt modelId="{9D48691E-2E64-4EDD-8D93-3E8EA26C2586}" type="pres">
      <dgm:prSet presAssocID="{382E11C2-6A41-4255-82FC-E0319D8BA9FD}" presName="wedge3" presStyleLbl="node1" presStyleIdx="2" presStyleCnt="3" custScaleX="120677" custScaleY="116869" custLinFactNeighborX="-304" custLinFactNeighborY="-1213"/>
      <dgm:spPr/>
    </dgm:pt>
    <dgm:pt modelId="{E783E09F-88C7-4960-AC31-DC4C421F3055}" type="pres">
      <dgm:prSet presAssocID="{382E11C2-6A41-4255-82FC-E0319D8BA9FD}" presName="wedge3Tx" presStyleLbl="node1" presStyleIdx="2" presStyleCnt="3">
        <dgm:presLayoutVars>
          <dgm:chMax val="0"/>
          <dgm:chPref val="0"/>
          <dgm:bulletEnabled val="1"/>
        </dgm:presLayoutVars>
      </dgm:prSet>
      <dgm:spPr/>
    </dgm:pt>
  </dgm:ptLst>
  <dgm:cxnLst>
    <dgm:cxn modelId="{9E45EC18-B382-4755-9CFB-5C4EC849207B}" type="presOf" srcId="{382E11C2-6A41-4255-82FC-E0319D8BA9FD}" destId="{7A2BF033-AFAE-450A-B7AA-58318D36D60E}" srcOrd="0" destOrd="0" presId="urn:microsoft.com/office/officeart/2005/8/layout/chart3"/>
    <dgm:cxn modelId="{E8E87F2C-024D-4AF8-8DEC-A85FA478BB2F}" srcId="{382E11C2-6A41-4255-82FC-E0319D8BA9FD}" destId="{4D558850-A274-4D36-AC7D-D0DB17E5EA00}" srcOrd="0" destOrd="0" parTransId="{BEA4E247-EC41-4564-820A-6F7D6BA4ABCB}" sibTransId="{4929CCAE-24EE-4107-8019-2B8FD255FDF1}"/>
    <dgm:cxn modelId="{64440373-76B8-4FF3-A302-657399F42060}" srcId="{382E11C2-6A41-4255-82FC-E0319D8BA9FD}" destId="{7D231A80-B13E-442D-9DB1-CE8708689BDB}" srcOrd="1" destOrd="0" parTransId="{9518DE14-35FE-45E3-9E64-F900CAD69252}" sibTransId="{9EFE364C-D87E-4215-91FD-1DB832B9ECEC}"/>
    <dgm:cxn modelId="{1317E277-1A04-4F54-AAFC-BD633F01475F}" type="presOf" srcId="{7439D666-F2A1-4E05-9D35-43AD60F2BCD5}" destId="{E783E09F-88C7-4960-AC31-DC4C421F3055}" srcOrd="1" destOrd="0" presId="urn:microsoft.com/office/officeart/2005/8/layout/chart3"/>
    <dgm:cxn modelId="{70E6BF7B-12D7-4865-A8BB-6682B853920E}" type="presOf" srcId="{7D231A80-B13E-442D-9DB1-CE8708689BDB}" destId="{2E38CC52-A575-4E9A-B1D0-B10D64567343}" srcOrd="1" destOrd="0" presId="urn:microsoft.com/office/officeart/2005/8/layout/chart3"/>
    <dgm:cxn modelId="{26B1379F-2A76-4F7A-A093-9A05978E8F16}" type="presOf" srcId="{4D558850-A274-4D36-AC7D-D0DB17E5EA00}" destId="{FCA3E850-F6AB-4FA5-BD4B-6250E938A000}" srcOrd="1" destOrd="0" presId="urn:microsoft.com/office/officeart/2005/8/layout/chart3"/>
    <dgm:cxn modelId="{01FCCAB3-AD80-48B0-BED4-A36940F7826F}" type="presOf" srcId="{7439D666-F2A1-4E05-9D35-43AD60F2BCD5}" destId="{9D48691E-2E64-4EDD-8D93-3E8EA26C2586}" srcOrd="0" destOrd="0" presId="urn:microsoft.com/office/officeart/2005/8/layout/chart3"/>
    <dgm:cxn modelId="{515287DB-6D33-409C-B655-5D1900565B00}" type="presOf" srcId="{7D231A80-B13E-442D-9DB1-CE8708689BDB}" destId="{C87218A2-F291-4831-B1BE-6EA2EE07FF74}" srcOrd="0" destOrd="0" presId="urn:microsoft.com/office/officeart/2005/8/layout/chart3"/>
    <dgm:cxn modelId="{314B6BE9-70C6-4939-ACFA-130A4A355078}" srcId="{382E11C2-6A41-4255-82FC-E0319D8BA9FD}" destId="{7439D666-F2A1-4E05-9D35-43AD60F2BCD5}" srcOrd="2" destOrd="0" parTransId="{4EA0990B-2B9C-4B5C-956A-0E644FFD6234}" sibTransId="{70FD7BEC-9394-4AD3-9369-47A9B46F0F20}"/>
    <dgm:cxn modelId="{F39264F8-E385-4CF6-841B-EDCD54428F02}" type="presOf" srcId="{4D558850-A274-4D36-AC7D-D0DB17E5EA00}" destId="{A583B470-C01C-4334-B402-EA741E3BA4E4}" srcOrd="0" destOrd="0" presId="urn:microsoft.com/office/officeart/2005/8/layout/chart3"/>
    <dgm:cxn modelId="{8CC576E0-3210-49B6-BC41-1D4B6CF5CDEC}" type="presParOf" srcId="{7A2BF033-AFAE-450A-B7AA-58318D36D60E}" destId="{A583B470-C01C-4334-B402-EA741E3BA4E4}" srcOrd="0" destOrd="0" presId="urn:microsoft.com/office/officeart/2005/8/layout/chart3"/>
    <dgm:cxn modelId="{FE2DE33C-9EBB-4D65-80D2-96953D454656}" type="presParOf" srcId="{7A2BF033-AFAE-450A-B7AA-58318D36D60E}" destId="{FCA3E850-F6AB-4FA5-BD4B-6250E938A000}" srcOrd="1" destOrd="0" presId="urn:microsoft.com/office/officeart/2005/8/layout/chart3"/>
    <dgm:cxn modelId="{5D9A39CB-4853-4FDB-B0E0-EBF4FC60A5A1}" type="presParOf" srcId="{7A2BF033-AFAE-450A-B7AA-58318D36D60E}" destId="{C87218A2-F291-4831-B1BE-6EA2EE07FF74}" srcOrd="2" destOrd="0" presId="urn:microsoft.com/office/officeart/2005/8/layout/chart3"/>
    <dgm:cxn modelId="{2E692959-1454-4E5E-9D49-160A9EFEE590}" type="presParOf" srcId="{7A2BF033-AFAE-450A-B7AA-58318D36D60E}" destId="{2E38CC52-A575-4E9A-B1D0-B10D64567343}" srcOrd="3" destOrd="0" presId="urn:microsoft.com/office/officeart/2005/8/layout/chart3"/>
    <dgm:cxn modelId="{804520DD-DE78-4890-B707-4AB361CDDFDF}" type="presParOf" srcId="{7A2BF033-AFAE-450A-B7AA-58318D36D60E}" destId="{9D48691E-2E64-4EDD-8D93-3E8EA26C2586}" srcOrd="4" destOrd="0" presId="urn:microsoft.com/office/officeart/2005/8/layout/chart3"/>
    <dgm:cxn modelId="{30825CFC-4A76-45C6-9BBC-315DF2E491FE}" type="presParOf" srcId="{7A2BF033-AFAE-450A-B7AA-58318D36D60E}" destId="{E783E09F-88C7-4960-AC31-DC4C421F3055}"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5534E0-901E-496B-966D-C5154789AD92}" type="doc">
      <dgm:prSet loTypeId="urn:microsoft.com/office/officeart/2005/8/layout/chart3" loCatId="cycle" qsTypeId="urn:microsoft.com/office/officeart/2005/8/quickstyle/simple5" qsCatId="simple" csTypeId="urn:microsoft.com/office/officeart/2005/8/colors/colorful1" csCatId="colorful" phldr="1"/>
      <dgm:spPr/>
    </dgm:pt>
    <dgm:pt modelId="{416E19DE-C6B1-410C-9563-C41ADCFED612}">
      <dgm:prSet phldrT="[Text]" custT="1"/>
      <dgm:spPr>
        <a:solidFill>
          <a:srgbClr val="64092C"/>
        </a:solidFill>
      </dgm:spPr>
      <dgm:t>
        <a:bodyPr/>
        <a:lstStyle/>
        <a:p>
          <a:r>
            <a:rPr lang="en-US" sz="25000">
              <a:latin typeface="Algerian" panose="04020705040A02060702" pitchFamily="82" charset="0"/>
            </a:rPr>
            <a:t>?</a:t>
          </a:r>
          <a:endParaRPr lang="en-US" sz="25000">
            <a:latin typeface="Ravie" panose="04040805050809020602" pitchFamily="82" charset="0"/>
          </a:endParaRPr>
        </a:p>
      </dgm:t>
    </dgm:pt>
    <dgm:pt modelId="{7CAEB103-940D-47DF-89A4-B3DBB62847D3}" type="parTrans" cxnId="{23F56808-FFB0-4536-8108-AAD78DA625AD}">
      <dgm:prSet/>
      <dgm:spPr/>
      <dgm:t>
        <a:bodyPr/>
        <a:lstStyle/>
        <a:p>
          <a:endParaRPr lang="en-US"/>
        </a:p>
      </dgm:t>
    </dgm:pt>
    <dgm:pt modelId="{CB20158F-DE6C-4227-95D9-1A28FB18246C}" type="sibTrans" cxnId="{23F56808-FFB0-4536-8108-AAD78DA625AD}">
      <dgm:prSet/>
      <dgm:spPr/>
      <dgm:t>
        <a:bodyPr/>
        <a:lstStyle/>
        <a:p>
          <a:endParaRPr lang="en-US"/>
        </a:p>
      </dgm:t>
    </dgm:pt>
    <dgm:pt modelId="{658E413D-5287-432D-87AD-F033CAB01541}" type="pres">
      <dgm:prSet presAssocID="{215534E0-901E-496B-966D-C5154789AD92}" presName="compositeShape" presStyleCnt="0">
        <dgm:presLayoutVars>
          <dgm:chMax val="7"/>
          <dgm:dir/>
          <dgm:resizeHandles val="exact"/>
        </dgm:presLayoutVars>
      </dgm:prSet>
      <dgm:spPr/>
    </dgm:pt>
    <dgm:pt modelId="{913BA429-16D7-4EAC-9664-7527007B1981}" type="pres">
      <dgm:prSet presAssocID="{215534E0-901E-496B-966D-C5154789AD92}" presName="wedge1" presStyleLbl="node1" presStyleIdx="0" presStyleCnt="1"/>
      <dgm:spPr/>
    </dgm:pt>
    <dgm:pt modelId="{AD81DF23-F56F-46DB-AC96-32ED78494D56}" type="pres">
      <dgm:prSet presAssocID="{215534E0-901E-496B-966D-C5154789AD92}" presName="wedge1Tx" presStyleLbl="node1" presStyleIdx="0" presStyleCnt="1">
        <dgm:presLayoutVars>
          <dgm:chMax val="0"/>
          <dgm:chPref val="0"/>
          <dgm:bulletEnabled val="1"/>
        </dgm:presLayoutVars>
      </dgm:prSet>
      <dgm:spPr/>
    </dgm:pt>
  </dgm:ptLst>
  <dgm:cxnLst>
    <dgm:cxn modelId="{23F56808-FFB0-4536-8108-AAD78DA625AD}" srcId="{215534E0-901E-496B-966D-C5154789AD92}" destId="{416E19DE-C6B1-410C-9563-C41ADCFED612}" srcOrd="0" destOrd="0" parTransId="{7CAEB103-940D-47DF-89A4-B3DBB62847D3}" sibTransId="{CB20158F-DE6C-4227-95D9-1A28FB18246C}"/>
    <dgm:cxn modelId="{EDDC602E-46DF-4428-9BBB-139A642B06D6}" type="presOf" srcId="{416E19DE-C6B1-410C-9563-C41ADCFED612}" destId="{913BA429-16D7-4EAC-9664-7527007B1981}" srcOrd="0" destOrd="0" presId="urn:microsoft.com/office/officeart/2005/8/layout/chart3"/>
    <dgm:cxn modelId="{FC93565A-E435-4D4B-97B0-63CDF5E6E76D}" type="presOf" srcId="{215534E0-901E-496B-966D-C5154789AD92}" destId="{658E413D-5287-432D-87AD-F033CAB01541}" srcOrd="0" destOrd="0" presId="urn:microsoft.com/office/officeart/2005/8/layout/chart3"/>
    <dgm:cxn modelId="{B4BEFD5A-7190-4DD9-B609-439F16628965}" type="presOf" srcId="{416E19DE-C6B1-410C-9563-C41ADCFED612}" destId="{AD81DF23-F56F-46DB-AC96-32ED78494D56}" srcOrd="1" destOrd="0" presId="urn:microsoft.com/office/officeart/2005/8/layout/chart3"/>
    <dgm:cxn modelId="{089D5972-E866-4CC6-B74A-DB316FDA9F0D}" type="presParOf" srcId="{658E413D-5287-432D-87AD-F033CAB01541}" destId="{913BA429-16D7-4EAC-9664-7527007B1981}" srcOrd="0" destOrd="0" presId="urn:microsoft.com/office/officeart/2005/8/layout/chart3"/>
    <dgm:cxn modelId="{F8B032CE-0826-49CA-8F7A-A091730F8116}" type="presParOf" srcId="{658E413D-5287-432D-87AD-F033CAB01541}" destId="{AD81DF23-F56F-46DB-AC96-32ED78494D56}" srcOrd="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68220B28-A006-435E-9057-192842DAD36E}" type="doc">
      <dgm:prSet loTypeId="urn:microsoft.com/office/officeart/2005/8/layout/StepDownProcess" loCatId="process" qsTypeId="urn:microsoft.com/office/officeart/2005/8/quickstyle/simple5" qsCatId="simple" csTypeId="urn:microsoft.com/office/officeart/2005/8/colors/colorful1" csCatId="colorful" phldr="1"/>
      <dgm:spPr/>
      <dgm:t>
        <a:bodyPr/>
        <a:lstStyle/>
        <a:p>
          <a:endParaRPr lang="en-US"/>
        </a:p>
      </dgm:t>
    </dgm:pt>
    <dgm:pt modelId="{53E8307A-31D9-4D49-B55C-9C9A6416DC32}">
      <dgm:prSet phldrT="[Text]"/>
      <dgm:spPr/>
      <dgm:t>
        <a:bodyPr/>
        <a:lstStyle/>
        <a:p>
          <a:r>
            <a:rPr lang="en-US" dirty="0"/>
            <a:t>Attention</a:t>
          </a:r>
        </a:p>
      </dgm:t>
    </dgm:pt>
    <dgm:pt modelId="{E4AB2D66-4AA3-451D-9401-ED59E68038AA}" type="parTrans" cxnId="{55E2E6F2-FB4B-4726-B963-719CF732EAEA}">
      <dgm:prSet/>
      <dgm:spPr/>
      <dgm:t>
        <a:bodyPr/>
        <a:lstStyle/>
        <a:p>
          <a:endParaRPr lang="en-US"/>
        </a:p>
      </dgm:t>
    </dgm:pt>
    <dgm:pt modelId="{0A2375D6-0302-4419-8F51-C89BC79D1156}" type="sibTrans" cxnId="{55E2E6F2-FB4B-4726-B963-719CF732EAEA}">
      <dgm:prSet/>
      <dgm:spPr/>
      <dgm:t>
        <a:bodyPr/>
        <a:lstStyle/>
        <a:p>
          <a:endParaRPr lang="en-US"/>
        </a:p>
      </dgm:t>
    </dgm:pt>
    <dgm:pt modelId="{F0AA3E2E-B46E-4096-A100-94B284DC0E60}">
      <dgm:prSet phldrT="[Text]"/>
      <dgm:spPr/>
      <dgm:t>
        <a:bodyPr/>
        <a:lstStyle/>
        <a:p>
          <a:r>
            <a:rPr lang="en-US" dirty="0"/>
            <a:t>Need</a:t>
          </a:r>
        </a:p>
      </dgm:t>
    </dgm:pt>
    <dgm:pt modelId="{3C22AD9F-3986-488F-AE63-4311EDA4ECCB}" type="parTrans" cxnId="{508D61E0-9EE5-4EA9-9A62-BFA2672A74BE}">
      <dgm:prSet/>
      <dgm:spPr/>
      <dgm:t>
        <a:bodyPr/>
        <a:lstStyle/>
        <a:p>
          <a:endParaRPr lang="en-US"/>
        </a:p>
      </dgm:t>
    </dgm:pt>
    <dgm:pt modelId="{0D54CF60-432E-4F11-95B1-445F0F6E6383}" type="sibTrans" cxnId="{508D61E0-9EE5-4EA9-9A62-BFA2672A74BE}">
      <dgm:prSet/>
      <dgm:spPr/>
      <dgm:t>
        <a:bodyPr/>
        <a:lstStyle/>
        <a:p>
          <a:endParaRPr lang="en-US"/>
        </a:p>
      </dgm:t>
    </dgm:pt>
    <dgm:pt modelId="{CA2CCD29-1144-46B6-94FA-F0FC3068B7B8}">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Visualization</a:t>
          </a:r>
        </a:p>
      </dgm:t>
    </dgm:pt>
    <dgm:pt modelId="{FCB00DA9-E38E-4CA3-A19A-DE9A6BB1F1CA}" type="parTrans" cxnId="{C9E1AB2F-84FB-4759-893B-0629E1EB028A}">
      <dgm:prSet/>
      <dgm:spPr/>
      <dgm:t>
        <a:bodyPr/>
        <a:lstStyle/>
        <a:p>
          <a:endParaRPr lang="en-US"/>
        </a:p>
      </dgm:t>
    </dgm:pt>
    <dgm:pt modelId="{832EDB9B-402A-4E9E-ABB6-FF4655B8349E}" type="sibTrans" cxnId="{C9E1AB2F-84FB-4759-893B-0629E1EB028A}">
      <dgm:prSet/>
      <dgm:spPr/>
      <dgm:t>
        <a:bodyPr/>
        <a:lstStyle/>
        <a:p>
          <a:endParaRPr lang="en-US"/>
        </a:p>
      </dgm:t>
    </dgm:pt>
    <dgm:pt modelId="{E6FC6421-3433-49F8-A58B-A8FA817E3AA0}">
      <dgm:prSet phldrT="[Text]"/>
      <dgm:spPr/>
      <dgm:t>
        <a:bodyPr/>
        <a:lstStyle/>
        <a:p>
          <a:r>
            <a:rPr lang="en-US" dirty="0"/>
            <a:t>Action</a:t>
          </a:r>
        </a:p>
      </dgm:t>
    </dgm:pt>
    <dgm:pt modelId="{A8D6B931-F470-40B4-87B1-27AF1EE25D37}" type="parTrans" cxnId="{42B08315-DA82-464E-A436-B4733931081B}">
      <dgm:prSet/>
      <dgm:spPr/>
      <dgm:t>
        <a:bodyPr/>
        <a:lstStyle/>
        <a:p>
          <a:endParaRPr lang="en-US"/>
        </a:p>
      </dgm:t>
    </dgm:pt>
    <dgm:pt modelId="{C658C7EF-DA3E-41A7-99FE-EF3DFE3422B8}" type="sibTrans" cxnId="{42B08315-DA82-464E-A436-B4733931081B}">
      <dgm:prSet/>
      <dgm:spPr/>
      <dgm:t>
        <a:bodyPr/>
        <a:lstStyle/>
        <a:p>
          <a:endParaRPr lang="en-US"/>
        </a:p>
      </dgm:t>
    </dgm:pt>
    <dgm:pt modelId="{F9AA564D-19F5-4923-A67D-0D6D787FACE0}">
      <dgm:prSet phldrT="[Text]"/>
      <dgm:spPr/>
      <dgm:t>
        <a:bodyPr/>
        <a:lstStyle/>
        <a:p>
          <a:r>
            <a:rPr lang="en-US" dirty="0"/>
            <a:t>Satisfaction</a:t>
          </a:r>
        </a:p>
      </dgm:t>
    </dgm:pt>
    <dgm:pt modelId="{7C0EACFF-4FE7-48B9-AF91-BE2C9F19A800}" type="parTrans" cxnId="{D44B1B64-63F1-4C7A-99B1-6AB6F2D3823B}">
      <dgm:prSet/>
      <dgm:spPr/>
      <dgm:t>
        <a:bodyPr/>
        <a:lstStyle/>
        <a:p>
          <a:endParaRPr lang="en-US"/>
        </a:p>
      </dgm:t>
    </dgm:pt>
    <dgm:pt modelId="{77A2E872-AEA9-4CC4-A7B8-2C5B42722F49}" type="sibTrans" cxnId="{D44B1B64-63F1-4C7A-99B1-6AB6F2D3823B}">
      <dgm:prSet/>
      <dgm:spPr/>
      <dgm:t>
        <a:bodyPr/>
        <a:lstStyle/>
        <a:p>
          <a:endParaRPr lang="en-US"/>
        </a:p>
      </dgm:t>
    </dgm:pt>
    <dgm:pt modelId="{65AA61FF-CFAC-4B09-9D23-CC648D85BA7A}" type="pres">
      <dgm:prSet presAssocID="{68220B28-A006-435E-9057-192842DAD36E}" presName="rootnode" presStyleCnt="0">
        <dgm:presLayoutVars>
          <dgm:chMax/>
          <dgm:chPref/>
          <dgm:dir/>
          <dgm:animLvl val="lvl"/>
        </dgm:presLayoutVars>
      </dgm:prSet>
      <dgm:spPr/>
    </dgm:pt>
    <dgm:pt modelId="{163A3408-F5B0-4758-8F9F-CF9C336CCDC1}" type="pres">
      <dgm:prSet presAssocID="{53E8307A-31D9-4D49-B55C-9C9A6416DC32}" presName="composite" presStyleCnt="0"/>
      <dgm:spPr/>
    </dgm:pt>
    <dgm:pt modelId="{278E3002-21B5-4E58-A355-ED941E8EDBD4}" type="pres">
      <dgm:prSet presAssocID="{53E8307A-31D9-4D49-B55C-9C9A6416DC32}" presName="bentUpArrow1" presStyleLbl="alignImgPlace1" presStyleIdx="0" presStyleCnt="4">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a:noFill/>
        </a:ln>
      </dgm:spPr>
    </dgm:pt>
    <dgm:pt modelId="{0A176A49-9944-4A1E-B448-48486DF3CD75}" type="pres">
      <dgm:prSet presAssocID="{53E8307A-31D9-4D49-B55C-9C9A6416DC32}" presName="ParentText" presStyleLbl="node1" presStyleIdx="0" presStyleCnt="5">
        <dgm:presLayoutVars>
          <dgm:chMax val="1"/>
          <dgm:chPref val="1"/>
          <dgm:bulletEnabled val="1"/>
        </dgm:presLayoutVars>
      </dgm:prSet>
      <dgm:spPr/>
    </dgm:pt>
    <dgm:pt modelId="{6D774B6D-4B33-403B-8A3D-420328054E72}" type="pres">
      <dgm:prSet presAssocID="{53E8307A-31D9-4D49-B55C-9C9A6416DC32}" presName="ChildText" presStyleLbl="revTx" presStyleIdx="0" presStyleCnt="4">
        <dgm:presLayoutVars>
          <dgm:chMax val="0"/>
          <dgm:chPref val="0"/>
          <dgm:bulletEnabled val="1"/>
        </dgm:presLayoutVars>
      </dgm:prSet>
      <dgm:spPr/>
    </dgm:pt>
    <dgm:pt modelId="{D8DB528A-D0C6-4BEF-B93C-6575757E248A}" type="pres">
      <dgm:prSet presAssocID="{0A2375D6-0302-4419-8F51-C89BC79D1156}" presName="sibTrans" presStyleCnt="0"/>
      <dgm:spPr/>
    </dgm:pt>
    <dgm:pt modelId="{ED72B902-63F4-4DDE-9B81-D0DC1594A912}" type="pres">
      <dgm:prSet presAssocID="{F0AA3E2E-B46E-4096-A100-94B284DC0E60}" presName="composite" presStyleCnt="0"/>
      <dgm:spPr/>
    </dgm:pt>
    <dgm:pt modelId="{27AA3F2F-3EF2-4312-ACA9-E4E736B789C6}" type="pres">
      <dgm:prSet presAssocID="{F0AA3E2E-B46E-4096-A100-94B284DC0E60}" presName="bentUpArrow1" presStyleLbl="alignImgPlace1" presStyleIdx="1" presStyleCnt="4">
        <dgm:style>
          <a:lnRef idx="0">
            <a:scrgbClr r="0" g="0" b="0"/>
          </a:lnRef>
          <a:fillRef idx="0">
            <a:scrgbClr r="0" g="0" b="0"/>
          </a:fillRef>
          <a:effectRef idx="0">
            <a:scrgbClr r="0" g="0" b="0"/>
          </a:effectRef>
          <a:fontRef idx="minor">
            <a:schemeClr val="lt1"/>
          </a:fontRef>
        </dgm:style>
      </dgm:prSet>
      <dgm:spPr>
        <a:solidFill>
          <a:schemeClr val="accent3">
            <a:alpha val="50000"/>
          </a:schemeClr>
        </a:solidFill>
        <a:ln>
          <a:noFill/>
        </a:ln>
      </dgm:spPr>
    </dgm:pt>
    <dgm:pt modelId="{CC09E5AB-4458-4138-98EA-80BC0F5828F1}" type="pres">
      <dgm:prSet presAssocID="{F0AA3E2E-B46E-4096-A100-94B284DC0E60}" presName="ParentText" presStyleLbl="node1" presStyleIdx="1" presStyleCnt="5">
        <dgm:presLayoutVars>
          <dgm:chMax val="1"/>
          <dgm:chPref val="1"/>
          <dgm:bulletEnabled val="1"/>
        </dgm:presLayoutVars>
      </dgm:prSet>
      <dgm:spPr/>
    </dgm:pt>
    <dgm:pt modelId="{2BC4FA27-B97B-48AF-8307-1D29969A6643}" type="pres">
      <dgm:prSet presAssocID="{F0AA3E2E-B46E-4096-A100-94B284DC0E60}" presName="ChildText" presStyleLbl="revTx" presStyleIdx="1" presStyleCnt="4">
        <dgm:presLayoutVars>
          <dgm:chMax val="0"/>
          <dgm:chPref val="0"/>
          <dgm:bulletEnabled val="1"/>
        </dgm:presLayoutVars>
      </dgm:prSet>
      <dgm:spPr/>
    </dgm:pt>
    <dgm:pt modelId="{E9219E6B-E6FF-477E-AD0C-B977B96E0134}" type="pres">
      <dgm:prSet presAssocID="{0D54CF60-432E-4F11-95B1-445F0F6E6383}" presName="sibTrans" presStyleCnt="0"/>
      <dgm:spPr/>
    </dgm:pt>
    <dgm:pt modelId="{93C2B4E4-39E4-4FA9-A9D2-1DD621F08453}" type="pres">
      <dgm:prSet presAssocID="{F9AA564D-19F5-4923-A67D-0D6D787FACE0}" presName="composite" presStyleCnt="0"/>
      <dgm:spPr/>
    </dgm:pt>
    <dgm:pt modelId="{7A274050-9E78-414E-B743-3517C5B718FC}" type="pres">
      <dgm:prSet presAssocID="{F9AA564D-19F5-4923-A67D-0D6D787FACE0}" presName="bentUpArrow1" presStyleLbl="alignImgPlace1" presStyleIdx="2" presStyleCnt="4">
        <dgm:style>
          <a:lnRef idx="0">
            <a:scrgbClr r="0" g="0" b="0"/>
          </a:lnRef>
          <a:fillRef idx="0">
            <a:scrgbClr r="0" g="0" b="0"/>
          </a:fillRef>
          <a:effectRef idx="0">
            <a:scrgbClr r="0" g="0" b="0"/>
          </a:effectRef>
          <a:fontRef idx="minor">
            <a:schemeClr val="lt1"/>
          </a:fontRef>
        </dgm:style>
      </dgm:prSet>
      <dgm:spPr>
        <a:solidFill>
          <a:schemeClr val="accent4">
            <a:alpha val="50000"/>
          </a:schemeClr>
        </a:solidFill>
        <a:ln>
          <a:noFill/>
        </a:ln>
      </dgm:spPr>
    </dgm:pt>
    <dgm:pt modelId="{56A28CC3-B930-4956-BD05-550AB56AABD7}" type="pres">
      <dgm:prSet presAssocID="{F9AA564D-19F5-4923-A67D-0D6D787FACE0}" presName="ParentText" presStyleLbl="node1" presStyleIdx="2" presStyleCnt="5">
        <dgm:presLayoutVars>
          <dgm:chMax val="1"/>
          <dgm:chPref val="1"/>
          <dgm:bulletEnabled val="1"/>
        </dgm:presLayoutVars>
      </dgm:prSet>
      <dgm:spPr/>
    </dgm:pt>
    <dgm:pt modelId="{317531DC-8C07-47CC-B7A1-3119A85EF4B8}" type="pres">
      <dgm:prSet presAssocID="{F9AA564D-19F5-4923-A67D-0D6D787FACE0}" presName="ChildText" presStyleLbl="revTx" presStyleIdx="2" presStyleCnt="4">
        <dgm:presLayoutVars>
          <dgm:chMax val="0"/>
          <dgm:chPref val="0"/>
          <dgm:bulletEnabled val="1"/>
        </dgm:presLayoutVars>
      </dgm:prSet>
      <dgm:spPr/>
    </dgm:pt>
    <dgm:pt modelId="{51F851B6-A182-4E9E-A39B-8451ED935D6C}" type="pres">
      <dgm:prSet presAssocID="{77A2E872-AEA9-4CC4-A7B8-2C5B42722F49}" presName="sibTrans" presStyleCnt="0"/>
      <dgm:spPr/>
    </dgm:pt>
    <dgm:pt modelId="{68908817-1658-4D03-ADCD-F78C3D54002F}" type="pres">
      <dgm:prSet presAssocID="{CA2CCD29-1144-46B6-94FA-F0FC3068B7B8}" presName="composite" presStyleCnt="0"/>
      <dgm:spPr/>
    </dgm:pt>
    <dgm:pt modelId="{5E90235F-2335-4F49-A5D1-7B5319ABAC67}" type="pres">
      <dgm:prSet presAssocID="{CA2CCD29-1144-46B6-94FA-F0FC3068B7B8}" presName="bentUpArrow1" presStyleLbl="alignImgPlace1" presStyleIdx="3" presStyleCnt="4">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pt>
    <dgm:pt modelId="{CC18DB89-D0B1-4D58-9BB1-7FEC8BA9E78D}" type="pres">
      <dgm:prSet presAssocID="{CA2CCD29-1144-46B6-94FA-F0FC3068B7B8}" presName="ParentText" presStyleLbl="node1" presStyleIdx="3" presStyleCnt="5">
        <dgm:presLayoutVars>
          <dgm:chMax val="1"/>
          <dgm:chPref val="1"/>
          <dgm:bulletEnabled val="1"/>
        </dgm:presLayoutVars>
      </dgm:prSet>
      <dgm:spPr/>
    </dgm:pt>
    <dgm:pt modelId="{99E901A6-73B0-4D13-BBD5-EDB4D6A0B32B}" type="pres">
      <dgm:prSet presAssocID="{CA2CCD29-1144-46B6-94FA-F0FC3068B7B8}" presName="ChildText" presStyleLbl="revTx" presStyleIdx="3" presStyleCnt="4">
        <dgm:presLayoutVars>
          <dgm:chMax val="0"/>
          <dgm:chPref val="0"/>
          <dgm:bulletEnabled val="1"/>
        </dgm:presLayoutVars>
      </dgm:prSet>
      <dgm:spPr/>
    </dgm:pt>
    <dgm:pt modelId="{FABA370F-291B-46F8-A2E2-3AE0C5322802}" type="pres">
      <dgm:prSet presAssocID="{832EDB9B-402A-4E9E-ABB6-FF4655B8349E}" presName="sibTrans" presStyleCnt="0"/>
      <dgm:spPr/>
    </dgm:pt>
    <dgm:pt modelId="{06144EC0-EE26-4C96-B10F-63D3F8D0973A}" type="pres">
      <dgm:prSet presAssocID="{E6FC6421-3433-49F8-A58B-A8FA817E3AA0}" presName="composite" presStyleCnt="0"/>
      <dgm:spPr/>
    </dgm:pt>
    <dgm:pt modelId="{37C47018-447A-4AA2-8B04-9FC4639E14C7}" type="pres">
      <dgm:prSet presAssocID="{E6FC6421-3433-49F8-A58B-A8FA817E3AA0}" presName="ParentText" presStyleLbl="node1" presStyleIdx="4" presStyleCnt="5">
        <dgm:presLayoutVars>
          <dgm:chMax val="1"/>
          <dgm:chPref val="1"/>
          <dgm:bulletEnabled val="1"/>
        </dgm:presLayoutVars>
      </dgm:prSet>
      <dgm:spPr/>
    </dgm:pt>
  </dgm:ptLst>
  <dgm:cxnLst>
    <dgm:cxn modelId="{42B08315-DA82-464E-A436-B4733931081B}" srcId="{68220B28-A006-435E-9057-192842DAD36E}" destId="{E6FC6421-3433-49F8-A58B-A8FA817E3AA0}" srcOrd="4" destOrd="0" parTransId="{A8D6B931-F470-40B4-87B1-27AF1EE25D37}" sibTransId="{C658C7EF-DA3E-41A7-99FE-EF3DFE3422B8}"/>
    <dgm:cxn modelId="{C9E1AB2F-84FB-4759-893B-0629E1EB028A}" srcId="{68220B28-A006-435E-9057-192842DAD36E}" destId="{CA2CCD29-1144-46B6-94FA-F0FC3068B7B8}" srcOrd="3" destOrd="0" parTransId="{FCB00DA9-E38E-4CA3-A19A-DE9A6BB1F1CA}" sibTransId="{832EDB9B-402A-4E9E-ABB6-FF4655B8349E}"/>
    <dgm:cxn modelId="{7280B238-61F4-4383-A2FE-132E088F8D91}" type="presOf" srcId="{CA2CCD29-1144-46B6-94FA-F0FC3068B7B8}" destId="{CC18DB89-D0B1-4D58-9BB1-7FEC8BA9E78D}" srcOrd="0" destOrd="0" presId="urn:microsoft.com/office/officeart/2005/8/layout/StepDownProcess"/>
    <dgm:cxn modelId="{D44B1B64-63F1-4C7A-99B1-6AB6F2D3823B}" srcId="{68220B28-A006-435E-9057-192842DAD36E}" destId="{F9AA564D-19F5-4923-A67D-0D6D787FACE0}" srcOrd="2" destOrd="0" parTransId="{7C0EACFF-4FE7-48B9-AF91-BE2C9F19A800}" sibTransId="{77A2E872-AEA9-4CC4-A7B8-2C5B42722F49}"/>
    <dgm:cxn modelId="{5481C34A-C5D8-460B-A38E-EE815620B183}" type="presOf" srcId="{68220B28-A006-435E-9057-192842DAD36E}" destId="{65AA61FF-CFAC-4B09-9D23-CC648D85BA7A}" srcOrd="0" destOrd="0" presId="urn:microsoft.com/office/officeart/2005/8/layout/StepDownProcess"/>
    <dgm:cxn modelId="{A23091C1-7249-41C5-8782-785C1FD9925D}" type="presOf" srcId="{F0AA3E2E-B46E-4096-A100-94B284DC0E60}" destId="{CC09E5AB-4458-4138-98EA-80BC0F5828F1}" srcOrd="0" destOrd="0" presId="urn:microsoft.com/office/officeart/2005/8/layout/StepDownProcess"/>
    <dgm:cxn modelId="{6F9D22D5-EE7F-4002-A4E1-67A0DB101EEE}" type="presOf" srcId="{E6FC6421-3433-49F8-A58B-A8FA817E3AA0}" destId="{37C47018-447A-4AA2-8B04-9FC4639E14C7}" srcOrd="0" destOrd="0" presId="urn:microsoft.com/office/officeart/2005/8/layout/StepDownProcess"/>
    <dgm:cxn modelId="{BA4990D8-E682-4096-A0C6-C489CC21AFE8}" type="presOf" srcId="{53E8307A-31D9-4D49-B55C-9C9A6416DC32}" destId="{0A176A49-9944-4A1E-B448-48486DF3CD75}" srcOrd="0" destOrd="0" presId="urn:microsoft.com/office/officeart/2005/8/layout/StepDownProcess"/>
    <dgm:cxn modelId="{508D61E0-9EE5-4EA9-9A62-BFA2672A74BE}" srcId="{68220B28-A006-435E-9057-192842DAD36E}" destId="{F0AA3E2E-B46E-4096-A100-94B284DC0E60}" srcOrd="1" destOrd="0" parTransId="{3C22AD9F-3986-488F-AE63-4311EDA4ECCB}" sibTransId="{0D54CF60-432E-4F11-95B1-445F0F6E6383}"/>
    <dgm:cxn modelId="{55E2E6F2-FB4B-4726-B963-719CF732EAEA}" srcId="{68220B28-A006-435E-9057-192842DAD36E}" destId="{53E8307A-31D9-4D49-B55C-9C9A6416DC32}" srcOrd="0" destOrd="0" parTransId="{E4AB2D66-4AA3-451D-9401-ED59E68038AA}" sibTransId="{0A2375D6-0302-4419-8F51-C89BC79D1156}"/>
    <dgm:cxn modelId="{AE848DFB-FEF5-4B1E-B477-4EA7DC3CB9F5}" type="presOf" srcId="{F9AA564D-19F5-4923-A67D-0D6D787FACE0}" destId="{56A28CC3-B930-4956-BD05-550AB56AABD7}" srcOrd="0" destOrd="0" presId="urn:microsoft.com/office/officeart/2005/8/layout/StepDownProcess"/>
    <dgm:cxn modelId="{A6FD43F3-4B16-4E6F-95AA-DDDF59136B3C}" type="presParOf" srcId="{65AA61FF-CFAC-4B09-9D23-CC648D85BA7A}" destId="{163A3408-F5B0-4758-8F9F-CF9C336CCDC1}" srcOrd="0" destOrd="0" presId="urn:microsoft.com/office/officeart/2005/8/layout/StepDownProcess"/>
    <dgm:cxn modelId="{8D9068D6-2C51-43C4-B47A-0DB5BFE2852D}" type="presParOf" srcId="{163A3408-F5B0-4758-8F9F-CF9C336CCDC1}" destId="{278E3002-21B5-4E58-A355-ED941E8EDBD4}" srcOrd="0" destOrd="0" presId="urn:microsoft.com/office/officeart/2005/8/layout/StepDownProcess"/>
    <dgm:cxn modelId="{48FDA2B7-6BC6-40C9-9B7B-9A7A4A721C61}" type="presParOf" srcId="{163A3408-F5B0-4758-8F9F-CF9C336CCDC1}" destId="{0A176A49-9944-4A1E-B448-48486DF3CD75}" srcOrd="1" destOrd="0" presId="urn:microsoft.com/office/officeart/2005/8/layout/StepDownProcess"/>
    <dgm:cxn modelId="{A941ADFC-208B-4563-AB15-C0F96928473D}" type="presParOf" srcId="{163A3408-F5B0-4758-8F9F-CF9C336CCDC1}" destId="{6D774B6D-4B33-403B-8A3D-420328054E72}" srcOrd="2" destOrd="0" presId="urn:microsoft.com/office/officeart/2005/8/layout/StepDownProcess"/>
    <dgm:cxn modelId="{94372580-7794-460E-85BE-8224C826CEB6}" type="presParOf" srcId="{65AA61FF-CFAC-4B09-9D23-CC648D85BA7A}" destId="{D8DB528A-D0C6-4BEF-B93C-6575757E248A}" srcOrd="1" destOrd="0" presId="urn:microsoft.com/office/officeart/2005/8/layout/StepDownProcess"/>
    <dgm:cxn modelId="{8BD5A40B-2E71-491E-A1C5-F545F24C6448}" type="presParOf" srcId="{65AA61FF-CFAC-4B09-9D23-CC648D85BA7A}" destId="{ED72B902-63F4-4DDE-9B81-D0DC1594A912}" srcOrd="2" destOrd="0" presId="urn:microsoft.com/office/officeart/2005/8/layout/StepDownProcess"/>
    <dgm:cxn modelId="{490D5128-3502-454F-ADF9-5FC6047A7D2D}" type="presParOf" srcId="{ED72B902-63F4-4DDE-9B81-D0DC1594A912}" destId="{27AA3F2F-3EF2-4312-ACA9-E4E736B789C6}" srcOrd="0" destOrd="0" presId="urn:microsoft.com/office/officeart/2005/8/layout/StepDownProcess"/>
    <dgm:cxn modelId="{B23103CE-9683-4042-97F4-996F75F92A13}" type="presParOf" srcId="{ED72B902-63F4-4DDE-9B81-D0DC1594A912}" destId="{CC09E5AB-4458-4138-98EA-80BC0F5828F1}" srcOrd="1" destOrd="0" presId="urn:microsoft.com/office/officeart/2005/8/layout/StepDownProcess"/>
    <dgm:cxn modelId="{1DF58E39-EF75-44A5-911F-9E1D292E84D6}" type="presParOf" srcId="{ED72B902-63F4-4DDE-9B81-D0DC1594A912}" destId="{2BC4FA27-B97B-48AF-8307-1D29969A6643}" srcOrd="2" destOrd="0" presId="urn:microsoft.com/office/officeart/2005/8/layout/StepDownProcess"/>
    <dgm:cxn modelId="{3331B00C-DECE-4642-9F76-8F925B08FB48}" type="presParOf" srcId="{65AA61FF-CFAC-4B09-9D23-CC648D85BA7A}" destId="{E9219E6B-E6FF-477E-AD0C-B977B96E0134}" srcOrd="3" destOrd="0" presId="urn:microsoft.com/office/officeart/2005/8/layout/StepDownProcess"/>
    <dgm:cxn modelId="{12D21D31-1970-4BC7-B0EF-50CB9E0F631E}" type="presParOf" srcId="{65AA61FF-CFAC-4B09-9D23-CC648D85BA7A}" destId="{93C2B4E4-39E4-4FA9-A9D2-1DD621F08453}" srcOrd="4" destOrd="0" presId="urn:microsoft.com/office/officeart/2005/8/layout/StepDownProcess"/>
    <dgm:cxn modelId="{2FC41C18-4EA8-48CA-B4C4-16E4CD89D72A}" type="presParOf" srcId="{93C2B4E4-39E4-4FA9-A9D2-1DD621F08453}" destId="{7A274050-9E78-414E-B743-3517C5B718FC}" srcOrd="0" destOrd="0" presId="urn:microsoft.com/office/officeart/2005/8/layout/StepDownProcess"/>
    <dgm:cxn modelId="{6C9B359B-98E7-4A30-837D-D643BF76D93E}" type="presParOf" srcId="{93C2B4E4-39E4-4FA9-A9D2-1DD621F08453}" destId="{56A28CC3-B930-4956-BD05-550AB56AABD7}" srcOrd="1" destOrd="0" presId="urn:microsoft.com/office/officeart/2005/8/layout/StepDownProcess"/>
    <dgm:cxn modelId="{26305077-1663-4314-BBD8-E8357F707B13}" type="presParOf" srcId="{93C2B4E4-39E4-4FA9-A9D2-1DD621F08453}" destId="{317531DC-8C07-47CC-B7A1-3119A85EF4B8}" srcOrd="2" destOrd="0" presId="urn:microsoft.com/office/officeart/2005/8/layout/StepDownProcess"/>
    <dgm:cxn modelId="{AA9C3EDA-98F3-42F0-9F2D-CEAE8ABF31F3}" type="presParOf" srcId="{65AA61FF-CFAC-4B09-9D23-CC648D85BA7A}" destId="{51F851B6-A182-4E9E-A39B-8451ED935D6C}" srcOrd="5" destOrd="0" presId="urn:microsoft.com/office/officeart/2005/8/layout/StepDownProcess"/>
    <dgm:cxn modelId="{74BD4B57-E2F2-4586-8CA9-60201A341A12}" type="presParOf" srcId="{65AA61FF-CFAC-4B09-9D23-CC648D85BA7A}" destId="{68908817-1658-4D03-ADCD-F78C3D54002F}" srcOrd="6" destOrd="0" presId="urn:microsoft.com/office/officeart/2005/8/layout/StepDownProcess"/>
    <dgm:cxn modelId="{87163FDF-A3A0-403C-B258-F18C5246E36D}" type="presParOf" srcId="{68908817-1658-4D03-ADCD-F78C3D54002F}" destId="{5E90235F-2335-4F49-A5D1-7B5319ABAC67}" srcOrd="0" destOrd="0" presId="urn:microsoft.com/office/officeart/2005/8/layout/StepDownProcess"/>
    <dgm:cxn modelId="{174D41DE-1929-4AE0-95EB-9433BF33D959}" type="presParOf" srcId="{68908817-1658-4D03-ADCD-F78C3D54002F}" destId="{CC18DB89-D0B1-4D58-9BB1-7FEC8BA9E78D}" srcOrd="1" destOrd="0" presId="urn:microsoft.com/office/officeart/2005/8/layout/StepDownProcess"/>
    <dgm:cxn modelId="{F66F5E93-EF01-4FA8-996C-5208B0EB48E2}" type="presParOf" srcId="{68908817-1658-4D03-ADCD-F78C3D54002F}" destId="{99E901A6-73B0-4D13-BBD5-EDB4D6A0B32B}" srcOrd="2" destOrd="0" presId="urn:microsoft.com/office/officeart/2005/8/layout/StepDownProcess"/>
    <dgm:cxn modelId="{7AF4D030-B2C7-4EB5-BB10-F137688D1F73}" type="presParOf" srcId="{65AA61FF-CFAC-4B09-9D23-CC648D85BA7A}" destId="{FABA370F-291B-46F8-A2E2-3AE0C5322802}" srcOrd="7" destOrd="0" presId="urn:microsoft.com/office/officeart/2005/8/layout/StepDownProcess"/>
    <dgm:cxn modelId="{0946764F-8F06-4144-9610-3654134D961E}" type="presParOf" srcId="{65AA61FF-CFAC-4B09-9D23-CC648D85BA7A}" destId="{06144EC0-EE26-4C96-B10F-63D3F8D0973A}" srcOrd="8" destOrd="0" presId="urn:microsoft.com/office/officeart/2005/8/layout/StepDownProcess"/>
    <dgm:cxn modelId="{F1796CE8-7ABD-48A7-9A19-3A7BB70B79B6}" type="presParOf" srcId="{06144EC0-EE26-4C96-B10F-63D3F8D0973A}" destId="{37C47018-447A-4AA2-8B04-9FC4639E14C7}"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B497815-868A-4FD0-AAE0-010E8AC2E805}" type="doc">
      <dgm:prSet loTypeId="urn:microsoft.com/office/officeart/2018/2/layout/IconLabelList" loCatId="icon" qsTypeId="urn:microsoft.com/office/officeart/2005/8/quickstyle/simple5" qsCatId="simple" csTypeId="urn:microsoft.com/office/officeart/2005/8/colors/colorful1" csCatId="colorful" phldr="1"/>
      <dgm:spPr/>
      <dgm:t>
        <a:bodyPr/>
        <a:lstStyle/>
        <a:p>
          <a:endParaRPr lang="en-US"/>
        </a:p>
      </dgm:t>
    </dgm:pt>
    <dgm:pt modelId="{8EF1D496-81A3-4E0C-850B-2BC788F59640}">
      <dgm:prSet custT="1"/>
      <dgm:spPr/>
      <dgm:t>
        <a:bodyPr/>
        <a:lstStyle/>
        <a:p>
          <a:pPr>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Statement that the sender is asking the receiver to accept</a:t>
          </a:r>
        </a:p>
      </dgm:t>
    </dgm:pt>
    <dgm:pt modelId="{794F9A49-E277-4BF0-894C-1E1B69ACE893}" type="par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81AD8BD7-94F4-44CE-8CF7-FFFF59025149}" type="sib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89CD49CC-4319-48A9-9AE9-2F991D65481F}">
      <dgm:prSet custT="1"/>
      <dgm:spPr/>
      <dgm:t>
        <a:bodyPr/>
        <a:lstStyle/>
        <a:p>
          <a:pPr>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The assertion that the sender hopes to prove</a:t>
          </a:r>
        </a:p>
      </dgm:t>
    </dgm:pt>
    <dgm:pt modelId="{D57A4084-DDA8-47A7-AE83-A823275D3874}" type="parTrans" cxnId="{D804C864-FBA2-4A75-90A2-8E25CA2410E3}">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41D94250-4484-469E-90E2-D889ADAF1143}" type="sibTrans" cxnId="{D804C864-FBA2-4A75-90A2-8E25CA2410E3}">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BFA8FFBB-C6AD-4EF5-9621-0C9B24F3A42E}" type="pres">
      <dgm:prSet presAssocID="{5B497815-868A-4FD0-AAE0-010E8AC2E805}" presName="root" presStyleCnt="0">
        <dgm:presLayoutVars>
          <dgm:dir/>
          <dgm:resizeHandles val="exact"/>
        </dgm:presLayoutVars>
      </dgm:prSet>
      <dgm:spPr/>
    </dgm:pt>
    <dgm:pt modelId="{95BBEE26-D07F-4573-9DB9-7DEC26CFC5BE}" type="pres">
      <dgm:prSet presAssocID="{8EF1D496-81A3-4E0C-850B-2BC788F59640}" presName="compNode" presStyleCnt="0"/>
      <dgm:spPr/>
    </dgm:pt>
    <dgm:pt modelId="{D746A6C7-9D2D-4C63-851B-2B40F62C0A08}" type="pres">
      <dgm:prSet presAssocID="{8EF1D496-81A3-4E0C-850B-2BC788F5964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nvelope"/>
        </a:ext>
      </dgm:extLst>
    </dgm:pt>
    <dgm:pt modelId="{C29D2400-3496-4363-AA91-B42F09BAC383}" type="pres">
      <dgm:prSet presAssocID="{8EF1D496-81A3-4E0C-850B-2BC788F59640}" presName="spaceRect" presStyleCnt="0"/>
      <dgm:spPr/>
    </dgm:pt>
    <dgm:pt modelId="{025A1F44-EDFB-4971-8B13-4FBB9A81421D}" type="pres">
      <dgm:prSet presAssocID="{8EF1D496-81A3-4E0C-850B-2BC788F59640}" presName="textRect" presStyleLbl="revTx" presStyleIdx="0" presStyleCnt="2">
        <dgm:presLayoutVars>
          <dgm:chMax val="1"/>
          <dgm:chPref val="1"/>
        </dgm:presLayoutVars>
      </dgm:prSet>
      <dgm:spPr/>
    </dgm:pt>
    <dgm:pt modelId="{09928BB6-D843-44E3-BA0C-EA3875B37829}" type="pres">
      <dgm:prSet presAssocID="{81AD8BD7-94F4-44CE-8CF7-FFFF59025149}" presName="sibTrans" presStyleCnt="0"/>
      <dgm:spPr/>
    </dgm:pt>
    <dgm:pt modelId="{2EAABA7A-3B5D-45BB-9925-78E85F29EB78}" type="pres">
      <dgm:prSet presAssocID="{89CD49CC-4319-48A9-9AE9-2F991D65481F}" presName="compNode" presStyleCnt="0"/>
      <dgm:spPr/>
    </dgm:pt>
    <dgm:pt modelId="{866FBABB-13B8-4196-9046-76221E073EE3}" type="pres">
      <dgm:prSet presAssocID="{89CD49CC-4319-48A9-9AE9-2F991D6548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77112342-78C6-4D8D-B876-F616B826442D}" type="pres">
      <dgm:prSet presAssocID="{89CD49CC-4319-48A9-9AE9-2F991D65481F}" presName="spaceRect" presStyleCnt="0"/>
      <dgm:spPr/>
    </dgm:pt>
    <dgm:pt modelId="{50BD78FA-8F65-44BC-9C1A-6D08F111EFFB}" type="pres">
      <dgm:prSet presAssocID="{89CD49CC-4319-48A9-9AE9-2F991D65481F}" presName="textRect" presStyleLbl="revTx" presStyleIdx="1" presStyleCnt="2">
        <dgm:presLayoutVars>
          <dgm:chMax val="1"/>
          <dgm:chPref val="1"/>
        </dgm:presLayoutVars>
      </dgm:prSet>
      <dgm:spPr/>
    </dgm:pt>
  </dgm:ptLst>
  <dgm:cxnLst>
    <dgm:cxn modelId="{FC2D550D-FA9E-4457-850C-3BD65C64ED60}" type="presOf" srcId="{89CD49CC-4319-48A9-9AE9-2F991D65481F}" destId="{50BD78FA-8F65-44BC-9C1A-6D08F111EFFB}" srcOrd="0" destOrd="0" presId="urn:microsoft.com/office/officeart/2018/2/layout/IconLabelList"/>
    <dgm:cxn modelId="{D804C864-FBA2-4A75-90A2-8E25CA2410E3}" srcId="{5B497815-868A-4FD0-AAE0-010E8AC2E805}" destId="{89CD49CC-4319-48A9-9AE9-2F991D65481F}" srcOrd="1" destOrd="0" parTransId="{D57A4084-DDA8-47A7-AE83-A823275D3874}" sibTransId="{41D94250-4484-469E-90E2-D889ADAF1143}"/>
    <dgm:cxn modelId="{9FFD9658-657B-4888-92AA-D5354726CCB0}" type="presOf" srcId="{8EF1D496-81A3-4E0C-850B-2BC788F59640}" destId="{025A1F44-EDFB-4971-8B13-4FBB9A81421D}" srcOrd="0" destOrd="0" presId="urn:microsoft.com/office/officeart/2018/2/layout/IconLabelList"/>
    <dgm:cxn modelId="{118FDB90-D18F-476A-9C19-4A4DBED54B82}" srcId="{5B497815-868A-4FD0-AAE0-010E8AC2E805}" destId="{8EF1D496-81A3-4E0C-850B-2BC788F59640}" srcOrd="0" destOrd="0" parTransId="{794F9A49-E277-4BF0-894C-1E1B69ACE893}" sibTransId="{81AD8BD7-94F4-44CE-8CF7-FFFF59025149}"/>
    <dgm:cxn modelId="{83943ADC-1C50-4501-86BB-E48C7A4600CA}" type="presOf" srcId="{5B497815-868A-4FD0-AAE0-010E8AC2E805}" destId="{BFA8FFBB-C6AD-4EF5-9621-0C9B24F3A42E}" srcOrd="0" destOrd="0" presId="urn:microsoft.com/office/officeart/2018/2/layout/IconLabelList"/>
    <dgm:cxn modelId="{44D4C1FB-940C-4245-A8EE-1D84317841FF}" type="presParOf" srcId="{BFA8FFBB-C6AD-4EF5-9621-0C9B24F3A42E}" destId="{95BBEE26-D07F-4573-9DB9-7DEC26CFC5BE}" srcOrd="0" destOrd="0" presId="urn:microsoft.com/office/officeart/2018/2/layout/IconLabelList"/>
    <dgm:cxn modelId="{4F8E59B0-9167-4176-8934-A75FB9974D22}" type="presParOf" srcId="{95BBEE26-D07F-4573-9DB9-7DEC26CFC5BE}" destId="{D746A6C7-9D2D-4C63-851B-2B40F62C0A08}" srcOrd="0" destOrd="0" presId="urn:microsoft.com/office/officeart/2018/2/layout/IconLabelList"/>
    <dgm:cxn modelId="{F2BFEDBE-27DC-46FB-A844-ACB8E1E5FC9F}" type="presParOf" srcId="{95BBEE26-D07F-4573-9DB9-7DEC26CFC5BE}" destId="{C29D2400-3496-4363-AA91-B42F09BAC383}" srcOrd="1" destOrd="0" presId="urn:microsoft.com/office/officeart/2018/2/layout/IconLabelList"/>
    <dgm:cxn modelId="{E5FB6125-228B-4653-86B0-DB7EB6852DA8}" type="presParOf" srcId="{95BBEE26-D07F-4573-9DB9-7DEC26CFC5BE}" destId="{025A1F44-EDFB-4971-8B13-4FBB9A81421D}" srcOrd="2" destOrd="0" presId="urn:microsoft.com/office/officeart/2018/2/layout/IconLabelList"/>
    <dgm:cxn modelId="{23D3D29C-ED83-47FD-9B53-62608000B595}" type="presParOf" srcId="{BFA8FFBB-C6AD-4EF5-9621-0C9B24F3A42E}" destId="{09928BB6-D843-44E3-BA0C-EA3875B37829}" srcOrd="1" destOrd="0" presId="urn:microsoft.com/office/officeart/2018/2/layout/IconLabelList"/>
    <dgm:cxn modelId="{7E85743B-4B65-40DC-9441-2B42001FCFF5}" type="presParOf" srcId="{BFA8FFBB-C6AD-4EF5-9621-0C9B24F3A42E}" destId="{2EAABA7A-3B5D-45BB-9925-78E85F29EB78}" srcOrd="2" destOrd="0" presId="urn:microsoft.com/office/officeart/2018/2/layout/IconLabelList"/>
    <dgm:cxn modelId="{45D6006E-4687-46FC-8859-5477FE73D83C}" type="presParOf" srcId="{2EAABA7A-3B5D-45BB-9925-78E85F29EB78}" destId="{866FBABB-13B8-4196-9046-76221E073EE3}" srcOrd="0" destOrd="0" presId="urn:microsoft.com/office/officeart/2018/2/layout/IconLabelList"/>
    <dgm:cxn modelId="{EF6EAD12-FFB2-45A0-AB08-2FAA494FC76D}" type="presParOf" srcId="{2EAABA7A-3B5D-45BB-9925-78E85F29EB78}" destId="{77112342-78C6-4D8D-B876-F616B826442D}" srcOrd="1" destOrd="0" presId="urn:microsoft.com/office/officeart/2018/2/layout/IconLabelList"/>
    <dgm:cxn modelId="{4129A14F-14A5-4E32-9059-92C002C1A0AA}" type="presParOf" srcId="{2EAABA7A-3B5D-45BB-9925-78E85F29EB78}" destId="{50BD78FA-8F65-44BC-9C1A-6D08F111EFF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B497815-868A-4FD0-AAE0-010E8AC2E805}" type="doc">
      <dgm:prSet loTypeId="urn:microsoft.com/office/officeart/2018/2/layout/IconLabelList" loCatId="icon" qsTypeId="urn:microsoft.com/office/officeart/2005/8/quickstyle/simple5" qsCatId="simple" csTypeId="urn:microsoft.com/office/officeart/2005/8/colors/accent1_2" csCatId="accent1" phldr="1"/>
      <dgm:spPr/>
      <dgm:t>
        <a:bodyPr/>
        <a:lstStyle/>
        <a:p>
          <a:endParaRPr lang="en-US"/>
        </a:p>
      </dgm:t>
    </dgm:pt>
    <dgm:pt modelId="{8EF1D496-81A3-4E0C-850B-2BC788F59640}">
      <dgm:prSet custT="1"/>
      <dgm:spPr/>
      <dgm:t>
        <a:bodyPr/>
        <a:lstStyle/>
        <a:p>
          <a:pPr>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The evidence that tells why the claim is valid</a:t>
          </a:r>
        </a:p>
      </dgm:t>
    </dgm:pt>
    <dgm:pt modelId="{794F9A49-E277-4BF0-894C-1E1B69ACE893}" type="par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81AD8BD7-94F4-44CE-8CF7-FFFF59025149}" type="sib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BFA8FFBB-C6AD-4EF5-9621-0C9B24F3A42E}" type="pres">
      <dgm:prSet presAssocID="{5B497815-868A-4FD0-AAE0-010E8AC2E805}" presName="root" presStyleCnt="0">
        <dgm:presLayoutVars>
          <dgm:dir/>
          <dgm:resizeHandles val="exact"/>
        </dgm:presLayoutVars>
      </dgm:prSet>
      <dgm:spPr/>
    </dgm:pt>
    <dgm:pt modelId="{95BBEE26-D07F-4573-9DB9-7DEC26CFC5BE}" type="pres">
      <dgm:prSet presAssocID="{8EF1D496-81A3-4E0C-850B-2BC788F59640}" presName="compNode" presStyleCnt="0"/>
      <dgm:spPr/>
    </dgm:pt>
    <dgm:pt modelId="{D746A6C7-9D2D-4C63-851B-2B40F62C0A08}" type="pres">
      <dgm:prSet presAssocID="{8EF1D496-81A3-4E0C-850B-2BC788F59640}" presName="iconRect" presStyleLbl="nod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C29D2400-3496-4363-AA91-B42F09BAC383}" type="pres">
      <dgm:prSet presAssocID="{8EF1D496-81A3-4E0C-850B-2BC788F59640}" presName="spaceRect" presStyleCnt="0"/>
      <dgm:spPr/>
    </dgm:pt>
    <dgm:pt modelId="{025A1F44-EDFB-4971-8B13-4FBB9A81421D}" type="pres">
      <dgm:prSet presAssocID="{8EF1D496-81A3-4E0C-850B-2BC788F59640}" presName="textRect" presStyleLbl="revTx" presStyleIdx="0" presStyleCnt="1">
        <dgm:presLayoutVars>
          <dgm:chMax val="1"/>
          <dgm:chPref val="1"/>
        </dgm:presLayoutVars>
      </dgm:prSet>
      <dgm:spPr/>
    </dgm:pt>
  </dgm:ptLst>
  <dgm:cxnLst>
    <dgm:cxn modelId="{9FFD9658-657B-4888-92AA-D5354726CCB0}" type="presOf" srcId="{8EF1D496-81A3-4E0C-850B-2BC788F59640}" destId="{025A1F44-EDFB-4971-8B13-4FBB9A81421D}" srcOrd="0" destOrd="0" presId="urn:microsoft.com/office/officeart/2018/2/layout/IconLabelList"/>
    <dgm:cxn modelId="{118FDB90-D18F-476A-9C19-4A4DBED54B82}" srcId="{5B497815-868A-4FD0-AAE0-010E8AC2E805}" destId="{8EF1D496-81A3-4E0C-850B-2BC788F59640}" srcOrd="0" destOrd="0" parTransId="{794F9A49-E277-4BF0-894C-1E1B69ACE893}" sibTransId="{81AD8BD7-94F4-44CE-8CF7-FFFF59025149}"/>
    <dgm:cxn modelId="{83943ADC-1C50-4501-86BB-E48C7A4600CA}" type="presOf" srcId="{5B497815-868A-4FD0-AAE0-010E8AC2E805}" destId="{BFA8FFBB-C6AD-4EF5-9621-0C9B24F3A42E}" srcOrd="0" destOrd="0" presId="urn:microsoft.com/office/officeart/2018/2/layout/IconLabelList"/>
    <dgm:cxn modelId="{44D4C1FB-940C-4245-A8EE-1D84317841FF}" type="presParOf" srcId="{BFA8FFBB-C6AD-4EF5-9621-0C9B24F3A42E}" destId="{95BBEE26-D07F-4573-9DB9-7DEC26CFC5BE}" srcOrd="0" destOrd="0" presId="urn:microsoft.com/office/officeart/2018/2/layout/IconLabelList"/>
    <dgm:cxn modelId="{4F8E59B0-9167-4176-8934-A75FB9974D22}" type="presParOf" srcId="{95BBEE26-D07F-4573-9DB9-7DEC26CFC5BE}" destId="{D746A6C7-9D2D-4C63-851B-2B40F62C0A08}" srcOrd="0" destOrd="0" presId="urn:microsoft.com/office/officeart/2018/2/layout/IconLabelList"/>
    <dgm:cxn modelId="{F2BFEDBE-27DC-46FB-A844-ACB8E1E5FC9F}" type="presParOf" srcId="{95BBEE26-D07F-4573-9DB9-7DEC26CFC5BE}" destId="{C29D2400-3496-4363-AA91-B42F09BAC383}" srcOrd="1" destOrd="0" presId="urn:microsoft.com/office/officeart/2018/2/layout/IconLabelList"/>
    <dgm:cxn modelId="{E5FB6125-228B-4653-86B0-DB7EB6852DA8}" type="presParOf" srcId="{95BBEE26-D07F-4573-9DB9-7DEC26CFC5BE}" destId="{025A1F44-EDFB-4971-8B13-4FBB9A81421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B497815-868A-4FD0-AAE0-010E8AC2E805}" type="doc">
      <dgm:prSet loTypeId="urn:microsoft.com/office/officeart/2018/2/layout/IconLabelList" loCatId="icon" qsTypeId="urn:microsoft.com/office/officeart/2005/8/quickstyle/simple5" qsCatId="simple" csTypeId="urn:microsoft.com/office/officeart/2005/8/colors/accent5_4" csCatId="accent5" phldr="1"/>
      <dgm:spPr/>
      <dgm:t>
        <a:bodyPr/>
        <a:lstStyle/>
        <a:p>
          <a:endParaRPr lang="en-US"/>
        </a:p>
      </dgm:t>
    </dgm:pt>
    <dgm:pt modelId="{8EF1D496-81A3-4E0C-850B-2BC788F59640}">
      <dgm:prSet custT="1"/>
      <dgm:spPr/>
      <dgm:t>
        <a:bodyPr/>
        <a:lstStyle/>
        <a:p>
          <a:pPr>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Links the claim and the grounds and serves to legitimize the claim by showing the grounds to be relevant</a:t>
          </a:r>
        </a:p>
      </dgm:t>
    </dgm:pt>
    <dgm:pt modelId="{794F9A49-E277-4BF0-894C-1E1B69ACE893}" type="par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81AD8BD7-94F4-44CE-8CF7-FFFF59025149}" type="sib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BFA8FFBB-C6AD-4EF5-9621-0C9B24F3A42E}" type="pres">
      <dgm:prSet presAssocID="{5B497815-868A-4FD0-AAE0-010E8AC2E805}" presName="root" presStyleCnt="0">
        <dgm:presLayoutVars>
          <dgm:dir/>
          <dgm:resizeHandles val="exact"/>
        </dgm:presLayoutVars>
      </dgm:prSet>
      <dgm:spPr/>
    </dgm:pt>
    <dgm:pt modelId="{95BBEE26-D07F-4573-9DB9-7DEC26CFC5BE}" type="pres">
      <dgm:prSet presAssocID="{8EF1D496-81A3-4E0C-850B-2BC788F59640}" presName="compNode" presStyleCnt="0"/>
      <dgm:spPr/>
    </dgm:pt>
    <dgm:pt modelId="{D746A6C7-9D2D-4C63-851B-2B40F62C0A08}" type="pres">
      <dgm:prSet presAssocID="{8EF1D496-81A3-4E0C-850B-2BC788F5964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 b="-1000"/>
          </a:stretch>
        </a:blipFill>
      </dgm:spPr>
      <dgm:extLst>
        <a:ext uri="{E40237B7-FDA0-4F09-8148-C483321AD2D9}">
          <dgm14:cNvPr xmlns:dgm14="http://schemas.microsoft.com/office/drawing/2010/diagram" id="0" name="" descr="Connected outline"/>
        </a:ext>
      </dgm:extLst>
    </dgm:pt>
    <dgm:pt modelId="{C29D2400-3496-4363-AA91-B42F09BAC383}" type="pres">
      <dgm:prSet presAssocID="{8EF1D496-81A3-4E0C-850B-2BC788F59640}" presName="spaceRect" presStyleCnt="0"/>
      <dgm:spPr/>
    </dgm:pt>
    <dgm:pt modelId="{025A1F44-EDFB-4971-8B13-4FBB9A81421D}" type="pres">
      <dgm:prSet presAssocID="{8EF1D496-81A3-4E0C-850B-2BC788F59640}" presName="textRect" presStyleLbl="revTx" presStyleIdx="0" presStyleCnt="1" custScaleX="198535">
        <dgm:presLayoutVars>
          <dgm:chMax val="1"/>
          <dgm:chPref val="1"/>
        </dgm:presLayoutVars>
      </dgm:prSet>
      <dgm:spPr/>
    </dgm:pt>
  </dgm:ptLst>
  <dgm:cxnLst>
    <dgm:cxn modelId="{9FFD9658-657B-4888-92AA-D5354726CCB0}" type="presOf" srcId="{8EF1D496-81A3-4E0C-850B-2BC788F59640}" destId="{025A1F44-EDFB-4971-8B13-4FBB9A81421D}" srcOrd="0" destOrd="0" presId="urn:microsoft.com/office/officeart/2018/2/layout/IconLabelList"/>
    <dgm:cxn modelId="{118FDB90-D18F-476A-9C19-4A4DBED54B82}" srcId="{5B497815-868A-4FD0-AAE0-010E8AC2E805}" destId="{8EF1D496-81A3-4E0C-850B-2BC788F59640}" srcOrd="0" destOrd="0" parTransId="{794F9A49-E277-4BF0-894C-1E1B69ACE893}" sibTransId="{81AD8BD7-94F4-44CE-8CF7-FFFF59025149}"/>
    <dgm:cxn modelId="{83943ADC-1C50-4501-86BB-E48C7A4600CA}" type="presOf" srcId="{5B497815-868A-4FD0-AAE0-010E8AC2E805}" destId="{BFA8FFBB-C6AD-4EF5-9621-0C9B24F3A42E}" srcOrd="0" destOrd="0" presId="urn:microsoft.com/office/officeart/2018/2/layout/IconLabelList"/>
    <dgm:cxn modelId="{44D4C1FB-940C-4245-A8EE-1D84317841FF}" type="presParOf" srcId="{BFA8FFBB-C6AD-4EF5-9621-0C9B24F3A42E}" destId="{95BBEE26-D07F-4573-9DB9-7DEC26CFC5BE}" srcOrd="0" destOrd="0" presId="urn:microsoft.com/office/officeart/2018/2/layout/IconLabelList"/>
    <dgm:cxn modelId="{4F8E59B0-9167-4176-8934-A75FB9974D22}" type="presParOf" srcId="{95BBEE26-D07F-4573-9DB9-7DEC26CFC5BE}" destId="{D746A6C7-9D2D-4C63-851B-2B40F62C0A08}" srcOrd="0" destOrd="0" presId="urn:microsoft.com/office/officeart/2018/2/layout/IconLabelList"/>
    <dgm:cxn modelId="{F2BFEDBE-27DC-46FB-A844-ACB8E1E5FC9F}" type="presParOf" srcId="{95BBEE26-D07F-4573-9DB9-7DEC26CFC5BE}" destId="{C29D2400-3496-4363-AA91-B42F09BAC383}" srcOrd="1" destOrd="0" presId="urn:microsoft.com/office/officeart/2018/2/layout/IconLabelList"/>
    <dgm:cxn modelId="{E5FB6125-228B-4653-86B0-DB7EB6852DA8}" type="presParOf" srcId="{95BBEE26-D07F-4573-9DB9-7DEC26CFC5BE}" destId="{025A1F44-EDFB-4971-8B13-4FBB9A81421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B497815-868A-4FD0-AAE0-010E8AC2E805}" type="doc">
      <dgm:prSet loTypeId="urn:microsoft.com/office/officeart/2018/2/layout/IconLabelList" loCatId="icon" qsTypeId="urn:microsoft.com/office/officeart/2005/8/quickstyle/simple5" qsCatId="simple" csTypeId="urn:microsoft.com/office/officeart/2005/8/colors/colorful3" csCatId="colorful" phldr="1"/>
      <dgm:spPr/>
      <dgm:t>
        <a:bodyPr/>
        <a:lstStyle/>
        <a:p>
          <a:endParaRPr lang="en-US"/>
        </a:p>
      </dgm:t>
    </dgm:pt>
    <dgm:pt modelId="{8EF1D496-81A3-4E0C-850B-2BC788F59640}">
      <dgm:prSet custT="1"/>
      <dgm:spPr/>
      <dgm:t>
        <a:bodyPr/>
        <a:lstStyle/>
        <a:p>
          <a:pPr>
            <a:lnSpc>
              <a:spcPct val="100000"/>
            </a:lnSpc>
          </a:pPr>
          <a:r>
            <a:rPr lang="en-US" sz="2800">
              <a:effectLst/>
              <a:latin typeface="Open Sans" panose="020B0606030504020204" pitchFamily="34" charset="0"/>
              <a:ea typeface="Open Sans" panose="020B0606030504020204" pitchFamily="34" charset="0"/>
              <a:cs typeface="Open Sans" panose="020B0606030504020204" pitchFamily="34" charset="0"/>
            </a:rPr>
            <a:t>Gives additional support by answering questions</a:t>
          </a:r>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794F9A49-E277-4BF0-894C-1E1B69ACE893}" type="par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81AD8BD7-94F4-44CE-8CF7-FFFF59025149}" type="sib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689FEBF1-DA16-40CC-B094-E7408F177643}">
      <dgm:prSet custT="1"/>
      <dgm:spPr/>
      <dgm:t>
        <a:bodyPr/>
        <a:lstStyle/>
        <a:p>
          <a:pPr>
            <a:lnSpc>
              <a:spcPct val="100000"/>
            </a:lnSpc>
          </a:pPr>
          <a:r>
            <a:rPr lang="en-US" sz="2800">
              <a:effectLst/>
              <a:latin typeface="Open Sans" panose="020B0606030504020204" pitchFamily="34" charset="0"/>
              <a:ea typeface="Open Sans" panose="020B0606030504020204" pitchFamily="34" charset="0"/>
              <a:cs typeface="Open Sans" panose="020B0606030504020204" pitchFamily="34" charset="0"/>
            </a:rPr>
            <a:t>Establishes why the warrant is a rational assertion</a:t>
          </a:r>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825F9A2A-CF9B-4B88-9DCD-3E16AFC4581F}" type="parTrans" cxnId="{C2FF89A7-B405-45DA-B0AA-AE9B5D181627}">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D7030271-DA6D-4AC8-BBB8-FF53FD894B9D}" type="sibTrans" cxnId="{C2FF89A7-B405-45DA-B0AA-AE9B5D181627}">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BFA8FFBB-C6AD-4EF5-9621-0C9B24F3A42E}" type="pres">
      <dgm:prSet presAssocID="{5B497815-868A-4FD0-AAE0-010E8AC2E805}" presName="root" presStyleCnt="0">
        <dgm:presLayoutVars>
          <dgm:dir/>
          <dgm:resizeHandles val="exact"/>
        </dgm:presLayoutVars>
      </dgm:prSet>
      <dgm:spPr/>
    </dgm:pt>
    <dgm:pt modelId="{95BBEE26-D07F-4573-9DB9-7DEC26CFC5BE}" type="pres">
      <dgm:prSet presAssocID="{8EF1D496-81A3-4E0C-850B-2BC788F59640}" presName="compNode" presStyleCnt="0"/>
      <dgm:spPr/>
    </dgm:pt>
    <dgm:pt modelId="{D746A6C7-9D2D-4C63-851B-2B40F62C0A08}" type="pres">
      <dgm:prSet presAssocID="{8EF1D496-81A3-4E0C-850B-2BC788F59640}"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pen hand outline"/>
        </a:ext>
      </dgm:extLst>
    </dgm:pt>
    <dgm:pt modelId="{C29D2400-3496-4363-AA91-B42F09BAC383}" type="pres">
      <dgm:prSet presAssocID="{8EF1D496-81A3-4E0C-850B-2BC788F59640}" presName="spaceRect" presStyleCnt="0"/>
      <dgm:spPr/>
    </dgm:pt>
    <dgm:pt modelId="{025A1F44-EDFB-4971-8B13-4FBB9A81421D}" type="pres">
      <dgm:prSet presAssocID="{8EF1D496-81A3-4E0C-850B-2BC788F59640}" presName="textRect" presStyleLbl="revTx" presStyleIdx="0" presStyleCnt="2" custScaleX="90346">
        <dgm:presLayoutVars>
          <dgm:chMax val="1"/>
          <dgm:chPref val="1"/>
        </dgm:presLayoutVars>
      </dgm:prSet>
      <dgm:spPr/>
    </dgm:pt>
    <dgm:pt modelId="{29D330B9-AB9F-4A24-AE07-E5E754B2263E}" type="pres">
      <dgm:prSet presAssocID="{81AD8BD7-94F4-44CE-8CF7-FFFF59025149}" presName="sibTrans" presStyleCnt="0"/>
      <dgm:spPr/>
    </dgm:pt>
    <dgm:pt modelId="{32822748-51D4-4899-B704-437CCF7E741B}" type="pres">
      <dgm:prSet presAssocID="{689FEBF1-DA16-40CC-B094-E7408F177643}" presName="compNode" presStyleCnt="0"/>
      <dgm:spPr/>
    </dgm:pt>
    <dgm:pt modelId="{611E302C-0B30-4D93-9510-9087E8F5F9DE}" type="pres">
      <dgm:prSet presAssocID="{689FEBF1-DA16-40CC-B094-E7408F17764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estion mark with solid fill"/>
        </a:ext>
      </dgm:extLst>
    </dgm:pt>
    <dgm:pt modelId="{EF86C2DF-6E0D-4D24-8A38-9720F76CDD81}" type="pres">
      <dgm:prSet presAssocID="{689FEBF1-DA16-40CC-B094-E7408F177643}" presName="spaceRect" presStyleCnt="0"/>
      <dgm:spPr/>
    </dgm:pt>
    <dgm:pt modelId="{43C4E07D-FADF-4C02-B18D-69A56EA26578}" type="pres">
      <dgm:prSet presAssocID="{689FEBF1-DA16-40CC-B094-E7408F177643}" presName="textRect" presStyleLbl="revTx" presStyleIdx="1" presStyleCnt="2">
        <dgm:presLayoutVars>
          <dgm:chMax val="1"/>
          <dgm:chPref val="1"/>
        </dgm:presLayoutVars>
      </dgm:prSet>
      <dgm:spPr/>
    </dgm:pt>
  </dgm:ptLst>
  <dgm:cxnLst>
    <dgm:cxn modelId="{9FFD9658-657B-4888-92AA-D5354726CCB0}" type="presOf" srcId="{8EF1D496-81A3-4E0C-850B-2BC788F59640}" destId="{025A1F44-EDFB-4971-8B13-4FBB9A81421D}" srcOrd="0" destOrd="0" presId="urn:microsoft.com/office/officeart/2018/2/layout/IconLabelList"/>
    <dgm:cxn modelId="{118FDB90-D18F-476A-9C19-4A4DBED54B82}" srcId="{5B497815-868A-4FD0-AAE0-010E8AC2E805}" destId="{8EF1D496-81A3-4E0C-850B-2BC788F59640}" srcOrd="0" destOrd="0" parTransId="{794F9A49-E277-4BF0-894C-1E1B69ACE893}" sibTransId="{81AD8BD7-94F4-44CE-8CF7-FFFF59025149}"/>
    <dgm:cxn modelId="{C2FF89A7-B405-45DA-B0AA-AE9B5D181627}" srcId="{5B497815-868A-4FD0-AAE0-010E8AC2E805}" destId="{689FEBF1-DA16-40CC-B094-E7408F177643}" srcOrd="1" destOrd="0" parTransId="{825F9A2A-CF9B-4B88-9DCD-3E16AFC4581F}" sibTransId="{D7030271-DA6D-4AC8-BBB8-FF53FD894B9D}"/>
    <dgm:cxn modelId="{08D8AED7-CD71-4942-A75F-3CCB58DCDBD8}" type="presOf" srcId="{689FEBF1-DA16-40CC-B094-E7408F177643}" destId="{43C4E07D-FADF-4C02-B18D-69A56EA26578}" srcOrd="0" destOrd="0" presId="urn:microsoft.com/office/officeart/2018/2/layout/IconLabelList"/>
    <dgm:cxn modelId="{83943ADC-1C50-4501-86BB-E48C7A4600CA}" type="presOf" srcId="{5B497815-868A-4FD0-AAE0-010E8AC2E805}" destId="{BFA8FFBB-C6AD-4EF5-9621-0C9B24F3A42E}" srcOrd="0" destOrd="0" presId="urn:microsoft.com/office/officeart/2018/2/layout/IconLabelList"/>
    <dgm:cxn modelId="{44D4C1FB-940C-4245-A8EE-1D84317841FF}" type="presParOf" srcId="{BFA8FFBB-C6AD-4EF5-9621-0C9B24F3A42E}" destId="{95BBEE26-D07F-4573-9DB9-7DEC26CFC5BE}" srcOrd="0" destOrd="0" presId="urn:microsoft.com/office/officeart/2018/2/layout/IconLabelList"/>
    <dgm:cxn modelId="{4F8E59B0-9167-4176-8934-A75FB9974D22}" type="presParOf" srcId="{95BBEE26-D07F-4573-9DB9-7DEC26CFC5BE}" destId="{D746A6C7-9D2D-4C63-851B-2B40F62C0A08}" srcOrd="0" destOrd="0" presId="urn:microsoft.com/office/officeart/2018/2/layout/IconLabelList"/>
    <dgm:cxn modelId="{F2BFEDBE-27DC-46FB-A844-ACB8E1E5FC9F}" type="presParOf" srcId="{95BBEE26-D07F-4573-9DB9-7DEC26CFC5BE}" destId="{C29D2400-3496-4363-AA91-B42F09BAC383}" srcOrd="1" destOrd="0" presId="urn:microsoft.com/office/officeart/2018/2/layout/IconLabelList"/>
    <dgm:cxn modelId="{E5FB6125-228B-4653-86B0-DB7EB6852DA8}" type="presParOf" srcId="{95BBEE26-D07F-4573-9DB9-7DEC26CFC5BE}" destId="{025A1F44-EDFB-4971-8B13-4FBB9A81421D}" srcOrd="2" destOrd="0" presId="urn:microsoft.com/office/officeart/2018/2/layout/IconLabelList"/>
    <dgm:cxn modelId="{6A4E7488-0B81-440D-A2DE-01766E4797FF}" type="presParOf" srcId="{BFA8FFBB-C6AD-4EF5-9621-0C9B24F3A42E}" destId="{29D330B9-AB9F-4A24-AE07-E5E754B2263E}" srcOrd="1" destOrd="0" presId="urn:microsoft.com/office/officeart/2018/2/layout/IconLabelList"/>
    <dgm:cxn modelId="{9761E29C-8B85-4622-88CC-8A92FE805C7B}" type="presParOf" srcId="{BFA8FFBB-C6AD-4EF5-9621-0C9B24F3A42E}" destId="{32822748-51D4-4899-B704-437CCF7E741B}" srcOrd="2" destOrd="0" presId="urn:microsoft.com/office/officeart/2018/2/layout/IconLabelList"/>
    <dgm:cxn modelId="{BEF642A7-B3D5-4FCE-9586-F297EA63A34B}" type="presParOf" srcId="{32822748-51D4-4899-B704-437CCF7E741B}" destId="{611E302C-0B30-4D93-9510-9087E8F5F9DE}" srcOrd="0" destOrd="0" presId="urn:microsoft.com/office/officeart/2018/2/layout/IconLabelList"/>
    <dgm:cxn modelId="{82D3373E-5522-4560-BE45-0881C9A70140}" type="presParOf" srcId="{32822748-51D4-4899-B704-437CCF7E741B}" destId="{EF86C2DF-6E0D-4D24-8A38-9720F76CDD81}" srcOrd="1" destOrd="0" presId="urn:microsoft.com/office/officeart/2018/2/layout/IconLabelList"/>
    <dgm:cxn modelId="{794FBBE6-F2C6-455D-B771-A09D208407B8}" type="presParOf" srcId="{32822748-51D4-4899-B704-437CCF7E741B}" destId="{43C4E07D-FADF-4C02-B18D-69A56EA2657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B497815-868A-4FD0-AAE0-010E8AC2E805}" type="doc">
      <dgm:prSet loTypeId="urn:microsoft.com/office/officeart/2018/2/layout/IconLabelList" loCatId="icon" qsTypeId="urn:microsoft.com/office/officeart/2005/8/quickstyle/simple5" qsCatId="simple" csTypeId="urn:microsoft.com/office/officeart/2005/8/colors/accent1_2" csCatId="accent1" phldr="1"/>
      <dgm:spPr/>
      <dgm:t>
        <a:bodyPr/>
        <a:lstStyle/>
        <a:p>
          <a:endParaRPr lang="en-US"/>
        </a:p>
      </dgm:t>
    </dgm:pt>
    <dgm:pt modelId="{8EF1D496-81A3-4E0C-850B-2BC788F59640}">
      <dgm:prSet custT="1"/>
      <dgm:spPr/>
      <dgm:t>
        <a:bodyPr/>
        <a:lstStyle/>
        <a:p>
          <a:pPr>
            <a:lnSpc>
              <a:spcPct val="100000"/>
            </a:lnSpc>
          </a:pPr>
          <a:r>
            <a:rPr lang="en-US" sz="2800">
              <a:effectLst/>
              <a:latin typeface="Open Sans" panose="020B0606030504020204" pitchFamily="34" charset="0"/>
              <a:ea typeface="Open Sans" panose="020B0606030504020204" pitchFamily="34" charset="0"/>
              <a:cs typeface="Open Sans" panose="020B0606030504020204" pitchFamily="34" charset="0"/>
            </a:rPr>
            <a:t>The level or degree of certainty</a:t>
          </a:r>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794F9A49-E277-4BF0-894C-1E1B69ACE893}" type="par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81AD8BD7-94F4-44CE-8CF7-FFFF59025149}" type="sib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BFA8FFBB-C6AD-4EF5-9621-0C9B24F3A42E}" type="pres">
      <dgm:prSet presAssocID="{5B497815-868A-4FD0-AAE0-010E8AC2E805}" presName="root" presStyleCnt="0">
        <dgm:presLayoutVars>
          <dgm:dir/>
          <dgm:resizeHandles val="exact"/>
        </dgm:presLayoutVars>
      </dgm:prSet>
      <dgm:spPr/>
    </dgm:pt>
    <dgm:pt modelId="{95BBEE26-D07F-4573-9DB9-7DEC26CFC5BE}" type="pres">
      <dgm:prSet presAssocID="{8EF1D496-81A3-4E0C-850B-2BC788F59640}" presName="compNode" presStyleCnt="0"/>
      <dgm:spPr/>
    </dgm:pt>
    <dgm:pt modelId="{D746A6C7-9D2D-4C63-851B-2B40F62C0A08}" type="pres">
      <dgm:prSet presAssocID="{8EF1D496-81A3-4E0C-850B-2BC788F5964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humbs up sign with solid fill"/>
        </a:ext>
      </dgm:extLst>
    </dgm:pt>
    <dgm:pt modelId="{C29D2400-3496-4363-AA91-B42F09BAC383}" type="pres">
      <dgm:prSet presAssocID="{8EF1D496-81A3-4E0C-850B-2BC788F59640}" presName="spaceRect" presStyleCnt="0"/>
      <dgm:spPr/>
    </dgm:pt>
    <dgm:pt modelId="{025A1F44-EDFB-4971-8B13-4FBB9A81421D}" type="pres">
      <dgm:prSet presAssocID="{8EF1D496-81A3-4E0C-850B-2BC788F59640}" presName="textRect" presStyleLbl="revTx" presStyleIdx="0" presStyleCnt="1" custScaleX="90346">
        <dgm:presLayoutVars>
          <dgm:chMax val="1"/>
          <dgm:chPref val="1"/>
        </dgm:presLayoutVars>
      </dgm:prSet>
      <dgm:spPr/>
    </dgm:pt>
  </dgm:ptLst>
  <dgm:cxnLst>
    <dgm:cxn modelId="{9FFD9658-657B-4888-92AA-D5354726CCB0}" type="presOf" srcId="{8EF1D496-81A3-4E0C-850B-2BC788F59640}" destId="{025A1F44-EDFB-4971-8B13-4FBB9A81421D}" srcOrd="0" destOrd="0" presId="urn:microsoft.com/office/officeart/2018/2/layout/IconLabelList"/>
    <dgm:cxn modelId="{118FDB90-D18F-476A-9C19-4A4DBED54B82}" srcId="{5B497815-868A-4FD0-AAE0-010E8AC2E805}" destId="{8EF1D496-81A3-4E0C-850B-2BC788F59640}" srcOrd="0" destOrd="0" parTransId="{794F9A49-E277-4BF0-894C-1E1B69ACE893}" sibTransId="{81AD8BD7-94F4-44CE-8CF7-FFFF59025149}"/>
    <dgm:cxn modelId="{83943ADC-1C50-4501-86BB-E48C7A4600CA}" type="presOf" srcId="{5B497815-868A-4FD0-AAE0-010E8AC2E805}" destId="{BFA8FFBB-C6AD-4EF5-9621-0C9B24F3A42E}" srcOrd="0" destOrd="0" presId="urn:microsoft.com/office/officeart/2018/2/layout/IconLabelList"/>
    <dgm:cxn modelId="{44D4C1FB-940C-4245-A8EE-1D84317841FF}" type="presParOf" srcId="{BFA8FFBB-C6AD-4EF5-9621-0C9B24F3A42E}" destId="{95BBEE26-D07F-4573-9DB9-7DEC26CFC5BE}" srcOrd="0" destOrd="0" presId="urn:microsoft.com/office/officeart/2018/2/layout/IconLabelList"/>
    <dgm:cxn modelId="{4F8E59B0-9167-4176-8934-A75FB9974D22}" type="presParOf" srcId="{95BBEE26-D07F-4573-9DB9-7DEC26CFC5BE}" destId="{D746A6C7-9D2D-4C63-851B-2B40F62C0A08}" srcOrd="0" destOrd="0" presId="urn:microsoft.com/office/officeart/2018/2/layout/IconLabelList"/>
    <dgm:cxn modelId="{F2BFEDBE-27DC-46FB-A844-ACB8E1E5FC9F}" type="presParOf" srcId="{95BBEE26-D07F-4573-9DB9-7DEC26CFC5BE}" destId="{C29D2400-3496-4363-AA91-B42F09BAC383}" srcOrd="1" destOrd="0" presId="urn:microsoft.com/office/officeart/2018/2/layout/IconLabelList"/>
    <dgm:cxn modelId="{E5FB6125-228B-4653-86B0-DB7EB6852DA8}" type="presParOf" srcId="{95BBEE26-D07F-4573-9DB9-7DEC26CFC5BE}" destId="{025A1F44-EDFB-4971-8B13-4FBB9A81421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B497815-868A-4FD0-AAE0-010E8AC2E805}" type="doc">
      <dgm:prSet loTypeId="urn:microsoft.com/office/officeart/2018/2/layout/IconLabelList" loCatId="icon" qsTypeId="urn:microsoft.com/office/officeart/2005/8/quickstyle/simple5" qsCatId="simple" csTypeId="urn:microsoft.com/office/officeart/2005/8/colors/colorful1" csCatId="colorful" phldr="1"/>
      <dgm:spPr/>
      <dgm:t>
        <a:bodyPr/>
        <a:lstStyle/>
        <a:p>
          <a:endParaRPr lang="en-US"/>
        </a:p>
      </dgm:t>
    </dgm:pt>
    <dgm:pt modelId="{8EF1D496-81A3-4E0C-850B-2BC788F59640}">
      <dgm:prSet custT="1"/>
      <dgm:spPr/>
      <dgm:t>
        <a:bodyPr/>
        <a:lstStyle/>
        <a:p>
          <a:pPr>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Exceptions that may be offered to the claim </a:t>
          </a:r>
        </a:p>
      </dgm:t>
    </dgm:pt>
    <dgm:pt modelId="{794F9A49-E277-4BF0-894C-1E1B69ACE893}" type="par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81AD8BD7-94F4-44CE-8CF7-FFFF59025149}" type="sibTrans" cxnId="{118FDB90-D18F-476A-9C19-4A4DBED54B82}">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689FEBF1-DA16-40CC-B094-E7408F177643}">
      <dgm:prSet custT="1"/>
      <dgm:spPr/>
      <dgm:t>
        <a:bodyPr/>
        <a:lstStyle/>
        <a:p>
          <a:pPr>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Includes the use of the words "except" and "unless" </a:t>
          </a:r>
        </a:p>
      </dgm:t>
    </dgm:pt>
    <dgm:pt modelId="{825F9A2A-CF9B-4B88-9DCD-3E16AFC4581F}" type="parTrans" cxnId="{C2FF89A7-B405-45DA-B0AA-AE9B5D181627}">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D7030271-DA6D-4AC8-BBB8-FF53FD894B9D}" type="sibTrans" cxnId="{C2FF89A7-B405-45DA-B0AA-AE9B5D181627}">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BFA8FFBB-C6AD-4EF5-9621-0C9B24F3A42E}" type="pres">
      <dgm:prSet presAssocID="{5B497815-868A-4FD0-AAE0-010E8AC2E805}" presName="root" presStyleCnt="0">
        <dgm:presLayoutVars>
          <dgm:dir/>
          <dgm:resizeHandles val="exact"/>
        </dgm:presLayoutVars>
      </dgm:prSet>
      <dgm:spPr/>
    </dgm:pt>
    <dgm:pt modelId="{95BBEE26-D07F-4573-9DB9-7DEC26CFC5BE}" type="pres">
      <dgm:prSet presAssocID="{8EF1D496-81A3-4E0C-850B-2BC788F59640}" presName="compNode" presStyleCnt="0"/>
      <dgm:spPr/>
    </dgm:pt>
    <dgm:pt modelId="{D746A6C7-9D2D-4C63-851B-2B40F62C0A08}" type="pres">
      <dgm:prSet presAssocID="{8EF1D496-81A3-4E0C-850B-2BC788F5964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rning with solid fill"/>
        </a:ext>
      </dgm:extLst>
    </dgm:pt>
    <dgm:pt modelId="{C29D2400-3496-4363-AA91-B42F09BAC383}" type="pres">
      <dgm:prSet presAssocID="{8EF1D496-81A3-4E0C-850B-2BC788F59640}" presName="spaceRect" presStyleCnt="0"/>
      <dgm:spPr/>
    </dgm:pt>
    <dgm:pt modelId="{025A1F44-EDFB-4971-8B13-4FBB9A81421D}" type="pres">
      <dgm:prSet presAssocID="{8EF1D496-81A3-4E0C-850B-2BC788F59640}" presName="textRect" presStyleLbl="revTx" presStyleIdx="0" presStyleCnt="2">
        <dgm:presLayoutVars>
          <dgm:chMax val="1"/>
          <dgm:chPref val="1"/>
        </dgm:presLayoutVars>
      </dgm:prSet>
      <dgm:spPr/>
    </dgm:pt>
    <dgm:pt modelId="{29D330B9-AB9F-4A24-AE07-E5E754B2263E}" type="pres">
      <dgm:prSet presAssocID="{81AD8BD7-94F4-44CE-8CF7-FFFF59025149}" presName="sibTrans" presStyleCnt="0"/>
      <dgm:spPr/>
    </dgm:pt>
    <dgm:pt modelId="{32822748-51D4-4899-B704-437CCF7E741B}" type="pres">
      <dgm:prSet presAssocID="{689FEBF1-DA16-40CC-B094-E7408F177643}" presName="compNode" presStyleCnt="0"/>
      <dgm:spPr/>
    </dgm:pt>
    <dgm:pt modelId="{611E302C-0B30-4D93-9510-9087E8F5F9DE}" type="pres">
      <dgm:prSet presAssocID="{689FEBF1-DA16-40CC-B094-E7408F17764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rritant with solid fill"/>
        </a:ext>
      </dgm:extLst>
    </dgm:pt>
    <dgm:pt modelId="{EF86C2DF-6E0D-4D24-8A38-9720F76CDD81}" type="pres">
      <dgm:prSet presAssocID="{689FEBF1-DA16-40CC-B094-E7408F177643}" presName="spaceRect" presStyleCnt="0"/>
      <dgm:spPr/>
    </dgm:pt>
    <dgm:pt modelId="{43C4E07D-FADF-4C02-B18D-69A56EA26578}" type="pres">
      <dgm:prSet presAssocID="{689FEBF1-DA16-40CC-B094-E7408F177643}" presName="textRect" presStyleLbl="revTx" presStyleIdx="1" presStyleCnt="2">
        <dgm:presLayoutVars>
          <dgm:chMax val="1"/>
          <dgm:chPref val="1"/>
        </dgm:presLayoutVars>
      </dgm:prSet>
      <dgm:spPr/>
    </dgm:pt>
  </dgm:ptLst>
  <dgm:cxnLst>
    <dgm:cxn modelId="{9FFD9658-657B-4888-92AA-D5354726CCB0}" type="presOf" srcId="{8EF1D496-81A3-4E0C-850B-2BC788F59640}" destId="{025A1F44-EDFB-4971-8B13-4FBB9A81421D}" srcOrd="0" destOrd="0" presId="urn:microsoft.com/office/officeart/2018/2/layout/IconLabelList"/>
    <dgm:cxn modelId="{118FDB90-D18F-476A-9C19-4A4DBED54B82}" srcId="{5B497815-868A-4FD0-AAE0-010E8AC2E805}" destId="{8EF1D496-81A3-4E0C-850B-2BC788F59640}" srcOrd="0" destOrd="0" parTransId="{794F9A49-E277-4BF0-894C-1E1B69ACE893}" sibTransId="{81AD8BD7-94F4-44CE-8CF7-FFFF59025149}"/>
    <dgm:cxn modelId="{C2FF89A7-B405-45DA-B0AA-AE9B5D181627}" srcId="{5B497815-868A-4FD0-AAE0-010E8AC2E805}" destId="{689FEBF1-DA16-40CC-B094-E7408F177643}" srcOrd="1" destOrd="0" parTransId="{825F9A2A-CF9B-4B88-9DCD-3E16AFC4581F}" sibTransId="{D7030271-DA6D-4AC8-BBB8-FF53FD894B9D}"/>
    <dgm:cxn modelId="{08D8AED7-CD71-4942-A75F-3CCB58DCDBD8}" type="presOf" srcId="{689FEBF1-DA16-40CC-B094-E7408F177643}" destId="{43C4E07D-FADF-4C02-B18D-69A56EA26578}" srcOrd="0" destOrd="0" presId="urn:microsoft.com/office/officeart/2018/2/layout/IconLabelList"/>
    <dgm:cxn modelId="{83943ADC-1C50-4501-86BB-E48C7A4600CA}" type="presOf" srcId="{5B497815-868A-4FD0-AAE0-010E8AC2E805}" destId="{BFA8FFBB-C6AD-4EF5-9621-0C9B24F3A42E}" srcOrd="0" destOrd="0" presId="urn:microsoft.com/office/officeart/2018/2/layout/IconLabelList"/>
    <dgm:cxn modelId="{44D4C1FB-940C-4245-A8EE-1D84317841FF}" type="presParOf" srcId="{BFA8FFBB-C6AD-4EF5-9621-0C9B24F3A42E}" destId="{95BBEE26-D07F-4573-9DB9-7DEC26CFC5BE}" srcOrd="0" destOrd="0" presId="urn:microsoft.com/office/officeart/2018/2/layout/IconLabelList"/>
    <dgm:cxn modelId="{4F8E59B0-9167-4176-8934-A75FB9974D22}" type="presParOf" srcId="{95BBEE26-D07F-4573-9DB9-7DEC26CFC5BE}" destId="{D746A6C7-9D2D-4C63-851B-2B40F62C0A08}" srcOrd="0" destOrd="0" presId="urn:microsoft.com/office/officeart/2018/2/layout/IconLabelList"/>
    <dgm:cxn modelId="{F2BFEDBE-27DC-46FB-A844-ACB8E1E5FC9F}" type="presParOf" srcId="{95BBEE26-D07F-4573-9DB9-7DEC26CFC5BE}" destId="{C29D2400-3496-4363-AA91-B42F09BAC383}" srcOrd="1" destOrd="0" presId="urn:microsoft.com/office/officeart/2018/2/layout/IconLabelList"/>
    <dgm:cxn modelId="{E5FB6125-228B-4653-86B0-DB7EB6852DA8}" type="presParOf" srcId="{95BBEE26-D07F-4573-9DB9-7DEC26CFC5BE}" destId="{025A1F44-EDFB-4971-8B13-4FBB9A81421D}" srcOrd="2" destOrd="0" presId="urn:microsoft.com/office/officeart/2018/2/layout/IconLabelList"/>
    <dgm:cxn modelId="{6A4E7488-0B81-440D-A2DE-01766E4797FF}" type="presParOf" srcId="{BFA8FFBB-C6AD-4EF5-9621-0C9B24F3A42E}" destId="{29D330B9-AB9F-4A24-AE07-E5E754B2263E}" srcOrd="1" destOrd="0" presId="urn:microsoft.com/office/officeart/2018/2/layout/IconLabelList"/>
    <dgm:cxn modelId="{9761E29C-8B85-4622-88CC-8A92FE805C7B}" type="presParOf" srcId="{BFA8FFBB-C6AD-4EF5-9621-0C9B24F3A42E}" destId="{32822748-51D4-4899-B704-437CCF7E741B}" srcOrd="2" destOrd="0" presId="urn:microsoft.com/office/officeart/2018/2/layout/IconLabelList"/>
    <dgm:cxn modelId="{BEF642A7-B3D5-4FCE-9586-F297EA63A34B}" type="presParOf" srcId="{32822748-51D4-4899-B704-437CCF7E741B}" destId="{611E302C-0B30-4D93-9510-9087E8F5F9DE}" srcOrd="0" destOrd="0" presId="urn:microsoft.com/office/officeart/2018/2/layout/IconLabelList"/>
    <dgm:cxn modelId="{82D3373E-5522-4560-BE45-0881C9A70140}" type="presParOf" srcId="{32822748-51D4-4899-B704-437CCF7E741B}" destId="{EF86C2DF-6E0D-4D24-8A38-9720F76CDD81}" srcOrd="1" destOrd="0" presId="urn:microsoft.com/office/officeart/2018/2/layout/IconLabelList"/>
    <dgm:cxn modelId="{794FBBE6-F2C6-455D-B771-A09D208407B8}" type="presParOf" srcId="{32822748-51D4-4899-B704-437CCF7E741B}" destId="{43C4E07D-FADF-4C02-B18D-69A56EA2657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F3A546-1734-4C8F-939E-ABC204DD7F0B}" type="doc">
      <dgm:prSet loTypeId="urn:microsoft.com/office/officeart/2018/5/layout/IconCircleLabelList" loCatId="icon" qsTypeId="urn:microsoft.com/office/officeart/2005/8/quickstyle/simple5" qsCatId="simple" csTypeId="urn:microsoft.com/office/officeart/2005/8/colors/colorful1" csCatId="colorful" phldr="1"/>
      <dgm:spPr/>
      <dgm:t>
        <a:bodyPr/>
        <a:lstStyle/>
        <a:p>
          <a:endParaRPr lang="en-US"/>
        </a:p>
      </dgm:t>
    </dgm:pt>
    <dgm:pt modelId="{183A1E62-FD2E-4FE7-AF52-F516DEF8208A}">
      <dgm:prSet custT="1"/>
      <dgm:spPr/>
      <dgm:t>
        <a:bodyPr anchor="ctr"/>
        <a:lstStyle/>
        <a:p>
          <a:pPr>
            <a:lnSpc>
              <a:spcPct val="100000"/>
            </a:lnSpc>
            <a:defRPr cap="all"/>
          </a:pPr>
          <a:r>
            <a:rPr lang="en-US" sz="3200" cap="none">
              <a:latin typeface="Open Sans" panose="020B0606030504020204" pitchFamily="34" charset="0"/>
              <a:ea typeface="Open Sans" panose="020B0606030504020204" pitchFamily="34" charset="0"/>
              <a:cs typeface="Open Sans" panose="020B0606030504020204" pitchFamily="34" charset="0"/>
            </a:rPr>
            <a:t>Every 50 minutes</a:t>
          </a:r>
        </a:p>
      </dgm:t>
    </dgm:pt>
    <dgm:pt modelId="{DD139DF2-E46B-4D4C-84B0-0306A790BBA5}" type="parTrans" cxnId="{6DC768B8-00DB-4568-892D-A9C4312F693E}">
      <dgm:prSet/>
      <dgm:spPr/>
      <dgm:t>
        <a:bodyPr/>
        <a:lstStyle/>
        <a:p>
          <a:endParaRPr lang="en-US" sz="3200">
            <a:latin typeface="Open Sans" panose="020B0606030504020204" pitchFamily="34" charset="0"/>
            <a:ea typeface="Open Sans" panose="020B0606030504020204" pitchFamily="34" charset="0"/>
            <a:cs typeface="Open Sans" panose="020B0606030504020204" pitchFamily="34" charset="0"/>
          </a:endParaRPr>
        </a:p>
      </dgm:t>
    </dgm:pt>
    <dgm:pt modelId="{CA51AE88-3119-4E88-A2E4-2ADEC5CDFEC4}" type="sibTrans" cxnId="{6DC768B8-00DB-4568-892D-A9C4312F693E}">
      <dgm:prSet/>
      <dgm:spPr/>
      <dgm:t>
        <a:bodyPr/>
        <a:lstStyle/>
        <a:p>
          <a:endParaRPr lang="en-US" sz="3200">
            <a:latin typeface="Open Sans" panose="020B0606030504020204" pitchFamily="34" charset="0"/>
            <a:ea typeface="Open Sans" panose="020B0606030504020204" pitchFamily="34" charset="0"/>
            <a:cs typeface="Open Sans" panose="020B0606030504020204" pitchFamily="34" charset="0"/>
          </a:endParaRPr>
        </a:p>
      </dgm:t>
    </dgm:pt>
    <dgm:pt modelId="{D31B2B94-A8A8-4811-A142-7E92313B707A}">
      <dgm:prSet custT="1"/>
      <dgm:spPr/>
      <dgm:t>
        <a:bodyPr anchor="ctr"/>
        <a:lstStyle/>
        <a:p>
          <a:pPr>
            <a:lnSpc>
              <a:spcPct val="100000"/>
            </a:lnSpc>
            <a:defRPr cap="all"/>
          </a:pPr>
          <a:r>
            <a:rPr lang="en-US" sz="3200" cap="none">
              <a:latin typeface="Open Sans" panose="020B0606030504020204" pitchFamily="34" charset="0"/>
              <a:ea typeface="Open Sans" panose="020B0606030504020204" pitchFamily="34" charset="0"/>
              <a:cs typeface="Open Sans" panose="020B0606030504020204" pitchFamily="34" charset="0"/>
            </a:rPr>
            <a:t>Leave the training session open</a:t>
          </a:r>
        </a:p>
      </dgm:t>
    </dgm:pt>
    <dgm:pt modelId="{DC95892E-9008-4227-A794-5467CB688236}" type="parTrans" cxnId="{20D32BDC-7232-4650-918A-48127D9F92C1}">
      <dgm:prSet/>
      <dgm:spPr/>
      <dgm:t>
        <a:bodyPr/>
        <a:lstStyle/>
        <a:p>
          <a:endParaRPr lang="en-US" sz="3200">
            <a:latin typeface="Open Sans" panose="020B0606030504020204" pitchFamily="34" charset="0"/>
            <a:ea typeface="Open Sans" panose="020B0606030504020204" pitchFamily="34" charset="0"/>
            <a:cs typeface="Open Sans" panose="020B0606030504020204" pitchFamily="34" charset="0"/>
          </a:endParaRPr>
        </a:p>
      </dgm:t>
    </dgm:pt>
    <dgm:pt modelId="{8DF23C84-DB38-4A0A-953C-E482B2CA5684}" type="sibTrans" cxnId="{20D32BDC-7232-4650-918A-48127D9F92C1}">
      <dgm:prSet/>
      <dgm:spPr/>
      <dgm:t>
        <a:bodyPr/>
        <a:lstStyle/>
        <a:p>
          <a:endParaRPr lang="en-US" sz="3200">
            <a:latin typeface="Open Sans" panose="020B0606030504020204" pitchFamily="34" charset="0"/>
            <a:ea typeface="Open Sans" panose="020B0606030504020204" pitchFamily="34" charset="0"/>
            <a:cs typeface="Open Sans" panose="020B0606030504020204" pitchFamily="34" charset="0"/>
          </a:endParaRPr>
        </a:p>
      </dgm:t>
    </dgm:pt>
    <dgm:pt modelId="{B22B9965-8638-4808-8A15-052E282A2947}" type="pres">
      <dgm:prSet presAssocID="{70F3A546-1734-4C8F-939E-ABC204DD7F0B}" presName="root" presStyleCnt="0">
        <dgm:presLayoutVars>
          <dgm:dir/>
          <dgm:resizeHandles val="exact"/>
        </dgm:presLayoutVars>
      </dgm:prSet>
      <dgm:spPr/>
    </dgm:pt>
    <dgm:pt modelId="{BB0BF62D-7290-4C30-9778-D7F0F5AF00D3}" type="pres">
      <dgm:prSet presAssocID="{183A1E62-FD2E-4FE7-AF52-F516DEF8208A}" presName="compNode" presStyleCnt="0"/>
      <dgm:spPr/>
    </dgm:pt>
    <dgm:pt modelId="{02D885BD-F692-447B-B3F3-DEF0CE44A2A8}" type="pres">
      <dgm:prSet presAssocID="{183A1E62-FD2E-4FE7-AF52-F516DEF8208A}" presName="iconBgRect" presStyleLbl="bgShp" presStyleIdx="0" presStyleCnt="2"/>
      <dgm:spPr>
        <a:noFill/>
      </dgm:spPr>
    </dgm:pt>
    <dgm:pt modelId="{F0935CE3-FD59-468F-804F-8063C6AF6C42}" type="pres">
      <dgm:prSet presAssocID="{183A1E62-FD2E-4FE7-AF52-F516DEF8208A}"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ause"/>
        </a:ext>
      </dgm:extLst>
    </dgm:pt>
    <dgm:pt modelId="{1DB52593-CB40-4A17-8661-B1EFAC2E526C}" type="pres">
      <dgm:prSet presAssocID="{183A1E62-FD2E-4FE7-AF52-F516DEF8208A}" presName="spaceRect" presStyleCnt="0"/>
      <dgm:spPr/>
    </dgm:pt>
    <dgm:pt modelId="{72641A2B-715A-4C87-9642-1D91E58EFA91}" type="pres">
      <dgm:prSet presAssocID="{183A1E62-FD2E-4FE7-AF52-F516DEF8208A}" presName="textRect" presStyleLbl="revTx" presStyleIdx="0" presStyleCnt="2">
        <dgm:presLayoutVars>
          <dgm:chMax val="1"/>
          <dgm:chPref val="1"/>
        </dgm:presLayoutVars>
      </dgm:prSet>
      <dgm:spPr/>
    </dgm:pt>
    <dgm:pt modelId="{A33D5BB3-CD06-4403-8D85-7520864B9EC3}" type="pres">
      <dgm:prSet presAssocID="{CA51AE88-3119-4E88-A2E4-2ADEC5CDFEC4}" presName="sibTrans" presStyleCnt="0"/>
      <dgm:spPr/>
    </dgm:pt>
    <dgm:pt modelId="{B930EC7B-F809-45B0-B195-E01BF887E53B}" type="pres">
      <dgm:prSet presAssocID="{D31B2B94-A8A8-4811-A142-7E92313B707A}" presName="compNode" presStyleCnt="0"/>
      <dgm:spPr/>
    </dgm:pt>
    <dgm:pt modelId="{9051E7DF-5EFD-4ABC-89CC-503F37C53EBB}" type="pres">
      <dgm:prSet presAssocID="{D31B2B94-A8A8-4811-A142-7E92313B707A}" presName="iconBgRect" presStyleLbl="bgShp" presStyleIdx="1" presStyleCnt="2"/>
      <dgm:spPr>
        <a:noFill/>
      </dgm:spPr>
    </dgm:pt>
    <dgm:pt modelId="{0AF40D4B-8798-4A83-94E8-2EAC71DD0AA2}" type="pres">
      <dgm:prSet presAssocID="{D31B2B94-A8A8-4811-A142-7E92313B707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596D0182-F626-4E4B-BF51-3394F7E06590}" type="pres">
      <dgm:prSet presAssocID="{D31B2B94-A8A8-4811-A142-7E92313B707A}" presName="spaceRect" presStyleCnt="0"/>
      <dgm:spPr/>
    </dgm:pt>
    <dgm:pt modelId="{EE587C74-7055-4C79-9147-C13A385745DE}" type="pres">
      <dgm:prSet presAssocID="{D31B2B94-A8A8-4811-A142-7E92313B707A}" presName="textRect" presStyleLbl="revTx" presStyleIdx="1" presStyleCnt="2">
        <dgm:presLayoutVars>
          <dgm:chMax val="1"/>
          <dgm:chPref val="1"/>
        </dgm:presLayoutVars>
      </dgm:prSet>
      <dgm:spPr/>
    </dgm:pt>
  </dgm:ptLst>
  <dgm:cxnLst>
    <dgm:cxn modelId="{6DC768B8-00DB-4568-892D-A9C4312F693E}" srcId="{70F3A546-1734-4C8F-939E-ABC204DD7F0B}" destId="{183A1E62-FD2E-4FE7-AF52-F516DEF8208A}" srcOrd="0" destOrd="0" parTransId="{DD139DF2-E46B-4D4C-84B0-0306A790BBA5}" sibTransId="{CA51AE88-3119-4E88-A2E4-2ADEC5CDFEC4}"/>
    <dgm:cxn modelId="{BA9EF1C4-CDCD-4290-98AD-7D1C75CCE36C}" type="presOf" srcId="{70F3A546-1734-4C8F-939E-ABC204DD7F0B}" destId="{B22B9965-8638-4808-8A15-052E282A2947}" srcOrd="0" destOrd="0" presId="urn:microsoft.com/office/officeart/2018/5/layout/IconCircleLabelList"/>
    <dgm:cxn modelId="{20D32BDC-7232-4650-918A-48127D9F92C1}" srcId="{70F3A546-1734-4C8F-939E-ABC204DD7F0B}" destId="{D31B2B94-A8A8-4811-A142-7E92313B707A}" srcOrd="1" destOrd="0" parTransId="{DC95892E-9008-4227-A794-5467CB688236}" sibTransId="{8DF23C84-DB38-4A0A-953C-E482B2CA5684}"/>
    <dgm:cxn modelId="{171CC2DD-AC23-436D-8EC6-4CC835748C71}" type="presOf" srcId="{D31B2B94-A8A8-4811-A142-7E92313B707A}" destId="{EE587C74-7055-4C79-9147-C13A385745DE}" srcOrd="0" destOrd="0" presId="urn:microsoft.com/office/officeart/2018/5/layout/IconCircleLabelList"/>
    <dgm:cxn modelId="{657D14E7-E14B-498A-874D-55EAE84AF5A2}" type="presOf" srcId="{183A1E62-FD2E-4FE7-AF52-F516DEF8208A}" destId="{72641A2B-715A-4C87-9642-1D91E58EFA91}" srcOrd="0" destOrd="0" presId="urn:microsoft.com/office/officeart/2018/5/layout/IconCircleLabelList"/>
    <dgm:cxn modelId="{8252EC9C-51FF-4A4A-BA7F-8C1F0063F529}" type="presParOf" srcId="{B22B9965-8638-4808-8A15-052E282A2947}" destId="{BB0BF62D-7290-4C30-9778-D7F0F5AF00D3}" srcOrd="0" destOrd="0" presId="urn:microsoft.com/office/officeart/2018/5/layout/IconCircleLabelList"/>
    <dgm:cxn modelId="{6DD007F5-798C-45E4-AA8E-8067DD28172F}" type="presParOf" srcId="{BB0BF62D-7290-4C30-9778-D7F0F5AF00D3}" destId="{02D885BD-F692-447B-B3F3-DEF0CE44A2A8}" srcOrd="0" destOrd="0" presId="urn:microsoft.com/office/officeart/2018/5/layout/IconCircleLabelList"/>
    <dgm:cxn modelId="{B2AC19F8-3120-4D3C-892E-197696F6FAC3}" type="presParOf" srcId="{BB0BF62D-7290-4C30-9778-D7F0F5AF00D3}" destId="{F0935CE3-FD59-468F-804F-8063C6AF6C42}" srcOrd="1" destOrd="0" presId="urn:microsoft.com/office/officeart/2018/5/layout/IconCircleLabelList"/>
    <dgm:cxn modelId="{7879D3A5-B242-4BDA-9F8D-3D512358B8F4}" type="presParOf" srcId="{BB0BF62D-7290-4C30-9778-D7F0F5AF00D3}" destId="{1DB52593-CB40-4A17-8661-B1EFAC2E526C}" srcOrd="2" destOrd="0" presId="urn:microsoft.com/office/officeart/2018/5/layout/IconCircleLabelList"/>
    <dgm:cxn modelId="{D382429B-8B83-4164-886F-41A30EAA5825}" type="presParOf" srcId="{BB0BF62D-7290-4C30-9778-D7F0F5AF00D3}" destId="{72641A2B-715A-4C87-9642-1D91E58EFA91}" srcOrd="3" destOrd="0" presId="urn:microsoft.com/office/officeart/2018/5/layout/IconCircleLabelList"/>
    <dgm:cxn modelId="{03ABFF99-52C7-4B86-B278-422187A0F6E0}" type="presParOf" srcId="{B22B9965-8638-4808-8A15-052E282A2947}" destId="{A33D5BB3-CD06-4403-8D85-7520864B9EC3}" srcOrd="1" destOrd="0" presId="urn:microsoft.com/office/officeart/2018/5/layout/IconCircleLabelList"/>
    <dgm:cxn modelId="{CEA0D07E-604D-4854-9EFB-79BC81940A50}" type="presParOf" srcId="{B22B9965-8638-4808-8A15-052E282A2947}" destId="{B930EC7B-F809-45B0-B195-E01BF887E53B}" srcOrd="2" destOrd="0" presId="urn:microsoft.com/office/officeart/2018/5/layout/IconCircleLabelList"/>
    <dgm:cxn modelId="{D0FC8B73-45A2-48D4-9160-1A0703FCC7FF}" type="presParOf" srcId="{B930EC7B-F809-45B0-B195-E01BF887E53B}" destId="{9051E7DF-5EFD-4ABC-89CC-503F37C53EBB}" srcOrd="0" destOrd="0" presId="urn:microsoft.com/office/officeart/2018/5/layout/IconCircleLabelList"/>
    <dgm:cxn modelId="{B4E9A518-43A7-4466-99D6-9837F9CBE571}" type="presParOf" srcId="{B930EC7B-F809-45B0-B195-E01BF887E53B}" destId="{0AF40D4B-8798-4A83-94E8-2EAC71DD0AA2}" srcOrd="1" destOrd="0" presId="urn:microsoft.com/office/officeart/2018/5/layout/IconCircleLabelList"/>
    <dgm:cxn modelId="{0E26A7A8-C564-4E01-AE00-E76E9358049B}" type="presParOf" srcId="{B930EC7B-F809-45B0-B195-E01BF887E53B}" destId="{596D0182-F626-4E4B-BF51-3394F7E06590}" srcOrd="2" destOrd="0" presId="urn:microsoft.com/office/officeart/2018/5/layout/IconCircleLabelList"/>
    <dgm:cxn modelId="{98E7BF9D-A4BB-45FD-8E5F-1EB14B57E2F4}" type="presParOf" srcId="{B930EC7B-F809-45B0-B195-E01BF887E53B}" destId="{EE587C74-7055-4C79-9147-C13A385745D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1526D04-524F-4182-8E1B-44C11815E7AD}" type="doc">
      <dgm:prSet loTypeId="urn:microsoft.com/office/officeart/2018/2/layout/IconCircleList" loCatId="icon" qsTypeId="urn:microsoft.com/office/officeart/2005/8/quickstyle/simple5" qsCatId="simple" csTypeId="urn:microsoft.com/office/officeart/2005/8/colors/colorful1" csCatId="colorful" phldr="1"/>
      <dgm:spPr/>
      <dgm:t>
        <a:bodyPr/>
        <a:lstStyle/>
        <a:p>
          <a:endParaRPr lang="en-US"/>
        </a:p>
      </dgm:t>
    </dgm:pt>
    <dgm:pt modelId="{51C3955E-57F9-4399-BFCA-5C7EBB1C2D07}">
      <dgm:prSet/>
      <dgm:spPr/>
      <dgm:t>
        <a:bodyPr/>
        <a:lstStyle/>
        <a:p>
          <a:pPr>
            <a:lnSpc>
              <a:spcPct val="100000"/>
            </a:lnSpc>
          </a:pPr>
          <a:r>
            <a:rPr lang="en-US"/>
            <a:t>Contrast</a:t>
          </a:r>
        </a:p>
      </dgm:t>
    </dgm:pt>
    <dgm:pt modelId="{A9E1EF61-6A1F-4BF7-9276-5B906CA5A237}" type="parTrans" cxnId="{3C49CF4A-B7FF-4C14-AFEF-E1A9767B3AC1}">
      <dgm:prSet/>
      <dgm:spPr/>
      <dgm:t>
        <a:bodyPr/>
        <a:lstStyle/>
        <a:p>
          <a:endParaRPr lang="en-US"/>
        </a:p>
      </dgm:t>
    </dgm:pt>
    <dgm:pt modelId="{25D37698-E652-412C-9E7D-28CEF0287DA1}" type="sibTrans" cxnId="{3C49CF4A-B7FF-4C14-AFEF-E1A9767B3AC1}">
      <dgm:prSet/>
      <dgm:spPr/>
      <dgm:t>
        <a:bodyPr/>
        <a:lstStyle/>
        <a:p>
          <a:pPr>
            <a:lnSpc>
              <a:spcPct val="100000"/>
            </a:lnSpc>
          </a:pPr>
          <a:endParaRPr lang="en-US"/>
        </a:p>
      </dgm:t>
    </dgm:pt>
    <dgm:pt modelId="{F398A6B0-CD05-4811-A6BC-FBBD9064697D}">
      <dgm:prSet/>
      <dgm:spPr/>
      <dgm:t>
        <a:bodyPr/>
        <a:lstStyle/>
        <a:p>
          <a:pPr>
            <a:lnSpc>
              <a:spcPct val="100000"/>
            </a:lnSpc>
          </a:pPr>
          <a:r>
            <a:rPr lang="en-US"/>
            <a:t>Rhyme</a:t>
          </a:r>
        </a:p>
      </dgm:t>
    </dgm:pt>
    <dgm:pt modelId="{7BC09DA9-29F2-471D-AC71-C5EBB3D981F4}" type="parTrans" cxnId="{888913A3-E3CF-420A-8483-3A74F26FF97F}">
      <dgm:prSet/>
      <dgm:spPr/>
      <dgm:t>
        <a:bodyPr/>
        <a:lstStyle/>
        <a:p>
          <a:endParaRPr lang="en-US"/>
        </a:p>
      </dgm:t>
    </dgm:pt>
    <dgm:pt modelId="{21C10D21-817B-4F22-82F8-9731DED1428B}" type="sibTrans" cxnId="{888913A3-E3CF-420A-8483-3A74F26FF97F}">
      <dgm:prSet/>
      <dgm:spPr/>
      <dgm:t>
        <a:bodyPr/>
        <a:lstStyle/>
        <a:p>
          <a:pPr>
            <a:lnSpc>
              <a:spcPct val="100000"/>
            </a:lnSpc>
          </a:pPr>
          <a:endParaRPr lang="en-US"/>
        </a:p>
      </dgm:t>
    </dgm:pt>
    <dgm:pt modelId="{92AE8D37-B4E5-448C-9B63-F8809DE5572A}">
      <dgm:prSet/>
      <dgm:spPr/>
      <dgm:t>
        <a:bodyPr/>
        <a:lstStyle/>
        <a:p>
          <a:pPr>
            <a:lnSpc>
              <a:spcPct val="100000"/>
            </a:lnSpc>
          </a:pPr>
          <a:r>
            <a:rPr lang="en-US"/>
            <a:t>Echo</a:t>
          </a:r>
        </a:p>
      </dgm:t>
    </dgm:pt>
    <dgm:pt modelId="{F0EF9639-DEF7-4B37-80D9-86CB2DCC0B09}" type="parTrans" cxnId="{5970B204-3CF4-40AB-AF70-E0B52B6035A8}">
      <dgm:prSet/>
      <dgm:spPr/>
      <dgm:t>
        <a:bodyPr/>
        <a:lstStyle/>
        <a:p>
          <a:endParaRPr lang="en-US"/>
        </a:p>
      </dgm:t>
    </dgm:pt>
    <dgm:pt modelId="{1A256383-4B4B-4459-B6E5-39C47B358B2D}" type="sibTrans" cxnId="{5970B204-3CF4-40AB-AF70-E0B52B6035A8}">
      <dgm:prSet/>
      <dgm:spPr/>
      <dgm:t>
        <a:bodyPr/>
        <a:lstStyle/>
        <a:p>
          <a:pPr>
            <a:lnSpc>
              <a:spcPct val="100000"/>
            </a:lnSpc>
          </a:pPr>
          <a:endParaRPr lang="en-US"/>
        </a:p>
      </dgm:t>
    </dgm:pt>
    <dgm:pt modelId="{B39BD230-5F0B-4771-B3E9-C90AD0148B15}">
      <dgm:prSet/>
      <dgm:spPr/>
      <dgm:t>
        <a:bodyPr/>
        <a:lstStyle/>
        <a:p>
          <a:pPr>
            <a:lnSpc>
              <a:spcPct val="100000"/>
            </a:lnSpc>
          </a:pPr>
          <a:r>
            <a:rPr lang="en-US"/>
            <a:t>Alliteration</a:t>
          </a:r>
        </a:p>
      </dgm:t>
    </dgm:pt>
    <dgm:pt modelId="{FD6AB776-9969-4014-84DC-454305A8A923}" type="parTrans" cxnId="{6ADBAA9C-B1B2-42FB-9CFE-4CFC29E79B9F}">
      <dgm:prSet/>
      <dgm:spPr/>
      <dgm:t>
        <a:bodyPr/>
        <a:lstStyle/>
        <a:p>
          <a:endParaRPr lang="en-US"/>
        </a:p>
      </dgm:t>
    </dgm:pt>
    <dgm:pt modelId="{8BBFCB5C-6C36-40D3-8411-21EC8C44E08E}" type="sibTrans" cxnId="{6ADBAA9C-B1B2-42FB-9CFE-4CFC29E79B9F}">
      <dgm:prSet/>
      <dgm:spPr/>
      <dgm:t>
        <a:bodyPr/>
        <a:lstStyle/>
        <a:p>
          <a:pPr>
            <a:lnSpc>
              <a:spcPct val="100000"/>
            </a:lnSpc>
          </a:pPr>
          <a:endParaRPr lang="en-US"/>
        </a:p>
      </dgm:t>
    </dgm:pt>
    <dgm:pt modelId="{C08787DD-A834-4880-9CF2-377BFDA11E7C}">
      <dgm:prSet/>
      <dgm:spPr/>
      <dgm:t>
        <a:bodyPr/>
        <a:lstStyle/>
        <a:p>
          <a:pPr>
            <a:lnSpc>
              <a:spcPct val="100000"/>
            </a:lnSpc>
          </a:pPr>
          <a:r>
            <a:rPr lang="en-US"/>
            <a:t>Metaphor</a:t>
          </a:r>
        </a:p>
      </dgm:t>
    </dgm:pt>
    <dgm:pt modelId="{40CF5EBC-84CF-4B1B-86B0-C813079BA857}" type="parTrans" cxnId="{C5EBA024-2947-42E9-BDB9-6E200DF64670}">
      <dgm:prSet/>
      <dgm:spPr/>
      <dgm:t>
        <a:bodyPr/>
        <a:lstStyle/>
        <a:p>
          <a:endParaRPr lang="en-US"/>
        </a:p>
      </dgm:t>
    </dgm:pt>
    <dgm:pt modelId="{62EE9305-AA74-40AD-9029-3C0B0AB25E62}" type="sibTrans" cxnId="{C5EBA024-2947-42E9-BDB9-6E200DF64670}">
      <dgm:prSet/>
      <dgm:spPr/>
      <dgm:t>
        <a:bodyPr/>
        <a:lstStyle/>
        <a:p>
          <a:pPr>
            <a:lnSpc>
              <a:spcPct val="100000"/>
            </a:lnSpc>
          </a:pPr>
          <a:endParaRPr lang="en-US"/>
        </a:p>
      </dgm:t>
    </dgm:pt>
    <dgm:pt modelId="{0765262B-977F-4302-A772-E0EC98EFF328}">
      <dgm:prSet/>
      <dgm:spPr/>
      <dgm:t>
        <a:bodyPr/>
        <a:lstStyle/>
        <a:p>
          <a:pPr>
            <a:lnSpc>
              <a:spcPct val="100000"/>
            </a:lnSpc>
          </a:pPr>
          <a:r>
            <a:rPr lang="en-US"/>
            <a:t>Rhetorical Question</a:t>
          </a:r>
        </a:p>
      </dgm:t>
    </dgm:pt>
    <dgm:pt modelId="{48E34E25-DE72-4FB5-AA41-E8F4B0E155D2}" type="parTrans" cxnId="{D5B79396-AC29-43F4-8DAC-E2A9D10A0257}">
      <dgm:prSet/>
      <dgm:spPr/>
      <dgm:t>
        <a:bodyPr/>
        <a:lstStyle/>
        <a:p>
          <a:endParaRPr lang="en-US"/>
        </a:p>
      </dgm:t>
    </dgm:pt>
    <dgm:pt modelId="{EECF1FB2-97F1-4326-BF2E-13C7A4DB9B74}" type="sibTrans" cxnId="{D5B79396-AC29-43F4-8DAC-E2A9D10A0257}">
      <dgm:prSet/>
      <dgm:spPr/>
      <dgm:t>
        <a:bodyPr/>
        <a:lstStyle/>
        <a:p>
          <a:pPr>
            <a:lnSpc>
              <a:spcPct val="100000"/>
            </a:lnSpc>
          </a:pPr>
          <a:endParaRPr lang="en-US"/>
        </a:p>
      </dgm:t>
    </dgm:pt>
    <dgm:pt modelId="{D7867BFC-0E4E-4F11-A8BA-8BC640BECDE1}" type="pres">
      <dgm:prSet presAssocID="{91526D04-524F-4182-8E1B-44C11815E7AD}" presName="root" presStyleCnt="0">
        <dgm:presLayoutVars>
          <dgm:dir/>
          <dgm:resizeHandles val="exact"/>
        </dgm:presLayoutVars>
      </dgm:prSet>
      <dgm:spPr/>
    </dgm:pt>
    <dgm:pt modelId="{2050E3F0-88E3-49EA-AA09-3E927EFDD80A}" type="pres">
      <dgm:prSet presAssocID="{91526D04-524F-4182-8E1B-44C11815E7AD}" presName="container" presStyleCnt="0">
        <dgm:presLayoutVars>
          <dgm:dir/>
          <dgm:resizeHandles val="exact"/>
        </dgm:presLayoutVars>
      </dgm:prSet>
      <dgm:spPr/>
    </dgm:pt>
    <dgm:pt modelId="{5BA80C44-D18D-44E2-826C-8418BBCCB9EE}" type="pres">
      <dgm:prSet presAssocID="{51C3955E-57F9-4399-BFCA-5C7EBB1C2D07}" presName="compNode" presStyleCnt="0"/>
      <dgm:spPr/>
    </dgm:pt>
    <dgm:pt modelId="{7477518E-1115-42F7-B151-D12F47F53A25}" type="pres">
      <dgm:prSet presAssocID="{51C3955E-57F9-4399-BFCA-5C7EBB1C2D07}" presName="iconBgRect" presStyleLbl="bgShp" presStyleIdx="0"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3889BB1B-50F4-4ADA-8C89-3CEB48B8C1DE}" type="pres">
      <dgm:prSet presAssocID="{51C3955E-57F9-4399-BFCA-5C7EBB1C2D0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ort with solid fill"/>
        </a:ext>
      </dgm:extLst>
    </dgm:pt>
    <dgm:pt modelId="{77AC0C69-592A-4E3D-BBC1-8D4271D725DE}" type="pres">
      <dgm:prSet presAssocID="{51C3955E-57F9-4399-BFCA-5C7EBB1C2D07}" presName="spaceRect" presStyleCnt="0"/>
      <dgm:spPr/>
    </dgm:pt>
    <dgm:pt modelId="{36479E02-F46D-4D9F-B6B1-48EBD2335EB4}" type="pres">
      <dgm:prSet presAssocID="{51C3955E-57F9-4399-BFCA-5C7EBB1C2D07}" presName="textRect" presStyleLbl="revTx" presStyleIdx="0" presStyleCnt="6">
        <dgm:presLayoutVars>
          <dgm:chMax val="1"/>
          <dgm:chPref val="1"/>
        </dgm:presLayoutVars>
      </dgm:prSet>
      <dgm:spPr/>
    </dgm:pt>
    <dgm:pt modelId="{50A291E1-3A45-4D4B-80BA-BB0E34892A32}" type="pres">
      <dgm:prSet presAssocID="{25D37698-E652-412C-9E7D-28CEF0287DA1}" presName="sibTrans" presStyleLbl="sibTrans2D1" presStyleIdx="0" presStyleCnt="0"/>
      <dgm:spPr/>
    </dgm:pt>
    <dgm:pt modelId="{4C9097DE-3811-430C-8B1E-850F1B312231}" type="pres">
      <dgm:prSet presAssocID="{F398A6B0-CD05-4811-A6BC-FBBD9064697D}" presName="compNode" presStyleCnt="0"/>
      <dgm:spPr/>
    </dgm:pt>
    <dgm:pt modelId="{7F979BD8-5BEB-4258-A7BE-93E931988987}" type="pres">
      <dgm:prSet presAssocID="{F398A6B0-CD05-4811-A6BC-FBBD9064697D}" presName="iconBgRect" presStyleLbl="bgShp" presStyleIdx="1"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21491049-1ADB-45A5-877B-1CE8FAF96DD9}" type="pres">
      <dgm:prSet presAssocID="{F398A6B0-CD05-4811-A6BC-FBBD9064697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sic Notation"/>
        </a:ext>
      </dgm:extLst>
    </dgm:pt>
    <dgm:pt modelId="{F0A407BA-A23F-4E45-BC3C-1735FBFC82D6}" type="pres">
      <dgm:prSet presAssocID="{F398A6B0-CD05-4811-A6BC-FBBD9064697D}" presName="spaceRect" presStyleCnt="0"/>
      <dgm:spPr/>
    </dgm:pt>
    <dgm:pt modelId="{0FDF024C-8D00-4E4F-B98C-11BAC27DDF05}" type="pres">
      <dgm:prSet presAssocID="{F398A6B0-CD05-4811-A6BC-FBBD9064697D}" presName="textRect" presStyleLbl="revTx" presStyleIdx="1" presStyleCnt="6">
        <dgm:presLayoutVars>
          <dgm:chMax val="1"/>
          <dgm:chPref val="1"/>
        </dgm:presLayoutVars>
      </dgm:prSet>
      <dgm:spPr/>
    </dgm:pt>
    <dgm:pt modelId="{BBF1DB95-21E1-463C-96AE-6DD3F791D235}" type="pres">
      <dgm:prSet presAssocID="{21C10D21-817B-4F22-82F8-9731DED1428B}" presName="sibTrans" presStyleLbl="sibTrans2D1" presStyleIdx="0" presStyleCnt="0"/>
      <dgm:spPr/>
    </dgm:pt>
    <dgm:pt modelId="{D9DF1C86-802D-4B06-809F-AFC69E7CC2F0}" type="pres">
      <dgm:prSet presAssocID="{92AE8D37-B4E5-448C-9B63-F8809DE5572A}" presName="compNode" presStyleCnt="0"/>
      <dgm:spPr/>
    </dgm:pt>
    <dgm:pt modelId="{3B4BED08-83B5-4ACC-91FE-300B2D73A2E4}" type="pres">
      <dgm:prSet presAssocID="{92AE8D37-B4E5-448C-9B63-F8809DE5572A}" presName="iconBgRect" presStyleLbl="bgShp" presStyleIdx="2"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B6BA2B73-CDD6-4A4C-8187-352D14682D09}" type="pres">
      <dgm:prSet presAssocID="{92AE8D37-B4E5-448C-9B63-F8809DE5572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oice"/>
        </a:ext>
      </dgm:extLst>
    </dgm:pt>
    <dgm:pt modelId="{2E4EEA53-D246-427C-9200-049BC67E651F}" type="pres">
      <dgm:prSet presAssocID="{92AE8D37-B4E5-448C-9B63-F8809DE5572A}" presName="spaceRect" presStyleCnt="0"/>
      <dgm:spPr/>
    </dgm:pt>
    <dgm:pt modelId="{A32D770B-332D-4AC0-A6B6-60AF723ED4FC}" type="pres">
      <dgm:prSet presAssocID="{92AE8D37-B4E5-448C-9B63-F8809DE5572A}" presName="textRect" presStyleLbl="revTx" presStyleIdx="2" presStyleCnt="6">
        <dgm:presLayoutVars>
          <dgm:chMax val="1"/>
          <dgm:chPref val="1"/>
        </dgm:presLayoutVars>
      </dgm:prSet>
      <dgm:spPr/>
    </dgm:pt>
    <dgm:pt modelId="{CED0F349-1097-4BFA-B686-09D10EFF625C}" type="pres">
      <dgm:prSet presAssocID="{1A256383-4B4B-4459-B6E5-39C47B358B2D}" presName="sibTrans" presStyleLbl="sibTrans2D1" presStyleIdx="0" presStyleCnt="0"/>
      <dgm:spPr/>
    </dgm:pt>
    <dgm:pt modelId="{31D5FC78-6C2A-4EC7-A1E5-7B0F26BB5ECC}" type="pres">
      <dgm:prSet presAssocID="{B39BD230-5F0B-4771-B3E9-C90AD0148B15}" presName="compNode" presStyleCnt="0"/>
      <dgm:spPr/>
    </dgm:pt>
    <dgm:pt modelId="{32A5D264-EC15-4D08-A2D4-62D882AD1CA0}" type="pres">
      <dgm:prSet presAssocID="{B39BD230-5F0B-4771-B3E9-C90AD0148B15}" presName="iconBgRect" presStyleLbl="bgShp" presStyleIdx="3"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4523F928-2D12-4478-AA9F-1DEE286252DD}" type="pres">
      <dgm:prSet presAssocID="{B39BD230-5F0B-4771-B3E9-C90AD0148B15}"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eas In Pod with solid fill"/>
        </a:ext>
      </dgm:extLst>
    </dgm:pt>
    <dgm:pt modelId="{8C292470-B645-44FE-8A35-11715EE1CEA6}" type="pres">
      <dgm:prSet presAssocID="{B39BD230-5F0B-4771-B3E9-C90AD0148B15}" presName="spaceRect" presStyleCnt="0"/>
      <dgm:spPr/>
    </dgm:pt>
    <dgm:pt modelId="{BC5C3826-C1C6-4467-B03C-E7EED133E046}" type="pres">
      <dgm:prSet presAssocID="{B39BD230-5F0B-4771-B3E9-C90AD0148B15}" presName="textRect" presStyleLbl="revTx" presStyleIdx="3" presStyleCnt="6">
        <dgm:presLayoutVars>
          <dgm:chMax val="1"/>
          <dgm:chPref val="1"/>
        </dgm:presLayoutVars>
      </dgm:prSet>
      <dgm:spPr/>
    </dgm:pt>
    <dgm:pt modelId="{B63152EB-61B1-4757-B530-10F7F4401937}" type="pres">
      <dgm:prSet presAssocID="{8BBFCB5C-6C36-40D3-8411-21EC8C44E08E}" presName="sibTrans" presStyleLbl="sibTrans2D1" presStyleIdx="0" presStyleCnt="0"/>
      <dgm:spPr/>
    </dgm:pt>
    <dgm:pt modelId="{DBD6A4DB-025B-4A58-BE38-19B84A0649FF}" type="pres">
      <dgm:prSet presAssocID="{C08787DD-A834-4880-9CF2-377BFDA11E7C}" presName="compNode" presStyleCnt="0"/>
      <dgm:spPr/>
    </dgm:pt>
    <dgm:pt modelId="{814310F6-462D-4EED-AFC9-28BE6AD2D195}" type="pres">
      <dgm:prSet presAssocID="{C08787DD-A834-4880-9CF2-377BFDA11E7C}" presName="iconBgRect" presStyleLbl="bgShp" presStyleIdx="4"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6AE735EE-93CC-4D15-9AFC-8EC932FC4426}" type="pres">
      <dgm:prSet presAssocID="{C08787DD-A834-4880-9CF2-377BFDA11E7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hought bubble"/>
        </a:ext>
      </dgm:extLst>
    </dgm:pt>
    <dgm:pt modelId="{C6E551C8-1378-4B40-A5E5-AA92E4641FDF}" type="pres">
      <dgm:prSet presAssocID="{C08787DD-A834-4880-9CF2-377BFDA11E7C}" presName="spaceRect" presStyleCnt="0"/>
      <dgm:spPr/>
    </dgm:pt>
    <dgm:pt modelId="{F3B05E02-EE62-437F-BBC1-BD6DB8448615}" type="pres">
      <dgm:prSet presAssocID="{C08787DD-A834-4880-9CF2-377BFDA11E7C}" presName="textRect" presStyleLbl="revTx" presStyleIdx="4" presStyleCnt="6">
        <dgm:presLayoutVars>
          <dgm:chMax val="1"/>
          <dgm:chPref val="1"/>
        </dgm:presLayoutVars>
      </dgm:prSet>
      <dgm:spPr/>
    </dgm:pt>
    <dgm:pt modelId="{1DA93FDE-91F4-4689-A445-C9AC357928E8}" type="pres">
      <dgm:prSet presAssocID="{62EE9305-AA74-40AD-9029-3C0B0AB25E62}" presName="sibTrans" presStyleLbl="sibTrans2D1" presStyleIdx="0" presStyleCnt="0"/>
      <dgm:spPr/>
    </dgm:pt>
    <dgm:pt modelId="{41FDC990-A842-4C6E-8B06-6DD98C792C01}" type="pres">
      <dgm:prSet presAssocID="{0765262B-977F-4302-A772-E0EC98EFF328}" presName="compNode" presStyleCnt="0"/>
      <dgm:spPr/>
    </dgm:pt>
    <dgm:pt modelId="{4A356C94-9F72-48BB-94AD-1FCFA676E224}" type="pres">
      <dgm:prSet presAssocID="{0765262B-977F-4302-A772-E0EC98EFF328}" presName="iconBgRect" presStyleLbl="bgShp" presStyleIdx="5"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733B2AA4-0FC1-458E-AB5A-0D754F7F3B09}" type="pres">
      <dgm:prSet presAssocID="{0765262B-977F-4302-A772-E0EC98EFF32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lp"/>
        </a:ext>
      </dgm:extLst>
    </dgm:pt>
    <dgm:pt modelId="{FEB87D61-9F15-486D-87A0-C1B44ACDF503}" type="pres">
      <dgm:prSet presAssocID="{0765262B-977F-4302-A772-E0EC98EFF328}" presName="spaceRect" presStyleCnt="0"/>
      <dgm:spPr/>
    </dgm:pt>
    <dgm:pt modelId="{E5226F9D-66E8-4CC5-BA66-7DBE95E4A331}" type="pres">
      <dgm:prSet presAssocID="{0765262B-977F-4302-A772-E0EC98EFF328}" presName="textRect" presStyleLbl="revTx" presStyleIdx="5" presStyleCnt="6">
        <dgm:presLayoutVars>
          <dgm:chMax val="1"/>
          <dgm:chPref val="1"/>
        </dgm:presLayoutVars>
      </dgm:prSet>
      <dgm:spPr/>
    </dgm:pt>
  </dgm:ptLst>
  <dgm:cxnLst>
    <dgm:cxn modelId="{5970B204-3CF4-40AB-AF70-E0B52B6035A8}" srcId="{91526D04-524F-4182-8E1B-44C11815E7AD}" destId="{92AE8D37-B4E5-448C-9B63-F8809DE5572A}" srcOrd="2" destOrd="0" parTransId="{F0EF9639-DEF7-4B37-80D9-86CB2DCC0B09}" sibTransId="{1A256383-4B4B-4459-B6E5-39C47B358B2D}"/>
    <dgm:cxn modelId="{D07FC404-E513-4D68-8AE0-C9C834465AD2}" type="presOf" srcId="{F398A6B0-CD05-4811-A6BC-FBBD9064697D}" destId="{0FDF024C-8D00-4E4F-B98C-11BAC27DDF05}" srcOrd="0" destOrd="0" presId="urn:microsoft.com/office/officeart/2018/2/layout/IconCircleList"/>
    <dgm:cxn modelId="{C5EBA024-2947-42E9-BDB9-6E200DF64670}" srcId="{91526D04-524F-4182-8E1B-44C11815E7AD}" destId="{C08787DD-A834-4880-9CF2-377BFDA11E7C}" srcOrd="4" destOrd="0" parTransId="{40CF5EBC-84CF-4B1B-86B0-C813079BA857}" sibTransId="{62EE9305-AA74-40AD-9029-3C0B0AB25E62}"/>
    <dgm:cxn modelId="{3C49CF4A-B7FF-4C14-AFEF-E1A9767B3AC1}" srcId="{91526D04-524F-4182-8E1B-44C11815E7AD}" destId="{51C3955E-57F9-4399-BFCA-5C7EBB1C2D07}" srcOrd="0" destOrd="0" parTransId="{A9E1EF61-6A1F-4BF7-9276-5B906CA5A237}" sibTransId="{25D37698-E652-412C-9E7D-28CEF0287DA1}"/>
    <dgm:cxn modelId="{743CA34F-62D3-4A7D-993E-7DB4790F9455}" type="presOf" srcId="{0765262B-977F-4302-A772-E0EC98EFF328}" destId="{E5226F9D-66E8-4CC5-BA66-7DBE95E4A331}" srcOrd="0" destOrd="0" presId="urn:microsoft.com/office/officeart/2018/2/layout/IconCircleList"/>
    <dgm:cxn modelId="{4F274375-F97D-416C-B29F-E3B40EEDC37A}" type="presOf" srcId="{C08787DD-A834-4880-9CF2-377BFDA11E7C}" destId="{F3B05E02-EE62-437F-BBC1-BD6DB8448615}" srcOrd="0" destOrd="0" presId="urn:microsoft.com/office/officeart/2018/2/layout/IconCircleList"/>
    <dgm:cxn modelId="{74040188-B7FD-4EB6-AF8F-7FED851AAF68}" type="presOf" srcId="{51C3955E-57F9-4399-BFCA-5C7EBB1C2D07}" destId="{36479E02-F46D-4D9F-B6B1-48EBD2335EB4}" srcOrd="0" destOrd="0" presId="urn:microsoft.com/office/officeart/2018/2/layout/IconCircleList"/>
    <dgm:cxn modelId="{04A81C90-71A1-48F2-B4FA-C4ECF14C4C3F}" type="presOf" srcId="{1A256383-4B4B-4459-B6E5-39C47B358B2D}" destId="{CED0F349-1097-4BFA-B686-09D10EFF625C}" srcOrd="0" destOrd="0" presId="urn:microsoft.com/office/officeart/2018/2/layout/IconCircleList"/>
    <dgm:cxn modelId="{D5B79396-AC29-43F4-8DAC-E2A9D10A0257}" srcId="{91526D04-524F-4182-8E1B-44C11815E7AD}" destId="{0765262B-977F-4302-A772-E0EC98EFF328}" srcOrd="5" destOrd="0" parTransId="{48E34E25-DE72-4FB5-AA41-E8F4B0E155D2}" sibTransId="{EECF1FB2-97F1-4326-BF2E-13C7A4DB9B74}"/>
    <dgm:cxn modelId="{6ADBAA9C-B1B2-42FB-9CFE-4CFC29E79B9F}" srcId="{91526D04-524F-4182-8E1B-44C11815E7AD}" destId="{B39BD230-5F0B-4771-B3E9-C90AD0148B15}" srcOrd="3" destOrd="0" parTransId="{FD6AB776-9969-4014-84DC-454305A8A923}" sibTransId="{8BBFCB5C-6C36-40D3-8411-21EC8C44E08E}"/>
    <dgm:cxn modelId="{888913A3-E3CF-420A-8483-3A74F26FF97F}" srcId="{91526D04-524F-4182-8E1B-44C11815E7AD}" destId="{F398A6B0-CD05-4811-A6BC-FBBD9064697D}" srcOrd="1" destOrd="0" parTransId="{7BC09DA9-29F2-471D-AC71-C5EBB3D981F4}" sibTransId="{21C10D21-817B-4F22-82F8-9731DED1428B}"/>
    <dgm:cxn modelId="{06FC2DA7-4C4A-49E8-A292-E3834377F39F}" type="presOf" srcId="{91526D04-524F-4182-8E1B-44C11815E7AD}" destId="{D7867BFC-0E4E-4F11-A8BA-8BC640BECDE1}" srcOrd="0" destOrd="0" presId="urn:microsoft.com/office/officeart/2018/2/layout/IconCircleList"/>
    <dgm:cxn modelId="{A66FC0B9-F912-4CDA-91E3-9C1AFA4211C6}" type="presOf" srcId="{21C10D21-817B-4F22-82F8-9731DED1428B}" destId="{BBF1DB95-21E1-463C-96AE-6DD3F791D235}" srcOrd="0" destOrd="0" presId="urn:microsoft.com/office/officeart/2018/2/layout/IconCircleList"/>
    <dgm:cxn modelId="{55AEC5BB-0D44-4634-84EC-518E2E42812C}" type="presOf" srcId="{8BBFCB5C-6C36-40D3-8411-21EC8C44E08E}" destId="{B63152EB-61B1-4757-B530-10F7F4401937}" srcOrd="0" destOrd="0" presId="urn:microsoft.com/office/officeart/2018/2/layout/IconCircleList"/>
    <dgm:cxn modelId="{3FC27ECA-F1EE-4825-96BA-792E85B67793}" type="presOf" srcId="{B39BD230-5F0B-4771-B3E9-C90AD0148B15}" destId="{BC5C3826-C1C6-4467-B03C-E7EED133E046}" srcOrd="0" destOrd="0" presId="urn:microsoft.com/office/officeart/2018/2/layout/IconCircleList"/>
    <dgm:cxn modelId="{AE3CD2F1-CF7F-4AFD-9B5D-E38D1A04F674}" type="presOf" srcId="{92AE8D37-B4E5-448C-9B63-F8809DE5572A}" destId="{A32D770B-332D-4AC0-A6B6-60AF723ED4FC}" srcOrd="0" destOrd="0" presId="urn:microsoft.com/office/officeart/2018/2/layout/IconCircleList"/>
    <dgm:cxn modelId="{DC732DFA-B0D1-4F26-A2E7-327B15096CCF}" type="presOf" srcId="{62EE9305-AA74-40AD-9029-3C0B0AB25E62}" destId="{1DA93FDE-91F4-4689-A445-C9AC357928E8}" srcOrd="0" destOrd="0" presId="urn:microsoft.com/office/officeart/2018/2/layout/IconCircleList"/>
    <dgm:cxn modelId="{BF8ED8FB-3C81-47CF-BBCD-BB0770FEC989}" type="presOf" srcId="{25D37698-E652-412C-9E7D-28CEF0287DA1}" destId="{50A291E1-3A45-4D4B-80BA-BB0E34892A32}" srcOrd="0" destOrd="0" presId="urn:microsoft.com/office/officeart/2018/2/layout/IconCircleList"/>
    <dgm:cxn modelId="{5783EB9B-439E-4E94-B4D8-61B84042F888}" type="presParOf" srcId="{D7867BFC-0E4E-4F11-A8BA-8BC640BECDE1}" destId="{2050E3F0-88E3-49EA-AA09-3E927EFDD80A}" srcOrd="0" destOrd="0" presId="urn:microsoft.com/office/officeart/2018/2/layout/IconCircleList"/>
    <dgm:cxn modelId="{71FD61CC-174F-4ECE-92CD-9B739E434F3D}" type="presParOf" srcId="{2050E3F0-88E3-49EA-AA09-3E927EFDD80A}" destId="{5BA80C44-D18D-44E2-826C-8418BBCCB9EE}" srcOrd="0" destOrd="0" presId="urn:microsoft.com/office/officeart/2018/2/layout/IconCircleList"/>
    <dgm:cxn modelId="{A677429F-94DA-4ABB-9788-08E89BE4A806}" type="presParOf" srcId="{5BA80C44-D18D-44E2-826C-8418BBCCB9EE}" destId="{7477518E-1115-42F7-B151-D12F47F53A25}" srcOrd="0" destOrd="0" presId="urn:microsoft.com/office/officeart/2018/2/layout/IconCircleList"/>
    <dgm:cxn modelId="{203C80A9-550E-4DFB-9966-0DD34F432057}" type="presParOf" srcId="{5BA80C44-D18D-44E2-826C-8418BBCCB9EE}" destId="{3889BB1B-50F4-4ADA-8C89-3CEB48B8C1DE}" srcOrd="1" destOrd="0" presId="urn:microsoft.com/office/officeart/2018/2/layout/IconCircleList"/>
    <dgm:cxn modelId="{028CA133-9FC4-4EDE-945C-1BB1D1153526}" type="presParOf" srcId="{5BA80C44-D18D-44E2-826C-8418BBCCB9EE}" destId="{77AC0C69-592A-4E3D-BBC1-8D4271D725DE}" srcOrd="2" destOrd="0" presId="urn:microsoft.com/office/officeart/2018/2/layout/IconCircleList"/>
    <dgm:cxn modelId="{CE2FCE04-05FE-4C26-95EC-C78F095849CE}" type="presParOf" srcId="{5BA80C44-D18D-44E2-826C-8418BBCCB9EE}" destId="{36479E02-F46D-4D9F-B6B1-48EBD2335EB4}" srcOrd="3" destOrd="0" presId="urn:microsoft.com/office/officeart/2018/2/layout/IconCircleList"/>
    <dgm:cxn modelId="{911B3A4C-11F9-4D73-A409-63D14B7B6976}" type="presParOf" srcId="{2050E3F0-88E3-49EA-AA09-3E927EFDD80A}" destId="{50A291E1-3A45-4D4B-80BA-BB0E34892A32}" srcOrd="1" destOrd="0" presId="urn:microsoft.com/office/officeart/2018/2/layout/IconCircleList"/>
    <dgm:cxn modelId="{D4AD6256-45A5-4B08-BCF9-3C81A9D57C5D}" type="presParOf" srcId="{2050E3F0-88E3-49EA-AA09-3E927EFDD80A}" destId="{4C9097DE-3811-430C-8B1E-850F1B312231}" srcOrd="2" destOrd="0" presId="urn:microsoft.com/office/officeart/2018/2/layout/IconCircleList"/>
    <dgm:cxn modelId="{315F6F4E-7AFA-4A58-ADC9-646CE67ABEE9}" type="presParOf" srcId="{4C9097DE-3811-430C-8B1E-850F1B312231}" destId="{7F979BD8-5BEB-4258-A7BE-93E931988987}" srcOrd="0" destOrd="0" presId="urn:microsoft.com/office/officeart/2018/2/layout/IconCircleList"/>
    <dgm:cxn modelId="{4D554E1D-B31C-4EEA-92DB-3D02E80FDD0F}" type="presParOf" srcId="{4C9097DE-3811-430C-8B1E-850F1B312231}" destId="{21491049-1ADB-45A5-877B-1CE8FAF96DD9}" srcOrd="1" destOrd="0" presId="urn:microsoft.com/office/officeart/2018/2/layout/IconCircleList"/>
    <dgm:cxn modelId="{CA8E223B-4D0D-4D2B-84B9-C35ADB149AC4}" type="presParOf" srcId="{4C9097DE-3811-430C-8B1E-850F1B312231}" destId="{F0A407BA-A23F-4E45-BC3C-1735FBFC82D6}" srcOrd="2" destOrd="0" presId="urn:microsoft.com/office/officeart/2018/2/layout/IconCircleList"/>
    <dgm:cxn modelId="{AD3B9CA6-0FDD-4822-967F-7D54B2789647}" type="presParOf" srcId="{4C9097DE-3811-430C-8B1E-850F1B312231}" destId="{0FDF024C-8D00-4E4F-B98C-11BAC27DDF05}" srcOrd="3" destOrd="0" presId="urn:microsoft.com/office/officeart/2018/2/layout/IconCircleList"/>
    <dgm:cxn modelId="{004EB052-FDE3-43E3-A5D8-C2CB55B1E312}" type="presParOf" srcId="{2050E3F0-88E3-49EA-AA09-3E927EFDD80A}" destId="{BBF1DB95-21E1-463C-96AE-6DD3F791D235}" srcOrd="3" destOrd="0" presId="urn:microsoft.com/office/officeart/2018/2/layout/IconCircleList"/>
    <dgm:cxn modelId="{C1CA2C13-E633-4AB0-8191-6098CF82F330}" type="presParOf" srcId="{2050E3F0-88E3-49EA-AA09-3E927EFDD80A}" destId="{D9DF1C86-802D-4B06-809F-AFC69E7CC2F0}" srcOrd="4" destOrd="0" presId="urn:microsoft.com/office/officeart/2018/2/layout/IconCircleList"/>
    <dgm:cxn modelId="{B1B0DCF1-6D9B-4530-BD4D-3467EBB915E7}" type="presParOf" srcId="{D9DF1C86-802D-4B06-809F-AFC69E7CC2F0}" destId="{3B4BED08-83B5-4ACC-91FE-300B2D73A2E4}" srcOrd="0" destOrd="0" presId="urn:microsoft.com/office/officeart/2018/2/layout/IconCircleList"/>
    <dgm:cxn modelId="{24829A4F-07DF-4DE9-83A2-AB8A1B520E40}" type="presParOf" srcId="{D9DF1C86-802D-4B06-809F-AFC69E7CC2F0}" destId="{B6BA2B73-CDD6-4A4C-8187-352D14682D09}" srcOrd="1" destOrd="0" presId="urn:microsoft.com/office/officeart/2018/2/layout/IconCircleList"/>
    <dgm:cxn modelId="{C0775849-C194-4317-AAF8-C989E1393785}" type="presParOf" srcId="{D9DF1C86-802D-4B06-809F-AFC69E7CC2F0}" destId="{2E4EEA53-D246-427C-9200-049BC67E651F}" srcOrd="2" destOrd="0" presId="urn:microsoft.com/office/officeart/2018/2/layout/IconCircleList"/>
    <dgm:cxn modelId="{9A07D79F-18BA-491D-BD1B-3F5074D2D159}" type="presParOf" srcId="{D9DF1C86-802D-4B06-809F-AFC69E7CC2F0}" destId="{A32D770B-332D-4AC0-A6B6-60AF723ED4FC}" srcOrd="3" destOrd="0" presId="urn:microsoft.com/office/officeart/2018/2/layout/IconCircleList"/>
    <dgm:cxn modelId="{4AE7C844-683E-4BDB-9AF5-81C7224683DA}" type="presParOf" srcId="{2050E3F0-88E3-49EA-AA09-3E927EFDD80A}" destId="{CED0F349-1097-4BFA-B686-09D10EFF625C}" srcOrd="5" destOrd="0" presId="urn:microsoft.com/office/officeart/2018/2/layout/IconCircleList"/>
    <dgm:cxn modelId="{2DA758B3-CC4C-4471-B194-635F5E54E149}" type="presParOf" srcId="{2050E3F0-88E3-49EA-AA09-3E927EFDD80A}" destId="{31D5FC78-6C2A-4EC7-A1E5-7B0F26BB5ECC}" srcOrd="6" destOrd="0" presId="urn:microsoft.com/office/officeart/2018/2/layout/IconCircleList"/>
    <dgm:cxn modelId="{9A00B7BA-000A-4294-BF7C-2269361397AF}" type="presParOf" srcId="{31D5FC78-6C2A-4EC7-A1E5-7B0F26BB5ECC}" destId="{32A5D264-EC15-4D08-A2D4-62D882AD1CA0}" srcOrd="0" destOrd="0" presId="urn:microsoft.com/office/officeart/2018/2/layout/IconCircleList"/>
    <dgm:cxn modelId="{EEDB4E3B-2B21-4598-8865-F73E83DC9104}" type="presParOf" srcId="{31D5FC78-6C2A-4EC7-A1E5-7B0F26BB5ECC}" destId="{4523F928-2D12-4478-AA9F-1DEE286252DD}" srcOrd="1" destOrd="0" presId="urn:microsoft.com/office/officeart/2018/2/layout/IconCircleList"/>
    <dgm:cxn modelId="{7AB8A004-9932-473C-AEE7-8B554F0C3108}" type="presParOf" srcId="{31D5FC78-6C2A-4EC7-A1E5-7B0F26BB5ECC}" destId="{8C292470-B645-44FE-8A35-11715EE1CEA6}" srcOrd="2" destOrd="0" presId="urn:microsoft.com/office/officeart/2018/2/layout/IconCircleList"/>
    <dgm:cxn modelId="{6C1088E9-58A1-4831-8260-3779288AF8D5}" type="presParOf" srcId="{31D5FC78-6C2A-4EC7-A1E5-7B0F26BB5ECC}" destId="{BC5C3826-C1C6-4467-B03C-E7EED133E046}" srcOrd="3" destOrd="0" presId="urn:microsoft.com/office/officeart/2018/2/layout/IconCircleList"/>
    <dgm:cxn modelId="{BD0B2FCA-BB97-48FD-9FCA-C802BCDDFE69}" type="presParOf" srcId="{2050E3F0-88E3-49EA-AA09-3E927EFDD80A}" destId="{B63152EB-61B1-4757-B530-10F7F4401937}" srcOrd="7" destOrd="0" presId="urn:microsoft.com/office/officeart/2018/2/layout/IconCircleList"/>
    <dgm:cxn modelId="{FCAF6D81-3D9D-4C82-B6E0-2A52AF1EC742}" type="presParOf" srcId="{2050E3F0-88E3-49EA-AA09-3E927EFDD80A}" destId="{DBD6A4DB-025B-4A58-BE38-19B84A0649FF}" srcOrd="8" destOrd="0" presId="urn:microsoft.com/office/officeart/2018/2/layout/IconCircleList"/>
    <dgm:cxn modelId="{C7AE261B-340D-4B8F-AFFE-B81D0763F661}" type="presParOf" srcId="{DBD6A4DB-025B-4A58-BE38-19B84A0649FF}" destId="{814310F6-462D-4EED-AFC9-28BE6AD2D195}" srcOrd="0" destOrd="0" presId="urn:microsoft.com/office/officeart/2018/2/layout/IconCircleList"/>
    <dgm:cxn modelId="{99F8007B-5309-424F-B2E2-7398D4F0E63C}" type="presParOf" srcId="{DBD6A4DB-025B-4A58-BE38-19B84A0649FF}" destId="{6AE735EE-93CC-4D15-9AFC-8EC932FC4426}" srcOrd="1" destOrd="0" presId="urn:microsoft.com/office/officeart/2018/2/layout/IconCircleList"/>
    <dgm:cxn modelId="{D82E1246-75AE-4DA5-8410-49A70364457C}" type="presParOf" srcId="{DBD6A4DB-025B-4A58-BE38-19B84A0649FF}" destId="{C6E551C8-1378-4B40-A5E5-AA92E4641FDF}" srcOrd="2" destOrd="0" presId="urn:microsoft.com/office/officeart/2018/2/layout/IconCircleList"/>
    <dgm:cxn modelId="{9735A837-7E07-4D66-8A35-06C15D835A05}" type="presParOf" srcId="{DBD6A4DB-025B-4A58-BE38-19B84A0649FF}" destId="{F3B05E02-EE62-437F-BBC1-BD6DB8448615}" srcOrd="3" destOrd="0" presId="urn:microsoft.com/office/officeart/2018/2/layout/IconCircleList"/>
    <dgm:cxn modelId="{2B0BCA11-409B-48AA-A246-31B02F5814E1}" type="presParOf" srcId="{2050E3F0-88E3-49EA-AA09-3E927EFDD80A}" destId="{1DA93FDE-91F4-4689-A445-C9AC357928E8}" srcOrd="9" destOrd="0" presId="urn:microsoft.com/office/officeart/2018/2/layout/IconCircleList"/>
    <dgm:cxn modelId="{15F3C7E3-FBC8-46CC-A80D-9F496053C332}" type="presParOf" srcId="{2050E3F0-88E3-49EA-AA09-3E927EFDD80A}" destId="{41FDC990-A842-4C6E-8B06-6DD98C792C01}" srcOrd="10" destOrd="0" presId="urn:microsoft.com/office/officeart/2018/2/layout/IconCircleList"/>
    <dgm:cxn modelId="{B80270BC-DFB3-40B1-B0F7-6E4F62A177C4}" type="presParOf" srcId="{41FDC990-A842-4C6E-8B06-6DD98C792C01}" destId="{4A356C94-9F72-48BB-94AD-1FCFA676E224}" srcOrd="0" destOrd="0" presId="urn:microsoft.com/office/officeart/2018/2/layout/IconCircleList"/>
    <dgm:cxn modelId="{17C03016-99C7-4AD0-8976-E9D564A113BA}" type="presParOf" srcId="{41FDC990-A842-4C6E-8B06-6DD98C792C01}" destId="{733B2AA4-0FC1-458E-AB5A-0D754F7F3B09}" srcOrd="1" destOrd="0" presId="urn:microsoft.com/office/officeart/2018/2/layout/IconCircleList"/>
    <dgm:cxn modelId="{A19683F5-4A70-4D75-BF08-75530790B8E6}" type="presParOf" srcId="{41FDC990-A842-4C6E-8B06-6DD98C792C01}" destId="{FEB87D61-9F15-486D-87A0-C1B44ACDF503}" srcOrd="2" destOrd="0" presId="urn:microsoft.com/office/officeart/2018/2/layout/IconCircleList"/>
    <dgm:cxn modelId="{2A622B85-24D6-40E9-9C39-1B4A4EAEA1A3}" type="presParOf" srcId="{41FDC990-A842-4C6E-8B06-6DD98C792C01}" destId="{E5226F9D-66E8-4CC5-BA66-7DBE95E4A33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1526D04-524F-4182-8E1B-44C11815E7AD}" type="doc">
      <dgm:prSet loTypeId="urn:microsoft.com/office/officeart/2018/2/layout/IconCircleList" loCatId="icon" qsTypeId="urn:microsoft.com/office/officeart/2005/8/quickstyle/simple5" qsCatId="simple" csTypeId="urn:microsoft.com/office/officeart/2005/8/colors/colorful1" csCatId="colorful" phldr="1"/>
      <dgm:spPr/>
      <dgm:t>
        <a:bodyPr/>
        <a:lstStyle/>
        <a:p>
          <a:endParaRPr lang="en-US"/>
        </a:p>
      </dgm:t>
    </dgm:pt>
    <dgm:pt modelId="{621E2DE1-EF19-49FC-AEA4-22DE3173F2B6}">
      <dgm:prSet/>
      <dgm:spPr/>
      <dgm:t>
        <a:bodyPr/>
        <a:lstStyle/>
        <a:p>
          <a:pPr>
            <a:lnSpc>
              <a:spcPct val="100000"/>
            </a:lnSpc>
          </a:pPr>
          <a:r>
            <a:rPr lang="en-US"/>
            <a:t>Triple Option (Rule of Three)</a:t>
          </a:r>
        </a:p>
      </dgm:t>
    </dgm:pt>
    <dgm:pt modelId="{54EFE196-ED36-401A-BE1E-3472215D3292}" type="parTrans" cxnId="{62094249-8D1E-4A0D-A31A-9F1208B06355}">
      <dgm:prSet/>
      <dgm:spPr/>
      <dgm:t>
        <a:bodyPr/>
        <a:lstStyle/>
        <a:p>
          <a:endParaRPr lang="en-US"/>
        </a:p>
      </dgm:t>
    </dgm:pt>
    <dgm:pt modelId="{BEF00165-4A6C-434D-8E9E-77FD087ADA8F}" type="sibTrans" cxnId="{62094249-8D1E-4A0D-A31A-9F1208B06355}">
      <dgm:prSet/>
      <dgm:spPr/>
      <dgm:t>
        <a:bodyPr/>
        <a:lstStyle/>
        <a:p>
          <a:pPr>
            <a:lnSpc>
              <a:spcPct val="100000"/>
            </a:lnSpc>
          </a:pPr>
          <a:endParaRPr lang="en-US"/>
        </a:p>
      </dgm:t>
    </dgm:pt>
    <dgm:pt modelId="{44BF0FA9-B6EE-4AEE-96F7-D442CDB8CB40}">
      <dgm:prSet/>
      <dgm:spPr/>
      <dgm:t>
        <a:bodyPr/>
        <a:lstStyle/>
        <a:p>
          <a:pPr>
            <a:lnSpc>
              <a:spcPct val="100000"/>
            </a:lnSpc>
          </a:pPr>
          <a:r>
            <a:rPr lang="en-US"/>
            <a:t>Hyperbole</a:t>
          </a:r>
        </a:p>
      </dgm:t>
    </dgm:pt>
    <dgm:pt modelId="{52269BB2-D338-47CA-AFEA-A42D25B152F9}" type="parTrans" cxnId="{31CFB8E7-43B4-43BD-8439-D7C07935A9C3}">
      <dgm:prSet/>
      <dgm:spPr/>
      <dgm:t>
        <a:bodyPr/>
        <a:lstStyle/>
        <a:p>
          <a:endParaRPr lang="en-US"/>
        </a:p>
      </dgm:t>
    </dgm:pt>
    <dgm:pt modelId="{AA69CE53-FD47-4357-92D6-3357B259A538}" type="sibTrans" cxnId="{31CFB8E7-43B4-43BD-8439-D7C07935A9C3}">
      <dgm:prSet/>
      <dgm:spPr/>
      <dgm:t>
        <a:bodyPr/>
        <a:lstStyle/>
        <a:p>
          <a:pPr>
            <a:lnSpc>
              <a:spcPct val="100000"/>
            </a:lnSpc>
          </a:pPr>
          <a:endParaRPr lang="en-US"/>
        </a:p>
      </dgm:t>
    </dgm:pt>
    <dgm:pt modelId="{47CC2B1E-D937-4839-8832-B50088EE9A28}">
      <dgm:prSet/>
      <dgm:spPr/>
      <dgm:t>
        <a:bodyPr/>
        <a:lstStyle/>
        <a:p>
          <a:pPr>
            <a:lnSpc>
              <a:spcPct val="100000"/>
            </a:lnSpc>
          </a:pPr>
          <a:r>
            <a:rPr lang="en-US"/>
            <a:t>Satire</a:t>
          </a:r>
        </a:p>
      </dgm:t>
    </dgm:pt>
    <dgm:pt modelId="{E097A82D-710D-49C6-A3D7-19FCAC803E44}" type="parTrans" cxnId="{A4D528F9-5B62-4907-88B5-023BE055ACC6}">
      <dgm:prSet/>
      <dgm:spPr/>
      <dgm:t>
        <a:bodyPr/>
        <a:lstStyle/>
        <a:p>
          <a:endParaRPr lang="en-US"/>
        </a:p>
      </dgm:t>
    </dgm:pt>
    <dgm:pt modelId="{458AF730-279D-4A37-81CB-9F71EDAFB5CC}" type="sibTrans" cxnId="{A4D528F9-5B62-4907-88B5-023BE055ACC6}">
      <dgm:prSet/>
      <dgm:spPr/>
      <dgm:t>
        <a:bodyPr/>
        <a:lstStyle/>
        <a:p>
          <a:pPr>
            <a:lnSpc>
              <a:spcPct val="100000"/>
            </a:lnSpc>
          </a:pPr>
          <a:endParaRPr lang="en-US"/>
        </a:p>
      </dgm:t>
    </dgm:pt>
    <dgm:pt modelId="{93ECA38B-A6A9-4D73-B7EC-496018187993}">
      <dgm:prSet/>
      <dgm:spPr/>
      <dgm:t>
        <a:bodyPr/>
        <a:lstStyle/>
        <a:p>
          <a:pPr>
            <a:lnSpc>
              <a:spcPct val="100000"/>
            </a:lnSpc>
          </a:pPr>
          <a:r>
            <a:rPr lang="en-US"/>
            <a:t>Anecdote</a:t>
          </a:r>
        </a:p>
      </dgm:t>
    </dgm:pt>
    <dgm:pt modelId="{DF601AB6-E782-42C3-9996-1AA63360DA96}" type="parTrans" cxnId="{305FB446-87DE-4DA4-9D9E-DFF11880A963}">
      <dgm:prSet/>
      <dgm:spPr/>
      <dgm:t>
        <a:bodyPr/>
        <a:lstStyle/>
        <a:p>
          <a:endParaRPr lang="en-US"/>
        </a:p>
      </dgm:t>
    </dgm:pt>
    <dgm:pt modelId="{B7D9F890-4D87-4663-953D-F9BF79B40382}" type="sibTrans" cxnId="{305FB446-87DE-4DA4-9D9E-DFF11880A963}">
      <dgm:prSet/>
      <dgm:spPr/>
      <dgm:t>
        <a:bodyPr/>
        <a:lstStyle/>
        <a:p>
          <a:pPr>
            <a:lnSpc>
              <a:spcPct val="100000"/>
            </a:lnSpc>
          </a:pPr>
          <a:endParaRPr lang="en-US"/>
        </a:p>
      </dgm:t>
    </dgm:pt>
    <dgm:pt modelId="{8FA16EBE-FC39-4F4B-8782-444754E31017}">
      <dgm:prSet/>
      <dgm:spPr/>
      <dgm:t>
        <a:bodyPr/>
        <a:lstStyle/>
        <a:p>
          <a:pPr>
            <a:lnSpc>
              <a:spcPct val="100000"/>
            </a:lnSpc>
          </a:pPr>
          <a:r>
            <a:rPr lang="en-US"/>
            <a:t>Allusions</a:t>
          </a:r>
        </a:p>
      </dgm:t>
    </dgm:pt>
    <dgm:pt modelId="{E86CC149-4708-4045-B3F5-4DE5869C120A}" type="parTrans" cxnId="{098065BA-ED25-481B-80D8-89C2748264ED}">
      <dgm:prSet/>
      <dgm:spPr/>
      <dgm:t>
        <a:bodyPr/>
        <a:lstStyle/>
        <a:p>
          <a:endParaRPr lang="en-US"/>
        </a:p>
      </dgm:t>
    </dgm:pt>
    <dgm:pt modelId="{66E3E1DE-0688-4F62-A829-4D8B4F976535}" type="sibTrans" cxnId="{098065BA-ED25-481B-80D8-89C2748264ED}">
      <dgm:prSet/>
      <dgm:spPr/>
      <dgm:t>
        <a:bodyPr/>
        <a:lstStyle/>
        <a:p>
          <a:endParaRPr lang="en-US"/>
        </a:p>
      </dgm:t>
    </dgm:pt>
    <dgm:pt modelId="{0765262B-977F-4302-A772-E0EC98EFF328}">
      <dgm:prSet/>
      <dgm:spPr/>
      <dgm:t>
        <a:bodyPr/>
        <a:lstStyle/>
        <a:p>
          <a:pPr>
            <a:lnSpc>
              <a:spcPct val="100000"/>
            </a:lnSpc>
          </a:pPr>
          <a:r>
            <a:rPr lang="en-US"/>
            <a:t>Leading question</a:t>
          </a:r>
        </a:p>
      </dgm:t>
    </dgm:pt>
    <dgm:pt modelId="{EECF1FB2-97F1-4326-BF2E-13C7A4DB9B74}" type="sibTrans" cxnId="{D5B79396-AC29-43F4-8DAC-E2A9D10A0257}">
      <dgm:prSet/>
      <dgm:spPr/>
      <dgm:t>
        <a:bodyPr/>
        <a:lstStyle/>
        <a:p>
          <a:pPr>
            <a:lnSpc>
              <a:spcPct val="100000"/>
            </a:lnSpc>
          </a:pPr>
          <a:endParaRPr lang="en-US"/>
        </a:p>
      </dgm:t>
    </dgm:pt>
    <dgm:pt modelId="{48E34E25-DE72-4FB5-AA41-E8F4B0E155D2}" type="parTrans" cxnId="{D5B79396-AC29-43F4-8DAC-E2A9D10A0257}">
      <dgm:prSet/>
      <dgm:spPr/>
      <dgm:t>
        <a:bodyPr/>
        <a:lstStyle/>
        <a:p>
          <a:endParaRPr lang="en-US"/>
        </a:p>
      </dgm:t>
    </dgm:pt>
    <dgm:pt modelId="{D7867BFC-0E4E-4F11-A8BA-8BC640BECDE1}" type="pres">
      <dgm:prSet presAssocID="{91526D04-524F-4182-8E1B-44C11815E7AD}" presName="root" presStyleCnt="0">
        <dgm:presLayoutVars>
          <dgm:dir/>
          <dgm:resizeHandles val="exact"/>
        </dgm:presLayoutVars>
      </dgm:prSet>
      <dgm:spPr/>
    </dgm:pt>
    <dgm:pt modelId="{2050E3F0-88E3-49EA-AA09-3E927EFDD80A}" type="pres">
      <dgm:prSet presAssocID="{91526D04-524F-4182-8E1B-44C11815E7AD}" presName="container" presStyleCnt="0">
        <dgm:presLayoutVars>
          <dgm:dir/>
          <dgm:resizeHandles val="exact"/>
        </dgm:presLayoutVars>
      </dgm:prSet>
      <dgm:spPr/>
    </dgm:pt>
    <dgm:pt modelId="{41FDC990-A842-4C6E-8B06-6DD98C792C01}" type="pres">
      <dgm:prSet presAssocID="{0765262B-977F-4302-A772-E0EC98EFF328}" presName="compNode" presStyleCnt="0"/>
      <dgm:spPr/>
    </dgm:pt>
    <dgm:pt modelId="{4A356C94-9F72-48BB-94AD-1FCFA676E224}" type="pres">
      <dgm:prSet presAssocID="{0765262B-977F-4302-A772-E0EC98EFF328}" presName="iconBgRect" presStyleLbl="bgShp" presStyleIdx="0"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733B2AA4-0FC1-458E-AB5A-0D754F7F3B09}" type="pres">
      <dgm:prSet presAssocID="{0765262B-977F-4302-A772-E0EC98EFF32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FEB87D61-9F15-486D-87A0-C1B44ACDF503}" type="pres">
      <dgm:prSet presAssocID="{0765262B-977F-4302-A772-E0EC98EFF328}" presName="spaceRect" presStyleCnt="0"/>
      <dgm:spPr/>
    </dgm:pt>
    <dgm:pt modelId="{E5226F9D-66E8-4CC5-BA66-7DBE95E4A331}" type="pres">
      <dgm:prSet presAssocID="{0765262B-977F-4302-A772-E0EC98EFF328}" presName="textRect" presStyleLbl="revTx" presStyleIdx="0" presStyleCnt="6">
        <dgm:presLayoutVars>
          <dgm:chMax val="1"/>
          <dgm:chPref val="1"/>
        </dgm:presLayoutVars>
      </dgm:prSet>
      <dgm:spPr/>
    </dgm:pt>
    <dgm:pt modelId="{15AE6290-308D-4E1C-8493-E70029F0EC2B}" type="pres">
      <dgm:prSet presAssocID="{EECF1FB2-97F1-4326-BF2E-13C7A4DB9B74}" presName="sibTrans" presStyleLbl="sibTrans2D1" presStyleIdx="0" presStyleCnt="0"/>
      <dgm:spPr/>
    </dgm:pt>
    <dgm:pt modelId="{8AFFA831-EB66-4CDF-940D-1850531BD03D}" type="pres">
      <dgm:prSet presAssocID="{621E2DE1-EF19-49FC-AEA4-22DE3173F2B6}" presName="compNode" presStyleCnt="0"/>
      <dgm:spPr/>
    </dgm:pt>
    <dgm:pt modelId="{1598787C-BE23-4FEB-805D-778F608845FE}" type="pres">
      <dgm:prSet presAssocID="{621E2DE1-EF19-49FC-AEA4-22DE3173F2B6}" presName="iconBgRect" presStyleLbl="bgShp" presStyleIdx="1"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1CCC8D67-F28A-49CA-AA8E-1E796B4A8A2A}" type="pres">
      <dgm:prSet presAssocID="{621E2DE1-EF19-49FC-AEA4-22DE3173F2B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3 with solid fill"/>
        </a:ext>
      </dgm:extLst>
    </dgm:pt>
    <dgm:pt modelId="{94E0F22C-EF34-4A2C-B3ED-81FAA498CDBD}" type="pres">
      <dgm:prSet presAssocID="{621E2DE1-EF19-49FC-AEA4-22DE3173F2B6}" presName="spaceRect" presStyleCnt="0"/>
      <dgm:spPr/>
    </dgm:pt>
    <dgm:pt modelId="{25E01337-EF34-4927-B1BC-693163EFC2BD}" type="pres">
      <dgm:prSet presAssocID="{621E2DE1-EF19-49FC-AEA4-22DE3173F2B6}" presName="textRect" presStyleLbl="revTx" presStyleIdx="1" presStyleCnt="6">
        <dgm:presLayoutVars>
          <dgm:chMax val="1"/>
          <dgm:chPref val="1"/>
        </dgm:presLayoutVars>
      </dgm:prSet>
      <dgm:spPr/>
    </dgm:pt>
    <dgm:pt modelId="{DB86C245-CFE4-4767-BF8D-215C1022681C}" type="pres">
      <dgm:prSet presAssocID="{BEF00165-4A6C-434D-8E9E-77FD087ADA8F}" presName="sibTrans" presStyleLbl="sibTrans2D1" presStyleIdx="0" presStyleCnt="0"/>
      <dgm:spPr/>
    </dgm:pt>
    <dgm:pt modelId="{A62E520C-C518-4C4C-966A-433202ECE9E5}" type="pres">
      <dgm:prSet presAssocID="{44BF0FA9-B6EE-4AEE-96F7-D442CDB8CB40}" presName="compNode" presStyleCnt="0"/>
      <dgm:spPr/>
    </dgm:pt>
    <dgm:pt modelId="{E8E63837-A014-4138-9205-A276CD6687D6}" type="pres">
      <dgm:prSet presAssocID="{44BF0FA9-B6EE-4AEE-96F7-D442CDB8CB40}" presName="iconBgRect" presStyleLbl="bgShp" presStyleIdx="2"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04CD474F-E233-48A5-8336-29A7799EFF13}" type="pres">
      <dgm:prSet presAssocID="{44BF0FA9-B6EE-4AEE-96F7-D442CDB8CB4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mpetition with solid fill"/>
        </a:ext>
      </dgm:extLst>
    </dgm:pt>
    <dgm:pt modelId="{CDD71B80-E150-4F70-8DC0-F23BCAAF6DAD}" type="pres">
      <dgm:prSet presAssocID="{44BF0FA9-B6EE-4AEE-96F7-D442CDB8CB40}" presName="spaceRect" presStyleCnt="0"/>
      <dgm:spPr/>
    </dgm:pt>
    <dgm:pt modelId="{7AC5CEA9-77DD-4294-863A-34D4FEB103B3}" type="pres">
      <dgm:prSet presAssocID="{44BF0FA9-B6EE-4AEE-96F7-D442CDB8CB40}" presName="textRect" presStyleLbl="revTx" presStyleIdx="2" presStyleCnt="6">
        <dgm:presLayoutVars>
          <dgm:chMax val="1"/>
          <dgm:chPref val="1"/>
        </dgm:presLayoutVars>
      </dgm:prSet>
      <dgm:spPr/>
    </dgm:pt>
    <dgm:pt modelId="{EC76E478-CBAC-4F8C-A562-5F4519DBD62B}" type="pres">
      <dgm:prSet presAssocID="{AA69CE53-FD47-4357-92D6-3357B259A538}" presName="sibTrans" presStyleLbl="sibTrans2D1" presStyleIdx="0" presStyleCnt="0"/>
      <dgm:spPr/>
    </dgm:pt>
    <dgm:pt modelId="{E8745865-4C58-428C-BD1E-EC0B31D4447A}" type="pres">
      <dgm:prSet presAssocID="{47CC2B1E-D937-4839-8832-B50088EE9A28}" presName="compNode" presStyleCnt="0"/>
      <dgm:spPr/>
    </dgm:pt>
    <dgm:pt modelId="{1FE4C046-C093-4C08-BF13-E71FBB286AC5}" type="pres">
      <dgm:prSet presAssocID="{47CC2B1E-D937-4839-8832-B50088EE9A28}" presName="iconBgRect" presStyleLbl="bgShp" presStyleIdx="3"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BA8811EF-8754-4B38-A732-D350B4117634}" type="pres">
      <dgm:prSet presAssocID="{47CC2B1E-D937-4839-8832-B50088EE9A2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Joker hat with solid fill"/>
        </a:ext>
      </dgm:extLst>
    </dgm:pt>
    <dgm:pt modelId="{196E7CE5-F338-4F90-9760-E9B66232C32A}" type="pres">
      <dgm:prSet presAssocID="{47CC2B1E-D937-4839-8832-B50088EE9A28}" presName="spaceRect" presStyleCnt="0"/>
      <dgm:spPr/>
    </dgm:pt>
    <dgm:pt modelId="{8D88C0FE-0865-474D-8419-424CD1ED7DBB}" type="pres">
      <dgm:prSet presAssocID="{47CC2B1E-D937-4839-8832-B50088EE9A28}" presName="textRect" presStyleLbl="revTx" presStyleIdx="3" presStyleCnt="6">
        <dgm:presLayoutVars>
          <dgm:chMax val="1"/>
          <dgm:chPref val="1"/>
        </dgm:presLayoutVars>
      </dgm:prSet>
      <dgm:spPr/>
    </dgm:pt>
    <dgm:pt modelId="{84B64188-AE35-4A5E-8DE6-40EAC4B8D6E1}" type="pres">
      <dgm:prSet presAssocID="{458AF730-279D-4A37-81CB-9F71EDAFB5CC}" presName="sibTrans" presStyleLbl="sibTrans2D1" presStyleIdx="0" presStyleCnt="0"/>
      <dgm:spPr/>
    </dgm:pt>
    <dgm:pt modelId="{9190D1A3-7896-4497-AED6-1475B6E89878}" type="pres">
      <dgm:prSet presAssocID="{93ECA38B-A6A9-4D73-B7EC-496018187993}" presName="compNode" presStyleCnt="0"/>
      <dgm:spPr/>
    </dgm:pt>
    <dgm:pt modelId="{9AAA4C83-2B95-4343-9184-F34C0D06534A}" type="pres">
      <dgm:prSet presAssocID="{93ECA38B-A6A9-4D73-B7EC-496018187993}" presName="iconBgRect" presStyleLbl="bgShp" presStyleIdx="4"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F2FCB4CA-AEB1-4197-854D-06E303AC929B}" type="pres">
      <dgm:prSet presAssocID="{93ECA38B-A6A9-4D73-B7EC-49601818799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torytelling with solid fill"/>
        </a:ext>
      </dgm:extLst>
    </dgm:pt>
    <dgm:pt modelId="{A707516F-11E4-48B2-A2EA-560E59FC8524}" type="pres">
      <dgm:prSet presAssocID="{93ECA38B-A6A9-4D73-B7EC-496018187993}" presName="spaceRect" presStyleCnt="0"/>
      <dgm:spPr/>
    </dgm:pt>
    <dgm:pt modelId="{F5761838-1A21-4AA0-AD8D-840ABBE9C474}" type="pres">
      <dgm:prSet presAssocID="{93ECA38B-A6A9-4D73-B7EC-496018187993}" presName="textRect" presStyleLbl="revTx" presStyleIdx="4" presStyleCnt="6">
        <dgm:presLayoutVars>
          <dgm:chMax val="1"/>
          <dgm:chPref val="1"/>
        </dgm:presLayoutVars>
      </dgm:prSet>
      <dgm:spPr/>
    </dgm:pt>
    <dgm:pt modelId="{BCB1F259-CC03-4B68-96B8-56EA0C6E421D}" type="pres">
      <dgm:prSet presAssocID="{B7D9F890-4D87-4663-953D-F9BF79B40382}" presName="sibTrans" presStyleLbl="sibTrans2D1" presStyleIdx="0" presStyleCnt="0"/>
      <dgm:spPr/>
    </dgm:pt>
    <dgm:pt modelId="{E527E4D3-4AD0-4A53-AC0D-5E7D52555751}" type="pres">
      <dgm:prSet presAssocID="{8FA16EBE-FC39-4F4B-8782-444754E31017}" presName="compNode" presStyleCnt="0"/>
      <dgm:spPr/>
    </dgm:pt>
    <dgm:pt modelId="{489023BD-C521-4FEB-A803-4D3FA9F2BEAA}" type="pres">
      <dgm:prSet presAssocID="{8FA16EBE-FC39-4F4B-8782-444754E31017}" presName="iconBgRect" presStyleLbl="bgShp" presStyleIdx="5" presStyleCnt="6">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2C56FA36-A17E-47DC-A7C8-721384022A7F}" type="pres">
      <dgm:prSet presAssocID="{8FA16EBE-FC39-4F4B-8782-444754E3101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Drama with solid fill"/>
        </a:ext>
      </dgm:extLst>
    </dgm:pt>
    <dgm:pt modelId="{1B04895A-D340-42EF-8A23-09089B3E0AF4}" type="pres">
      <dgm:prSet presAssocID="{8FA16EBE-FC39-4F4B-8782-444754E31017}" presName="spaceRect" presStyleCnt="0"/>
      <dgm:spPr/>
    </dgm:pt>
    <dgm:pt modelId="{0526EB73-B950-48CA-8E92-4608F5DB075A}" type="pres">
      <dgm:prSet presAssocID="{8FA16EBE-FC39-4F4B-8782-444754E31017}" presName="textRect" presStyleLbl="revTx" presStyleIdx="5" presStyleCnt="6">
        <dgm:presLayoutVars>
          <dgm:chMax val="1"/>
          <dgm:chPref val="1"/>
        </dgm:presLayoutVars>
      </dgm:prSet>
      <dgm:spPr/>
    </dgm:pt>
  </dgm:ptLst>
  <dgm:cxnLst>
    <dgm:cxn modelId="{8285C315-FE44-4982-833D-47FCBE3FA99E}" type="presOf" srcId="{621E2DE1-EF19-49FC-AEA4-22DE3173F2B6}" destId="{25E01337-EF34-4927-B1BC-693163EFC2BD}" srcOrd="0" destOrd="0" presId="urn:microsoft.com/office/officeart/2018/2/layout/IconCircleList"/>
    <dgm:cxn modelId="{F055D122-C7C2-42E6-8BC3-E4B18FABE8E0}" type="presOf" srcId="{EECF1FB2-97F1-4326-BF2E-13C7A4DB9B74}" destId="{15AE6290-308D-4E1C-8493-E70029F0EC2B}" srcOrd="0" destOrd="0" presId="urn:microsoft.com/office/officeart/2018/2/layout/IconCircleList"/>
    <dgm:cxn modelId="{1020A63E-D3C4-448B-9FBC-7E27F38F233F}" type="presOf" srcId="{458AF730-279D-4A37-81CB-9F71EDAFB5CC}" destId="{84B64188-AE35-4A5E-8DE6-40EAC4B8D6E1}" srcOrd="0" destOrd="0" presId="urn:microsoft.com/office/officeart/2018/2/layout/IconCircleList"/>
    <dgm:cxn modelId="{83B83565-4B1F-4063-83DB-88512FFF1B46}" type="presOf" srcId="{47CC2B1E-D937-4839-8832-B50088EE9A28}" destId="{8D88C0FE-0865-474D-8419-424CD1ED7DBB}" srcOrd="0" destOrd="0" presId="urn:microsoft.com/office/officeart/2018/2/layout/IconCircleList"/>
    <dgm:cxn modelId="{305FB446-87DE-4DA4-9D9E-DFF11880A963}" srcId="{91526D04-524F-4182-8E1B-44C11815E7AD}" destId="{93ECA38B-A6A9-4D73-B7EC-496018187993}" srcOrd="4" destOrd="0" parTransId="{DF601AB6-E782-42C3-9996-1AA63360DA96}" sibTransId="{B7D9F890-4D87-4663-953D-F9BF79B40382}"/>
    <dgm:cxn modelId="{62094249-8D1E-4A0D-A31A-9F1208B06355}" srcId="{91526D04-524F-4182-8E1B-44C11815E7AD}" destId="{621E2DE1-EF19-49FC-AEA4-22DE3173F2B6}" srcOrd="1" destOrd="0" parTransId="{54EFE196-ED36-401A-BE1E-3472215D3292}" sibTransId="{BEF00165-4A6C-434D-8E9E-77FD087ADA8F}"/>
    <dgm:cxn modelId="{743CA34F-62D3-4A7D-993E-7DB4790F9455}" type="presOf" srcId="{0765262B-977F-4302-A772-E0EC98EFF328}" destId="{E5226F9D-66E8-4CC5-BA66-7DBE95E4A331}" srcOrd="0" destOrd="0" presId="urn:microsoft.com/office/officeart/2018/2/layout/IconCircleList"/>
    <dgm:cxn modelId="{D5B79396-AC29-43F4-8DAC-E2A9D10A0257}" srcId="{91526D04-524F-4182-8E1B-44C11815E7AD}" destId="{0765262B-977F-4302-A772-E0EC98EFF328}" srcOrd="0" destOrd="0" parTransId="{48E34E25-DE72-4FB5-AA41-E8F4B0E155D2}" sibTransId="{EECF1FB2-97F1-4326-BF2E-13C7A4DB9B74}"/>
    <dgm:cxn modelId="{06FC2DA7-4C4A-49E8-A292-E3834377F39F}" type="presOf" srcId="{91526D04-524F-4182-8E1B-44C11815E7AD}" destId="{D7867BFC-0E4E-4F11-A8BA-8BC640BECDE1}" srcOrd="0" destOrd="0" presId="urn:microsoft.com/office/officeart/2018/2/layout/IconCircleList"/>
    <dgm:cxn modelId="{098065BA-ED25-481B-80D8-89C2748264ED}" srcId="{91526D04-524F-4182-8E1B-44C11815E7AD}" destId="{8FA16EBE-FC39-4F4B-8782-444754E31017}" srcOrd="5" destOrd="0" parTransId="{E86CC149-4708-4045-B3F5-4DE5869C120A}" sibTransId="{66E3E1DE-0688-4F62-A829-4D8B4F976535}"/>
    <dgm:cxn modelId="{1E0B3FC3-EA1C-47BF-9DB5-E867A27CCC8F}" type="presOf" srcId="{44BF0FA9-B6EE-4AEE-96F7-D442CDB8CB40}" destId="{7AC5CEA9-77DD-4294-863A-34D4FEB103B3}" srcOrd="0" destOrd="0" presId="urn:microsoft.com/office/officeart/2018/2/layout/IconCircleList"/>
    <dgm:cxn modelId="{31CFB8E7-43B4-43BD-8439-D7C07935A9C3}" srcId="{91526D04-524F-4182-8E1B-44C11815E7AD}" destId="{44BF0FA9-B6EE-4AEE-96F7-D442CDB8CB40}" srcOrd="2" destOrd="0" parTransId="{52269BB2-D338-47CA-AFEA-A42D25B152F9}" sibTransId="{AA69CE53-FD47-4357-92D6-3357B259A538}"/>
    <dgm:cxn modelId="{056B89E9-37EC-4580-B300-0839B7E71935}" type="presOf" srcId="{BEF00165-4A6C-434D-8E9E-77FD087ADA8F}" destId="{DB86C245-CFE4-4767-BF8D-215C1022681C}" srcOrd="0" destOrd="0" presId="urn:microsoft.com/office/officeart/2018/2/layout/IconCircleList"/>
    <dgm:cxn modelId="{19C146EC-FF9E-4C73-B613-A1AD9A814840}" type="presOf" srcId="{AA69CE53-FD47-4357-92D6-3357B259A538}" destId="{EC76E478-CBAC-4F8C-A562-5F4519DBD62B}" srcOrd="0" destOrd="0" presId="urn:microsoft.com/office/officeart/2018/2/layout/IconCircleList"/>
    <dgm:cxn modelId="{789D6CEC-D29D-4167-8E5F-388C049A5459}" type="presOf" srcId="{8FA16EBE-FC39-4F4B-8782-444754E31017}" destId="{0526EB73-B950-48CA-8E92-4608F5DB075A}" srcOrd="0" destOrd="0" presId="urn:microsoft.com/office/officeart/2018/2/layout/IconCircleList"/>
    <dgm:cxn modelId="{976D58F4-B012-4369-A96C-355F1CAD1F11}" type="presOf" srcId="{93ECA38B-A6A9-4D73-B7EC-496018187993}" destId="{F5761838-1A21-4AA0-AD8D-840ABBE9C474}" srcOrd="0" destOrd="0" presId="urn:microsoft.com/office/officeart/2018/2/layout/IconCircleList"/>
    <dgm:cxn modelId="{A4D528F9-5B62-4907-88B5-023BE055ACC6}" srcId="{91526D04-524F-4182-8E1B-44C11815E7AD}" destId="{47CC2B1E-D937-4839-8832-B50088EE9A28}" srcOrd="3" destOrd="0" parTransId="{E097A82D-710D-49C6-A3D7-19FCAC803E44}" sibTransId="{458AF730-279D-4A37-81CB-9F71EDAFB5CC}"/>
    <dgm:cxn modelId="{60792DFD-8E01-4BCD-9AFA-7FF5399E79B8}" type="presOf" srcId="{B7D9F890-4D87-4663-953D-F9BF79B40382}" destId="{BCB1F259-CC03-4B68-96B8-56EA0C6E421D}" srcOrd="0" destOrd="0" presId="urn:microsoft.com/office/officeart/2018/2/layout/IconCircleList"/>
    <dgm:cxn modelId="{5783EB9B-439E-4E94-B4D8-61B84042F888}" type="presParOf" srcId="{D7867BFC-0E4E-4F11-A8BA-8BC640BECDE1}" destId="{2050E3F0-88E3-49EA-AA09-3E927EFDD80A}" srcOrd="0" destOrd="0" presId="urn:microsoft.com/office/officeart/2018/2/layout/IconCircleList"/>
    <dgm:cxn modelId="{15F3C7E3-FBC8-46CC-A80D-9F496053C332}" type="presParOf" srcId="{2050E3F0-88E3-49EA-AA09-3E927EFDD80A}" destId="{41FDC990-A842-4C6E-8B06-6DD98C792C01}" srcOrd="0" destOrd="0" presId="urn:microsoft.com/office/officeart/2018/2/layout/IconCircleList"/>
    <dgm:cxn modelId="{B80270BC-DFB3-40B1-B0F7-6E4F62A177C4}" type="presParOf" srcId="{41FDC990-A842-4C6E-8B06-6DD98C792C01}" destId="{4A356C94-9F72-48BB-94AD-1FCFA676E224}" srcOrd="0" destOrd="0" presId="urn:microsoft.com/office/officeart/2018/2/layout/IconCircleList"/>
    <dgm:cxn modelId="{17C03016-99C7-4AD0-8976-E9D564A113BA}" type="presParOf" srcId="{41FDC990-A842-4C6E-8B06-6DD98C792C01}" destId="{733B2AA4-0FC1-458E-AB5A-0D754F7F3B09}" srcOrd="1" destOrd="0" presId="urn:microsoft.com/office/officeart/2018/2/layout/IconCircleList"/>
    <dgm:cxn modelId="{A19683F5-4A70-4D75-BF08-75530790B8E6}" type="presParOf" srcId="{41FDC990-A842-4C6E-8B06-6DD98C792C01}" destId="{FEB87D61-9F15-486D-87A0-C1B44ACDF503}" srcOrd="2" destOrd="0" presId="urn:microsoft.com/office/officeart/2018/2/layout/IconCircleList"/>
    <dgm:cxn modelId="{2A622B85-24D6-40E9-9C39-1B4A4EAEA1A3}" type="presParOf" srcId="{41FDC990-A842-4C6E-8B06-6DD98C792C01}" destId="{E5226F9D-66E8-4CC5-BA66-7DBE95E4A331}" srcOrd="3" destOrd="0" presId="urn:microsoft.com/office/officeart/2018/2/layout/IconCircleList"/>
    <dgm:cxn modelId="{FE5AFF53-A5C0-40E8-A3A6-9556C7D5A6EF}" type="presParOf" srcId="{2050E3F0-88E3-49EA-AA09-3E927EFDD80A}" destId="{15AE6290-308D-4E1C-8493-E70029F0EC2B}" srcOrd="1" destOrd="0" presId="urn:microsoft.com/office/officeart/2018/2/layout/IconCircleList"/>
    <dgm:cxn modelId="{CE680A8E-DC37-493C-9216-88DAC3ACA614}" type="presParOf" srcId="{2050E3F0-88E3-49EA-AA09-3E927EFDD80A}" destId="{8AFFA831-EB66-4CDF-940D-1850531BD03D}" srcOrd="2" destOrd="0" presId="urn:microsoft.com/office/officeart/2018/2/layout/IconCircleList"/>
    <dgm:cxn modelId="{C77262CC-304C-49DA-92FF-7FDEE6660615}" type="presParOf" srcId="{8AFFA831-EB66-4CDF-940D-1850531BD03D}" destId="{1598787C-BE23-4FEB-805D-778F608845FE}" srcOrd="0" destOrd="0" presId="urn:microsoft.com/office/officeart/2018/2/layout/IconCircleList"/>
    <dgm:cxn modelId="{2ACD2478-BC6E-4985-9C92-C741F57D786A}" type="presParOf" srcId="{8AFFA831-EB66-4CDF-940D-1850531BD03D}" destId="{1CCC8D67-F28A-49CA-AA8E-1E796B4A8A2A}" srcOrd="1" destOrd="0" presId="urn:microsoft.com/office/officeart/2018/2/layout/IconCircleList"/>
    <dgm:cxn modelId="{E7B63D60-1063-4D5E-A6C8-84F0C5F817B6}" type="presParOf" srcId="{8AFFA831-EB66-4CDF-940D-1850531BD03D}" destId="{94E0F22C-EF34-4A2C-B3ED-81FAA498CDBD}" srcOrd="2" destOrd="0" presId="urn:microsoft.com/office/officeart/2018/2/layout/IconCircleList"/>
    <dgm:cxn modelId="{D62CCE24-1A9F-409C-BE7F-9CFAC0BB7B20}" type="presParOf" srcId="{8AFFA831-EB66-4CDF-940D-1850531BD03D}" destId="{25E01337-EF34-4927-B1BC-693163EFC2BD}" srcOrd="3" destOrd="0" presId="urn:microsoft.com/office/officeart/2018/2/layout/IconCircleList"/>
    <dgm:cxn modelId="{B1CFCF94-BEB5-4992-8CDB-FE81FA5771A8}" type="presParOf" srcId="{2050E3F0-88E3-49EA-AA09-3E927EFDD80A}" destId="{DB86C245-CFE4-4767-BF8D-215C1022681C}" srcOrd="3" destOrd="0" presId="urn:microsoft.com/office/officeart/2018/2/layout/IconCircleList"/>
    <dgm:cxn modelId="{A488319A-FC57-4BD3-90B6-1D8EF8BA386A}" type="presParOf" srcId="{2050E3F0-88E3-49EA-AA09-3E927EFDD80A}" destId="{A62E520C-C518-4C4C-966A-433202ECE9E5}" srcOrd="4" destOrd="0" presId="urn:microsoft.com/office/officeart/2018/2/layout/IconCircleList"/>
    <dgm:cxn modelId="{F848877D-183F-49E1-9BEC-54B5C357E76C}" type="presParOf" srcId="{A62E520C-C518-4C4C-966A-433202ECE9E5}" destId="{E8E63837-A014-4138-9205-A276CD6687D6}" srcOrd="0" destOrd="0" presId="urn:microsoft.com/office/officeart/2018/2/layout/IconCircleList"/>
    <dgm:cxn modelId="{3ACE9EA0-8B1F-4799-B80E-FF6FE672547A}" type="presParOf" srcId="{A62E520C-C518-4C4C-966A-433202ECE9E5}" destId="{04CD474F-E233-48A5-8336-29A7799EFF13}" srcOrd="1" destOrd="0" presId="urn:microsoft.com/office/officeart/2018/2/layout/IconCircleList"/>
    <dgm:cxn modelId="{CCE4AAF2-37AE-4CD9-9789-FE0DBCEDD962}" type="presParOf" srcId="{A62E520C-C518-4C4C-966A-433202ECE9E5}" destId="{CDD71B80-E150-4F70-8DC0-F23BCAAF6DAD}" srcOrd="2" destOrd="0" presId="urn:microsoft.com/office/officeart/2018/2/layout/IconCircleList"/>
    <dgm:cxn modelId="{2981A70B-3B8D-44E3-9BB9-A666169FF0EC}" type="presParOf" srcId="{A62E520C-C518-4C4C-966A-433202ECE9E5}" destId="{7AC5CEA9-77DD-4294-863A-34D4FEB103B3}" srcOrd="3" destOrd="0" presId="urn:microsoft.com/office/officeart/2018/2/layout/IconCircleList"/>
    <dgm:cxn modelId="{5F35B0A2-2D9A-4B41-BB49-2776FDA03239}" type="presParOf" srcId="{2050E3F0-88E3-49EA-AA09-3E927EFDD80A}" destId="{EC76E478-CBAC-4F8C-A562-5F4519DBD62B}" srcOrd="5" destOrd="0" presId="urn:microsoft.com/office/officeart/2018/2/layout/IconCircleList"/>
    <dgm:cxn modelId="{6ADBDCE7-B3F0-4217-83ED-1E0BF0AC721E}" type="presParOf" srcId="{2050E3F0-88E3-49EA-AA09-3E927EFDD80A}" destId="{E8745865-4C58-428C-BD1E-EC0B31D4447A}" srcOrd="6" destOrd="0" presId="urn:microsoft.com/office/officeart/2018/2/layout/IconCircleList"/>
    <dgm:cxn modelId="{C444DF21-2E95-4310-BB93-C0218AD81141}" type="presParOf" srcId="{E8745865-4C58-428C-BD1E-EC0B31D4447A}" destId="{1FE4C046-C093-4C08-BF13-E71FBB286AC5}" srcOrd="0" destOrd="0" presId="urn:microsoft.com/office/officeart/2018/2/layout/IconCircleList"/>
    <dgm:cxn modelId="{9981B53F-315C-490F-88D7-2EE8D98C4FD3}" type="presParOf" srcId="{E8745865-4C58-428C-BD1E-EC0B31D4447A}" destId="{BA8811EF-8754-4B38-A732-D350B4117634}" srcOrd="1" destOrd="0" presId="urn:microsoft.com/office/officeart/2018/2/layout/IconCircleList"/>
    <dgm:cxn modelId="{553F59D4-924A-4832-92D5-9F0CBB51C8C6}" type="presParOf" srcId="{E8745865-4C58-428C-BD1E-EC0B31D4447A}" destId="{196E7CE5-F338-4F90-9760-E9B66232C32A}" srcOrd="2" destOrd="0" presId="urn:microsoft.com/office/officeart/2018/2/layout/IconCircleList"/>
    <dgm:cxn modelId="{857DA0C7-8F6E-4D6D-9978-A9EF0BBC8F03}" type="presParOf" srcId="{E8745865-4C58-428C-BD1E-EC0B31D4447A}" destId="{8D88C0FE-0865-474D-8419-424CD1ED7DBB}" srcOrd="3" destOrd="0" presId="urn:microsoft.com/office/officeart/2018/2/layout/IconCircleList"/>
    <dgm:cxn modelId="{3B37AAEF-9505-4D11-A140-6130C6CE8384}" type="presParOf" srcId="{2050E3F0-88E3-49EA-AA09-3E927EFDD80A}" destId="{84B64188-AE35-4A5E-8DE6-40EAC4B8D6E1}" srcOrd="7" destOrd="0" presId="urn:microsoft.com/office/officeart/2018/2/layout/IconCircleList"/>
    <dgm:cxn modelId="{7BF1C595-8152-4F8C-92DA-CD94A5A9F605}" type="presParOf" srcId="{2050E3F0-88E3-49EA-AA09-3E927EFDD80A}" destId="{9190D1A3-7896-4497-AED6-1475B6E89878}" srcOrd="8" destOrd="0" presId="urn:microsoft.com/office/officeart/2018/2/layout/IconCircleList"/>
    <dgm:cxn modelId="{EF9E8C90-B0CB-443E-A210-BE1B7EC2CB14}" type="presParOf" srcId="{9190D1A3-7896-4497-AED6-1475B6E89878}" destId="{9AAA4C83-2B95-4343-9184-F34C0D06534A}" srcOrd="0" destOrd="0" presId="urn:microsoft.com/office/officeart/2018/2/layout/IconCircleList"/>
    <dgm:cxn modelId="{B75258E2-9DE8-43B7-8D61-AEEC48231148}" type="presParOf" srcId="{9190D1A3-7896-4497-AED6-1475B6E89878}" destId="{F2FCB4CA-AEB1-4197-854D-06E303AC929B}" srcOrd="1" destOrd="0" presId="urn:microsoft.com/office/officeart/2018/2/layout/IconCircleList"/>
    <dgm:cxn modelId="{DC23DADE-09E7-429C-B6D3-252A10220945}" type="presParOf" srcId="{9190D1A3-7896-4497-AED6-1475B6E89878}" destId="{A707516F-11E4-48B2-A2EA-560E59FC8524}" srcOrd="2" destOrd="0" presId="urn:microsoft.com/office/officeart/2018/2/layout/IconCircleList"/>
    <dgm:cxn modelId="{8CB554D9-77EF-466D-82CB-E42543180E05}" type="presParOf" srcId="{9190D1A3-7896-4497-AED6-1475B6E89878}" destId="{F5761838-1A21-4AA0-AD8D-840ABBE9C474}" srcOrd="3" destOrd="0" presId="urn:microsoft.com/office/officeart/2018/2/layout/IconCircleList"/>
    <dgm:cxn modelId="{5C28D5CC-45CE-4F20-A47A-9F92BD379B58}" type="presParOf" srcId="{2050E3F0-88E3-49EA-AA09-3E927EFDD80A}" destId="{BCB1F259-CC03-4B68-96B8-56EA0C6E421D}" srcOrd="9" destOrd="0" presId="urn:microsoft.com/office/officeart/2018/2/layout/IconCircleList"/>
    <dgm:cxn modelId="{4EE5184E-2702-45CE-8DC7-768C1D5C1005}" type="presParOf" srcId="{2050E3F0-88E3-49EA-AA09-3E927EFDD80A}" destId="{E527E4D3-4AD0-4A53-AC0D-5E7D52555751}" srcOrd="10" destOrd="0" presId="urn:microsoft.com/office/officeart/2018/2/layout/IconCircleList"/>
    <dgm:cxn modelId="{3D3C5B22-4CD7-44A5-8710-7AEE7555F97A}" type="presParOf" srcId="{E527E4D3-4AD0-4A53-AC0D-5E7D52555751}" destId="{489023BD-C521-4FEB-A803-4D3FA9F2BEAA}" srcOrd="0" destOrd="0" presId="urn:microsoft.com/office/officeart/2018/2/layout/IconCircleList"/>
    <dgm:cxn modelId="{B3FFC00A-6D49-47F7-98C4-6634F38ACB7B}" type="presParOf" srcId="{E527E4D3-4AD0-4A53-AC0D-5E7D52555751}" destId="{2C56FA36-A17E-47DC-A7C8-721384022A7F}" srcOrd="1" destOrd="0" presId="urn:microsoft.com/office/officeart/2018/2/layout/IconCircleList"/>
    <dgm:cxn modelId="{E429207D-A924-4E2F-A3B1-0CCFD5AF0083}" type="presParOf" srcId="{E527E4D3-4AD0-4A53-AC0D-5E7D52555751}" destId="{1B04895A-D340-42EF-8A23-09089B3E0AF4}" srcOrd="2" destOrd="0" presId="urn:microsoft.com/office/officeart/2018/2/layout/IconCircleList"/>
    <dgm:cxn modelId="{9EEF8CEA-D12B-491B-975C-DA09A1AB1CD3}" type="presParOf" srcId="{E527E4D3-4AD0-4A53-AC0D-5E7D52555751}" destId="{0526EB73-B950-48CA-8E92-4608F5DB075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15534E0-901E-496B-966D-C5154789AD92}" type="doc">
      <dgm:prSet loTypeId="urn:microsoft.com/office/officeart/2005/8/layout/chart3" loCatId="cycle" qsTypeId="urn:microsoft.com/office/officeart/2005/8/quickstyle/simple5" qsCatId="simple" csTypeId="urn:microsoft.com/office/officeart/2005/8/colors/colorful1" csCatId="colorful" phldr="1"/>
      <dgm:spPr/>
    </dgm:pt>
    <dgm:pt modelId="{416E19DE-C6B1-410C-9563-C41ADCFED612}">
      <dgm:prSet phldrT="[Text]" custT="1"/>
      <dgm:spPr>
        <a:solidFill>
          <a:srgbClr val="64092C"/>
        </a:solidFill>
      </dgm:spPr>
      <dgm:t>
        <a:bodyPr/>
        <a:lstStyle/>
        <a:p>
          <a:r>
            <a:rPr lang="en-US" sz="25000">
              <a:latin typeface="Algerian" panose="04020705040A02060702" pitchFamily="82" charset="0"/>
            </a:rPr>
            <a:t>?</a:t>
          </a:r>
          <a:endParaRPr lang="en-US" sz="25000">
            <a:latin typeface="Ravie" panose="04040805050809020602" pitchFamily="82" charset="0"/>
          </a:endParaRPr>
        </a:p>
      </dgm:t>
    </dgm:pt>
    <dgm:pt modelId="{7CAEB103-940D-47DF-89A4-B3DBB62847D3}" type="parTrans" cxnId="{23F56808-FFB0-4536-8108-AAD78DA625AD}">
      <dgm:prSet/>
      <dgm:spPr/>
      <dgm:t>
        <a:bodyPr/>
        <a:lstStyle/>
        <a:p>
          <a:endParaRPr lang="en-US"/>
        </a:p>
      </dgm:t>
    </dgm:pt>
    <dgm:pt modelId="{CB20158F-DE6C-4227-95D9-1A28FB18246C}" type="sibTrans" cxnId="{23F56808-FFB0-4536-8108-AAD78DA625AD}">
      <dgm:prSet/>
      <dgm:spPr/>
      <dgm:t>
        <a:bodyPr/>
        <a:lstStyle/>
        <a:p>
          <a:endParaRPr lang="en-US"/>
        </a:p>
      </dgm:t>
    </dgm:pt>
    <dgm:pt modelId="{658E413D-5287-432D-87AD-F033CAB01541}" type="pres">
      <dgm:prSet presAssocID="{215534E0-901E-496B-966D-C5154789AD92}" presName="compositeShape" presStyleCnt="0">
        <dgm:presLayoutVars>
          <dgm:chMax val="7"/>
          <dgm:dir/>
          <dgm:resizeHandles val="exact"/>
        </dgm:presLayoutVars>
      </dgm:prSet>
      <dgm:spPr/>
    </dgm:pt>
    <dgm:pt modelId="{913BA429-16D7-4EAC-9664-7527007B1981}" type="pres">
      <dgm:prSet presAssocID="{215534E0-901E-496B-966D-C5154789AD92}" presName="wedge1" presStyleLbl="node1" presStyleIdx="0" presStyleCnt="1"/>
      <dgm:spPr/>
    </dgm:pt>
    <dgm:pt modelId="{AD81DF23-F56F-46DB-AC96-32ED78494D56}" type="pres">
      <dgm:prSet presAssocID="{215534E0-901E-496B-966D-C5154789AD92}" presName="wedge1Tx" presStyleLbl="node1" presStyleIdx="0" presStyleCnt="1">
        <dgm:presLayoutVars>
          <dgm:chMax val="0"/>
          <dgm:chPref val="0"/>
          <dgm:bulletEnabled val="1"/>
        </dgm:presLayoutVars>
      </dgm:prSet>
      <dgm:spPr/>
    </dgm:pt>
  </dgm:ptLst>
  <dgm:cxnLst>
    <dgm:cxn modelId="{23F56808-FFB0-4536-8108-AAD78DA625AD}" srcId="{215534E0-901E-496B-966D-C5154789AD92}" destId="{416E19DE-C6B1-410C-9563-C41ADCFED612}" srcOrd="0" destOrd="0" parTransId="{7CAEB103-940D-47DF-89A4-B3DBB62847D3}" sibTransId="{CB20158F-DE6C-4227-95D9-1A28FB18246C}"/>
    <dgm:cxn modelId="{EDDC602E-46DF-4428-9BBB-139A642B06D6}" type="presOf" srcId="{416E19DE-C6B1-410C-9563-C41ADCFED612}" destId="{913BA429-16D7-4EAC-9664-7527007B1981}" srcOrd="0" destOrd="0" presId="urn:microsoft.com/office/officeart/2005/8/layout/chart3"/>
    <dgm:cxn modelId="{FC93565A-E435-4D4B-97B0-63CDF5E6E76D}" type="presOf" srcId="{215534E0-901E-496B-966D-C5154789AD92}" destId="{658E413D-5287-432D-87AD-F033CAB01541}" srcOrd="0" destOrd="0" presId="urn:microsoft.com/office/officeart/2005/8/layout/chart3"/>
    <dgm:cxn modelId="{B4BEFD5A-7190-4DD9-B609-439F16628965}" type="presOf" srcId="{416E19DE-C6B1-410C-9563-C41ADCFED612}" destId="{AD81DF23-F56F-46DB-AC96-32ED78494D56}" srcOrd="1" destOrd="0" presId="urn:microsoft.com/office/officeart/2005/8/layout/chart3"/>
    <dgm:cxn modelId="{089D5972-E866-4CC6-B74A-DB316FDA9F0D}" type="presParOf" srcId="{658E413D-5287-432D-87AD-F033CAB01541}" destId="{913BA429-16D7-4EAC-9664-7527007B1981}" srcOrd="0" destOrd="0" presId="urn:microsoft.com/office/officeart/2005/8/layout/chart3"/>
    <dgm:cxn modelId="{F8B032CE-0826-49CA-8F7A-A091730F8116}" type="presParOf" srcId="{658E413D-5287-432D-87AD-F033CAB01541}" destId="{AD81DF23-F56F-46DB-AC96-32ED78494D56}" srcOrd="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85EB04C-F353-4581-8F31-DC321E9963D5}" type="doc">
      <dgm:prSet loTypeId="urn:microsoft.com/office/officeart/2018/5/layout/IconCircleLabelList" loCatId="icon" qsTypeId="urn:microsoft.com/office/officeart/2005/8/quickstyle/simple5" qsCatId="simple" csTypeId="urn:microsoft.com/office/officeart/2005/8/colors/colorful1" csCatId="colorful" phldr="1"/>
      <dgm:spPr/>
      <dgm:t>
        <a:bodyPr/>
        <a:lstStyle/>
        <a:p>
          <a:endParaRPr lang="en-US"/>
        </a:p>
      </dgm:t>
    </dgm:pt>
    <dgm:pt modelId="{3C5F67C1-9501-40B4-9069-17F5177278BF}">
      <dgm:prSet/>
      <dgm:spPr/>
      <dgm:t>
        <a:bodyPr/>
        <a:lstStyle/>
        <a:p>
          <a:pPr>
            <a:lnSpc>
              <a:spcPct val="100000"/>
            </a:lnSpc>
            <a:defRPr cap="all"/>
          </a:pPr>
          <a:r>
            <a:rPr lang="en-US" cap="none" baseline="0">
              <a:latin typeface="Open Sans" panose="020B0606030504020204" pitchFamily="34" charset="0"/>
              <a:ea typeface="Open Sans" panose="020B0606030504020204" pitchFamily="34" charset="0"/>
              <a:cs typeface="Open Sans" panose="020B0606030504020204" pitchFamily="34" charset="0"/>
            </a:rPr>
            <a:t>Polls</a:t>
          </a:r>
        </a:p>
      </dgm:t>
    </dgm:pt>
    <dgm:pt modelId="{0763F711-3072-469C-9A24-7520B74F2282}" type="parTrans" cxnId="{6973CDFB-4BA9-409B-B501-97226B84DAC5}">
      <dgm:prSet/>
      <dgm:spPr/>
      <dgm:t>
        <a:bodyPr/>
        <a:lstStyle/>
        <a:p>
          <a:endParaRPr lang="en-US" cap="none" baseline="0">
            <a:latin typeface="Open Sans" panose="020B0606030504020204" pitchFamily="34" charset="0"/>
            <a:ea typeface="Open Sans" panose="020B0606030504020204" pitchFamily="34" charset="0"/>
            <a:cs typeface="Open Sans" panose="020B0606030504020204" pitchFamily="34" charset="0"/>
          </a:endParaRPr>
        </a:p>
      </dgm:t>
    </dgm:pt>
    <dgm:pt modelId="{B15F2364-3F4E-4DC2-9EC9-2F83A9B0C7A7}" type="sibTrans" cxnId="{6973CDFB-4BA9-409B-B501-97226B84DAC5}">
      <dgm:prSet/>
      <dgm:spPr/>
      <dgm:t>
        <a:bodyPr/>
        <a:lstStyle/>
        <a:p>
          <a:endParaRPr lang="en-US" cap="none" baseline="0">
            <a:latin typeface="Open Sans" panose="020B0606030504020204" pitchFamily="34" charset="0"/>
            <a:ea typeface="Open Sans" panose="020B0606030504020204" pitchFamily="34" charset="0"/>
            <a:cs typeface="Open Sans" panose="020B0606030504020204" pitchFamily="34" charset="0"/>
          </a:endParaRPr>
        </a:p>
      </dgm:t>
    </dgm:pt>
    <dgm:pt modelId="{EFE731D6-BDB8-4735-B192-FA4C91E6FBBC}">
      <dgm:prSet/>
      <dgm:spPr/>
      <dgm:t>
        <a:bodyPr/>
        <a:lstStyle/>
        <a:p>
          <a:pPr>
            <a:lnSpc>
              <a:spcPct val="100000"/>
            </a:lnSpc>
            <a:defRPr cap="all"/>
          </a:pPr>
          <a:r>
            <a:rPr lang="en-US" cap="none" baseline="0">
              <a:latin typeface="Open Sans" panose="020B0606030504020204" pitchFamily="34" charset="0"/>
              <a:ea typeface="Open Sans" panose="020B0606030504020204" pitchFamily="34" charset="0"/>
              <a:cs typeface="Open Sans" panose="020B0606030504020204" pitchFamily="34" charset="0"/>
            </a:rPr>
            <a:t>Videos</a:t>
          </a:r>
        </a:p>
      </dgm:t>
    </dgm:pt>
    <dgm:pt modelId="{09E95758-EC4E-4257-86EA-60A3594BC8BE}" type="parTrans" cxnId="{313B803D-B7C5-413B-A182-3918EFD7DD21}">
      <dgm:prSet/>
      <dgm:spPr/>
      <dgm:t>
        <a:bodyPr/>
        <a:lstStyle/>
        <a:p>
          <a:endParaRPr lang="en-US" cap="none" baseline="0">
            <a:latin typeface="Open Sans" panose="020B0606030504020204" pitchFamily="34" charset="0"/>
            <a:ea typeface="Open Sans" panose="020B0606030504020204" pitchFamily="34" charset="0"/>
            <a:cs typeface="Open Sans" panose="020B0606030504020204" pitchFamily="34" charset="0"/>
          </a:endParaRPr>
        </a:p>
      </dgm:t>
    </dgm:pt>
    <dgm:pt modelId="{E6D79ACF-00C2-4BDC-9710-5B6BF7B27EDA}" type="sibTrans" cxnId="{313B803D-B7C5-413B-A182-3918EFD7DD21}">
      <dgm:prSet/>
      <dgm:spPr/>
      <dgm:t>
        <a:bodyPr/>
        <a:lstStyle/>
        <a:p>
          <a:endParaRPr lang="en-US" cap="none" baseline="0">
            <a:latin typeface="Open Sans" panose="020B0606030504020204" pitchFamily="34" charset="0"/>
            <a:ea typeface="Open Sans" panose="020B0606030504020204" pitchFamily="34" charset="0"/>
            <a:cs typeface="Open Sans" panose="020B0606030504020204" pitchFamily="34" charset="0"/>
          </a:endParaRPr>
        </a:p>
      </dgm:t>
    </dgm:pt>
    <dgm:pt modelId="{6F8B2C83-4E67-4B20-9C96-FAE06D123830}">
      <dgm:prSet/>
      <dgm:spPr/>
      <dgm:t>
        <a:bodyPr/>
        <a:lstStyle/>
        <a:p>
          <a:pPr>
            <a:lnSpc>
              <a:spcPct val="100000"/>
            </a:lnSpc>
            <a:defRPr cap="all"/>
          </a:pPr>
          <a:r>
            <a:rPr lang="en-US" cap="none" baseline="0">
              <a:latin typeface="Open Sans" panose="020B0606030504020204" pitchFamily="34" charset="0"/>
              <a:ea typeface="Open Sans" panose="020B0606030504020204" pitchFamily="34" charset="0"/>
              <a:cs typeface="Open Sans" panose="020B0606030504020204" pitchFamily="34" charset="0"/>
            </a:rPr>
            <a:t>Small Groups</a:t>
          </a:r>
        </a:p>
      </dgm:t>
    </dgm:pt>
    <dgm:pt modelId="{3B4E1720-22A3-49B1-A4D0-763E68DC5BFE}" type="parTrans" cxnId="{6A4F22AA-F2DD-4ED3-AA29-A1C7DEA39204}">
      <dgm:prSet/>
      <dgm:spPr/>
      <dgm:t>
        <a:bodyPr/>
        <a:lstStyle/>
        <a:p>
          <a:endParaRPr lang="en-US" cap="none" baseline="0">
            <a:latin typeface="Open Sans" panose="020B0606030504020204" pitchFamily="34" charset="0"/>
            <a:ea typeface="Open Sans" panose="020B0606030504020204" pitchFamily="34" charset="0"/>
            <a:cs typeface="Open Sans" panose="020B0606030504020204" pitchFamily="34" charset="0"/>
          </a:endParaRPr>
        </a:p>
      </dgm:t>
    </dgm:pt>
    <dgm:pt modelId="{62ACDCBC-2F28-4C4C-B570-AAC84658DD8C}" type="sibTrans" cxnId="{6A4F22AA-F2DD-4ED3-AA29-A1C7DEA39204}">
      <dgm:prSet/>
      <dgm:spPr/>
      <dgm:t>
        <a:bodyPr/>
        <a:lstStyle/>
        <a:p>
          <a:endParaRPr lang="en-US" cap="none" baseline="0">
            <a:latin typeface="Open Sans" panose="020B0606030504020204" pitchFamily="34" charset="0"/>
            <a:ea typeface="Open Sans" panose="020B0606030504020204" pitchFamily="34" charset="0"/>
            <a:cs typeface="Open Sans" panose="020B0606030504020204" pitchFamily="34" charset="0"/>
          </a:endParaRPr>
        </a:p>
      </dgm:t>
    </dgm:pt>
    <dgm:pt modelId="{136DAE9F-B873-4178-9856-FE20E5E68744}" type="pres">
      <dgm:prSet presAssocID="{D85EB04C-F353-4581-8F31-DC321E9963D5}" presName="root" presStyleCnt="0">
        <dgm:presLayoutVars>
          <dgm:dir/>
          <dgm:resizeHandles val="exact"/>
        </dgm:presLayoutVars>
      </dgm:prSet>
      <dgm:spPr/>
    </dgm:pt>
    <dgm:pt modelId="{3CC91655-6173-49E3-865E-9A104B6E1CB0}" type="pres">
      <dgm:prSet presAssocID="{3C5F67C1-9501-40B4-9069-17F5177278BF}" presName="compNode" presStyleCnt="0"/>
      <dgm:spPr/>
    </dgm:pt>
    <dgm:pt modelId="{BA34BDB9-CB97-4E3E-BCB9-8251FA44ECC3}" type="pres">
      <dgm:prSet presAssocID="{3C5F67C1-9501-40B4-9069-17F5177278BF}" presName="iconBgRect" presStyleLbl="bgShp" presStyleIdx="0" presStyleCnt="3"/>
      <dgm:spPr>
        <a:noFill/>
      </dgm:spPr>
    </dgm:pt>
    <dgm:pt modelId="{93740A21-1F0B-40E1-857C-AFE3F4DE14A5}" type="pres">
      <dgm:prSet presAssocID="{3C5F67C1-9501-40B4-9069-17F5177278B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chart"/>
        </a:ext>
      </dgm:extLst>
    </dgm:pt>
    <dgm:pt modelId="{AC64085B-A074-44A7-8249-0CE4FDFA3AD9}" type="pres">
      <dgm:prSet presAssocID="{3C5F67C1-9501-40B4-9069-17F5177278BF}" presName="spaceRect" presStyleCnt="0"/>
      <dgm:spPr/>
    </dgm:pt>
    <dgm:pt modelId="{E0374FEF-7EAF-474A-89D5-3D5CAABD059A}" type="pres">
      <dgm:prSet presAssocID="{3C5F67C1-9501-40B4-9069-17F5177278BF}" presName="textRect" presStyleLbl="revTx" presStyleIdx="0" presStyleCnt="3">
        <dgm:presLayoutVars>
          <dgm:chMax val="1"/>
          <dgm:chPref val="1"/>
        </dgm:presLayoutVars>
      </dgm:prSet>
      <dgm:spPr/>
    </dgm:pt>
    <dgm:pt modelId="{0BDB2E1E-7B21-4D6B-937F-5F6D14E5ED75}" type="pres">
      <dgm:prSet presAssocID="{B15F2364-3F4E-4DC2-9EC9-2F83A9B0C7A7}" presName="sibTrans" presStyleCnt="0"/>
      <dgm:spPr/>
    </dgm:pt>
    <dgm:pt modelId="{0189F22F-47F0-4765-A20E-A0DBBF2B880E}" type="pres">
      <dgm:prSet presAssocID="{EFE731D6-BDB8-4735-B192-FA4C91E6FBBC}" presName="compNode" presStyleCnt="0"/>
      <dgm:spPr/>
    </dgm:pt>
    <dgm:pt modelId="{32CE1608-2741-4A71-9BD2-36965EF8C220}" type="pres">
      <dgm:prSet presAssocID="{EFE731D6-BDB8-4735-B192-FA4C91E6FBBC}" presName="iconBgRect" presStyleLbl="bgShp" presStyleIdx="1" presStyleCnt="3"/>
      <dgm:spPr>
        <a:noFill/>
      </dgm:spPr>
    </dgm:pt>
    <dgm:pt modelId="{7CD6D4AD-E9CB-4DD5-A134-84C3572D2DC9}" type="pres">
      <dgm:prSet presAssocID="{EFE731D6-BDB8-4735-B192-FA4C91E6FB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apper board"/>
        </a:ext>
      </dgm:extLst>
    </dgm:pt>
    <dgm:pt modelId="{03190060-88D0-4D43-825F-F998B6A04F6E}" type="pres">
      <dgm:prSet presAssocID="{EFE731D6-BDB8-4735-B192-FA4C91E6FBBC}" presName="spaceRect" presStyleCnt="0"/>
      <dgm:spPr/>
    </dgm:pt>
    <dgm:pt modelId="{B90E54D0-4F42-4E6B-8C41-551F4F13516A}" type="pres">
      <dgm:prSet presAssocID="{EFE731D6-BDB8-4735-B192-FA4C91E6FBBC}" presName="textRect" presStyleLbl="revTx" presStyleIdx="1" presStyleCnt="3">
        <dgm:presLayoutVars>
          <dgm:chMax val="1"/>
          <dgm:chPref val="1"/>
        </dgm:presLayoutVars>
      </dgm:prSet>
      <dgm:spPr/>
    </dgm:pt>
    <dgm:pt modelId="{A82A3D2D-AAD1-414B-B7F2-B281B9FF5132}" type="pres">
      <dgm:prSet presAssocID="{E6D79ACF-00C2-4BDC-9710-5B6BF7B27EDA}" presName="sibTrans" presStyleCnt="0"/>
      <dgm:spPr/>
    </dgm:pt>
    <dgm:pt modelId="{66A0C1FF-21C6-45E3-A31C-3800F90C049B}" type="pres">
      <dgm:prSet presAssocID="{6F8B2C83-4E67-4B20-9C96-FAE06D123830}" presName="compNode" presStyleCnt="0"/>
      <dgm:spPr/>
    </dgm:pt>
    <dgm:pt modelId="{2DE56FAB-B5E9-4BF4-BFCF-0374B5371581}" type="pres">
      <dgm:prSet presAssocID="{6F8B2C83-4E67-4B20-9C96-FAE06D123830}" presName="iconBgRect" presStyleLbl="bgShp" presStyleIdx="2" presStyleCnt="3"/>
      <dgm:spPr>
        <a:noFill/>
      </dgm:spPr>
    </dgm:pt>
    <dgm:pt modelId="{4E66F17D-FF92-40D1-88A2-A1DE6DB64DAA}" type="pres">
      <dgm:prSet presAssocID="{6F8B2C83-4E67-4B20-9C96-FAE06D12383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ocial network"/>
        </a:ext>
      </dgm:extLst>
    </dgm:pt>
    <dgm:pt modelId="{BEB2B966-B479-4219-A055-D91630E35CD5}" type="pres">
      <dgm:prSet presAssocID="{6F8B2C83-4E67-4B20-9C96-FAE06D123830}" presName="spaceRect" presStyleCnt="0"/>
      <dgm:spPr/>
    </dgm:pt>
    <dgm:pt modelId="{3F77E59C-B73C-40A7-9047-E7974D66A0A1}" type="pres">
      <dgm:prSet presAssocID="{6F8B2C83-4E67-4B20-9C96-FAE06D123830}" presName="textRect" presStyleLbl="revTx" presStyleIdx="2" presStyleCnt="3">
        <dgm:presLayoutVars>
          <dgm:chMax val="1"/>
          <dgm:chPref val="1"/>
        </dgm:presLayoutVars>
      </dgm:prSet>
      <dgm:spPr/>
    </dgm:pt>
  </dgm:ptLst>
  <dgm:cxnLst>
    <dgm:cxn modelId="{15179111-4AB7-4AEF-B43F-5968B8D66AAA}" type="presOf" srcId="{D85EB04C-F353-4581-8F31-DC321E9963D5}" destId="{136DAE9F-B873-4178-9856-FE20E5E68744}" srcOrd="0" destOrd="0" presId="urn:microsoft.com/office/officeart/2018/5/layout/IconCircleLabelList"/>
    <dgm:cxn modelId="{9803BE30-497E-4914-8BAF-5835FBAB4294}" type="presOf" srcId="{6F8B2C83-4E67-4B20-9C96-FAE06D123830}" destId="{3F77E59C-B73C-40A7-9047-E7974D66A0A1}" srcOrd="0" destOrd="0" presId="urn:microsoft.com/office/officeart/2018/5/layout/IconCircleLabelList"/>
    <dgm:cxn modelId="{313B803D-B7C5-413B-A182-3918EFD7DD21}" srcId="{D85EB04C-F353-4581-8F31-DC321E9963D5}" destId="{EFE731D6-BDB8-4735-B192-FA4C91E6FBBC}" srcOrd="1" destOrd="0" parTransId="{09E95758-EC4E-4257-86EA-60A3594BC8BE}" sibTransId="{E6D79ACF-00C2-4BDC-9710-5B6BF7B27EDA}"/>
    <dgm:cxn modelId="{C4C52B95-0EF4-4083-AB21-1129BB4C6EB8}" type="presOf" srcId="{EFE731D6-BDB8-4735-B192-FA4C91E6FBBC}" destId="{B90E54D0-4F42-4E6B-8C41-551F4F13516A}" srcOrd="0" destOrd="0" presId="urn:microsoft.com/office/officeart/2018/5/layout/IconCircleLabelList"/>
    <dgm:cxn modelId="{6A4F22AA-F2DD-4ED3-AA29-A1C7DEA39204}" srcId="{D85EB04C-F353-4581-8F31-DC321E9963D5}" destId="{6F8B2C83-4E67-4B20-9C96-FAE06D123830}" srcOrd="2" destOrd="0" parTransId="{3B4E1720-22A3-49B1-A4D0-763E68DC5BFE}" sibTransId="{62ACDCBC-2F28-4C4C-B570-AAC84658DD8C}"/>
    <dgm:cxn modelId="{8A1533E7-C7C2-4EB9-8E3F-D484D7534530}" type="presOf" srcId="{3C5F67C1-9501-40B4-9069-17F5177278BF}" destId="{E0374FEF-7EAF-474A-89D5-3D5CAABD059A}" srcOrd="0" destOrd="0" presId="urn:microsoft.com/office/officeart/2018/5/layout/IconCircleLabelList"/>
    <dgm:cxn modelId="{6973CDFB-4BA9-409B-B501-97226B84DAC5}" srcId="{D85EB04C-F353-4581-8F31-DC321E9963D5}" destId="{3C5F67C1-9501-40B4-9069-17F5177278BF}" srcOrd="0" destOrd="0" parTransId="{0763F711-3072-469C-9A24-7520B74F2282}" sibTransId="{B15F2364-3F4E-4DC2-9EC9-2F83A9B0C7A7}"/>
    <dgm:cxn modelId="{03B3A1BF-A1C7-4DAB-B381-24E29C9B7D34}" type="presParOf" srcId="{136DAE9F-B873-4178-9856-FE20E5E68744}" destId="{3CC91655-6173-49E3-865E-9A104B6E1CB0}" srcOrd="0" destOrd="0" presId="urn:microsoft.com/office/officeart/2018/5/layout/IconCircleLabelList"/>
    <dgm:cxn modelId="{2C3592AC-ED96-48CC-8E82-F838979AF71B}" type="presParOf" srcId="{3CC91655-6173-49E3-865E-9A104B6E1CB0}" destId="{BA34BDB9-CB97-4E3E-BCB9-8251FA44ECC3}" srcOrd="0" destOrd="0" presId="urn:microsoft.com/office/officeart/2018/5/layout/IconCircleLabelList"/>
    <dgm:cxn modelId="{B2B70B50-CDB7-41BC-AC55-1C8F72DFC8B5}" type="presParOf" srcId="{3CC91655-6173-49E3-865E-9A104B6E1CB0}" destId="{93740A21-1F0B-40E1-857C-AFE3F4DE14A5}" srcOrd="1" destOrd="0" presId="urn:microsoft.com/office/officeart/2018/5/layout/IconCircleLabelList"/>
    <dgm:cxn modelId="{E4F159B6-B41C-4818-A33F-99BF280CB156}" type="presParOf" srcId="{3CC91655-6173-49E3-865E-9A104B6E1CB0}" destId="{AC64085B-A074-44A7-8249-0CE4FDFA3AD9}" srcOrd="2" destOrd="0" presId="urn:microsoft.com/office/officeart/2018/5/layout/IconCircleLabelList"/>
    <dgm:cxn modelId="{6591DA14-EC65-4152-8CE3-06B5D1BD4070}" type="presParOf" srcId="{3CC91655-6173-49E3-865E-9A104B6E1CB0}" destId="{E0374FEF-7EAF-474A-89D5-3D5CAABD059A}" srcOrd="3" destOrd="0" presId="urn:microsoft.com/office/officeart/2018/5/layout/IconCircleLabelList"/>
    <dgm:cxn modelId="{74A807E6-5EAA-43B7-B1AF-15DAD703A8DD}" type="presParOf" srcId="{136DAE9F-B873-4178-9856-FE20E5E68744}" destId="{0BDB2E1E-7B21-4D6B-937F-5F6D14E5ED75}" srcOrd="1" destOrd="0" presId="urn:microsoft.com/office/officeart/2018/5/layout/IconCircleLabelList"/>
    <dgm:cxn modelId="{B725E876-2C0E-43D7-95F7-2CA3467B0B8B}" type="presParOf" srcId="{136DAE9F-B873-4178-9856-FE20E5E68744}" destId="{0189F22F-47F0-4765-A20E-A0DBBF2B880E}" srcOrd="2" destOrd="0" presId="urn:microsoft.com/office/officeart/2018/5/layout/IconCircleLabelList"/>
    <dgm:cxn modelId="{7C8D511E-CD66-4AB4-8030-9E9502BC9BE3}" type="presParOf" srcId="{0189F22F-47F0-4765-A20E-A0DBBF2B880E}" destId="{32CE1608-2741-4A71-9BD2-36965EF8C220}" srcOrd="0" destOrd="0" presId="urn:microsoft.com/office/officeart/2018/5/layout/IconCircleLabelList"/>
    <dgm:cxn modelId="{B68EE88D-9603-4A3B-8B37-BA93F68A91B7}" type="presParOf" srcId="{0189F22F-47F0-4765-A20E-A0DBBF2B880E}" destId="{7CD6D4AD-E9CB-4DD5-A134-84C3572D2DC9}" srcOrd="1" destOrd="0" presId="urn:microsoft.com/office/officeart/2018/5/layout/IconCircleLabelList"/>
    <dgm:cxn modelId="{A6F9068B-8A68-4C6F-8D72-47C793D4B034}" type="presParOf" srcId="{0189F22F-47F0-4765-A20E-A0DBBF2B880E}" destId="{03190060-88D0-4D43-825F-F998B6A04F6E}" srcOrd="2" destOrd="0" presId="urn:microsoft.com/office/officeart/2018/5/layout/IconCircleLabelList"/>
    <dgm:cxn modelId="{F8D6E9B1-0687-4D3C-812A-EF51C0D4830E}" type="presParOf" srcId="{0189F22F-47F0-4765-A20E-A0DBBF2B880E}" destId="{B90E54D0-4F42-4E6B-8C41-551F4F13516A}" srcOrd="3" destOrd="0" presId="urn:microsoft.com/office/officeart/2018/5/layout/IconCircleLabelList"/>
    <dgm:cxn modelId="{16B6A02B-2F3E-41D8-A1E2-12F9A634E55F}" type="presParOf" srcId="{136DAE9F-B873-4178-9856-FE20E5E68744}" destId="{A82A3D2D-AAD1-414B-B7F2-B281B9FF5132}" srcOrd="3" destOrd="0" presId="urn:microsoft.com/office/officeart/2018/5/layout/IconCircleLabelList"/>
    <dgm:cxn modelId="{FC87A00F-C7FA-4D4C-9E61-643D8FA2DB41}" type="presParOf" srcId="{136DAE9F-B873-4178-9856-FE20E5E68744}" destId="{66A0C1FF-21C6-45E3-A31C-3800F90C049B}" srcOrd="4" destOrd="0" presId="urn:microsoft.com/office/officeart/2018/5/layout/IconCircleLabelList"/>
    <dgm:cxn modelId="{15C712D4-58E9-48EF-94B8-61FE1F68B75D}" type="presParOf" srcId="{66A0C1FF-21C6-45E3-A31C-3800F90C049B}" destId="{2DE56FAB-B5E9-4BF4-BFCF-0374B5371581}" srcOrd="0" destOrd="0" presId="urn:microsoft.com/office/officeart/2018/5/layout/IconCircleLabelList"/>
    <dgm:cxn modelId="{257C9635-F484-4A6A-BB2C-EACAAF1CD2DA}" type="presParOf" srcId="{66A0C1FF-21C6-45E3-A31C-3800F90C049B}" destId="{4E66F17D-FF92-40D1-88A2-A1DE6DB64DAA}" srcOrd="1" destOrd="0" presId="urn:microsoft.com/office/officeart/2018/5/layout/IconCircleLabelList"/>
    <dgm:cxn modelId="{D7628C38-363F-4A0B-BDBB-9C99BBED6D55}" type="presParOf" srcId="{66A0C1FF-21C6-45E3-A31C-3800F90C049B}" destId="{BEB2B966-B479-4219-A055-D91630E35CD5}" srcOrd="2" destOrd="0" presId="urn:microsoft.com/office/officeart/2018/5/layout/IconCircleLabelList"/>
    <dgm:cxn modelId="{165992EF-7738-40FF-A252-54407361E843}" type="presParOf" srcId="{66A0C1FF-21C6-45E3-A31C-3800F90C049B}" destId="{3F77E59C-B73C-40A7-9047-E7974D66A0A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FE26E8-78B2-4327-A1AD-2BBC90387E0C}" type="doc">
      <dgm:prSet loTypeId="urn:microsoft.com/office/officeart/2005/8/layout/vList4" loCatId="picture" qsTypeId="urn:microsoft.com/office/officeart/2005/8/quickstyle/simple5" qsCatId="simple" csTypeId="urn:microsoft.com/office/officeart/2005/8/colors/colorful1" csCatId="colorful" phldr="1"/>
      <dgm:spPr/>
      <dgm:t>
        <a:bodyPr/>
        <a:lstStyle/>
        <a:p>
          <a:endParaRPr lang="en-US"/>
        </a:p>
      </dgm:t>
    </dgm:pt>
    <dgm:pt modelId="{832044FE-632F-4F56-852E-E2D283ECE799}">
      <dgm:prSet phldrT="[Text]">
        <dgm:style>
          <a:lnRef idx="0">
            <a:schemeClr val="accent3"/>
          </a:lnRef>
          <a:fillRef idx="3">
            <a:schemeClr val="accent3"/>
          </a:fillRef>
          <a:effectRef idx="3">
            <a:schemeClr val="accent3"/>
          </a:effectRef>
          <a:fontRef idx="minor">
            <a:schemeClr val="lt1"/>
          </a:fontRef>
        </dgm:style>
      </dgm:prSet>
      <dgm:spPr/>
      <dgm:t>
        <a:bodyPr/>
        <a:lstStyle/>
        <a:p>
          <a:r>
            <a:rPr lang="en-US" b="0">
              <a:solidFill>
                <a:schemeClr val="tx2"/>
              </a:solidFill>
            </a:rPr>
            <a:t>Successful Presentation Skills</a:t>
          </a:r>
        </a:p>
      </dgm:t>
    </dgm:pt>
    <dgm:pt modelId="{07B07817-10D7-4C41-80F9-0FF05B0FD5B6}" type="parTrans" cxnId="{F4E8C8C3-6531-4138-B00D-D6C9C031B9A2}">
      <dgm:prSet/>
      <dgm:spPr/>
      <dgm:t>
        <a:bodyPr/>
        <a:lstStyle/>
        <a:p>
          <a:endParaRPr lang="en-US" b="0"/>
        </a:p>
      </dgm:t>
    </dgm:pt>
    <dgm:pt modelId="{CD016521-F2CB-4117-B875-166C4A502799}" type="sibTrans" cxnId="{F4E8C8C3-6531-4138-B00D-D6C9C031B9A2}">
      <dgm:prSet/>
      <dgm:spPr/>
      <dgm:t>
        <a:bodyPr/>
        <a:lstStyle/>
        <a:p>
          <a:endParaRPr lang="en-US" b="0"/>
        </a:p>
      </dgm:t>
    </dgm:pt>
    <dgm:pt modelId="{30215E4A-199B-4DA2-8B5A-5EF82E322C20}">
      <dgm:prSet phldrT="[Text]">
        <dgm:style>
          <a:lnRef idx="0">
            <a:schemeClr val="accent4"/>
          </a:lnRef>
          <a:fillRef idx="3">
            <a:schemeClr val="accent4"/>
          </a:fillRef>
          <a:effectRef idx="3">
            <a:schemeClr val="accent4"/>
          </a:effectRef>
          <a:fontRef idx="minor">
            <a:schemeClr val="lt1"/>
          </a:fontRef>
        </dgm:style>
      </dgm:prSet>
      <dgm:spPr/>
      <dgm:t>
        <a:bodyPr/>
        <a:lstStyle/>
        <a:p>
          <a:r>
            <a:rPr lang="en-US" b="0"/>
            <a:t>Persuasive Communication and Argument</a:t>
          </a:r>
          <a:endParaRPr lang="en-US" b="0">
            <a:solidFill>
              <a:srgbClr val="646464"/>
            </a:solidFill>
          </a:endParaRPr>
        </a:p>
      </dgm:t>
    </dgm:pt>
    <dgm:pt modelId="{64253CB9-290E-452A-AAF6-E60B676BB3B8}" type="sibTrans" cxnId="{2F97C32A-7AF6-4B03-9D81-6481F78F8F22}">
      <dgm:prSet/>
      <dgm:spPr/>
      <dgm:t>
        <a:bodyPr/>
        <a:lstStyle/>
        <a:p>
          <a:endParaRPr lang="en-US" b="0"/>
        </a:p>
      </dgm:t>
    </dgm:pt>
    <dgm:pt modelId="{63C62E66-E11D-47B0-997A-05B03EDF25CC}" type="parTrans" cxnId="{2F97C32A-7AF6-4B03-9D81-6481F78F8F22}">
      <dgm:prSet/>
      <dgm:spPr/>
      <dgm:t>
        <a:bodyPr/>
        <a:lstStyle/>
        <a:p>
          <a:endParaRPr lang="en-US" b="0"/>
        </a:p>
      </dgm:t>
    </dgm:pt>
    <dgm:pt modelId="{6EE51CAA-5584-4CCA-A1A8-08D07C5AE2E7}">
      <dgm:prSet phldrT="[Text]"/>
      <dgm:spPr>
        <a:solidFill>
          <a:srgbClr val="102A3C"/>
        </a:solidFill>
      </dgm:spPr>
      <dgm:t>
        <a:bodyPr/>
        <a:lstStyle/>
        <a:p>
          <a:r>
            <a:rPr lang="en-US" b="0" dirty="0"/>
            <a:t>Building Blocks of Communication</a:t>
          </a:r>
        </a:p>
      </dgm:t>
    </dgm:pt>
    <dgm:pt modelId="{3019801E-DDB7-43DA-9724-3491A02B9230}" type="parTrans" cxnId="{6B9599AA-2451-4780-B4F1-CF3507442070}">
      <dgm:prSet/>
      <dgm:spPr/>
      <dgm:t>
        <a:bodyPr/>
        <a:lstStyle/>
        <a:p>
          <a:endParaRPr lang="en-US" b="0"/>
        </a:p>
      </dgm:t>
    </dgm:pt>
    <dgm:pt modelId="{3455409D-B537-4A05-AA71-D323209B5283}" type="sibTrans" cxnId="{6B9599AA-2451-4780-B4F1-CF3507442070}">
      <dgm:prSet/>
      <dgm:spPr/>
      <dgm:t>
        <a:bodyPr/>
        <a:lstStyle/>
        <a:p>
          <a:endParaRPr lang="en-US" b="0"/>
        </a:p>
      </dgm:t>
    </dgm:pt>
    <dgm:pt modelId="{B62CF2D9-CAE1-4C14-BAA5-D53C343074BC}">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0"/>
            <a:t>Communication Skills Lab</a:t>
          </a:r>
        </a:p>
      </dgm:t>
    </dgm:pt>
    <dgm:pt modelId="{D45DBB2A-6283-4828-B7E9-705D7F22FB97}" type="parTrans" cxnId="{00ACFCF2-453A-427F-BFA7-0EF3606FD436}">
      <dgm:prSet/>
      <dgm:spPr/>
      <dgm:t>
        <a:bodyPr/>
        <a:lstStyle/>
        <a:p>
          <a:endParaRPr lang="en-US" b="0"/>
        </a:p>
      </dgm:t>
    </dgm:pt>
    <dgm:pt modelId="{68062C34-608A-43F7-9FDB-B561084803AE}" type="sibTrans" cxnId="{00ACFCF2-453A-427F-BFA7-0EF3606FD436}">
      <dgm:prSet/>
      <dgm:spPr/>
      <dgm:t>
        <a:bodyPr/>
        <a:lstStyle/>
        <a:p>
          <a:endParaRPr lang="en-US" b="0"/>
        </a:p>
      </dgm:t>
    </dgm:pt>
    <dgm:pt modelId="{6A71287F-279C-442D-A952-AB43E9B7B6BB}" type="pres">
      <dgm:prSet presAssocID="{EFFE26E8-78B2-4327-A1AD-2BBC90387E0C}" presName="linear" presStyleCnt="0">
        <dgm:presLayoutVars>
          <dgm:dir/>
          <dgm:resizeHandles val="exact"/>
        </dgm:presLayoutVars>
      </dgm:prSet>
      <dgm:spPr/>
    </dgm:pt>
    <dgm:pt modelId="{AD6C7FBC-6903-42FB-BAA0-F4B09E5E367D}" type="pres">
      <dgm:prSet presAssocID="{6EE51CAA-5584-4CCA-A1A8-08D07C5AE2E7}" presName="comp" presStyleCnt="0"/>
      <dgm:spPr/>
    </dgm:pt>
    <dgm:pt modelId="{6EB8FD3A-02D3-4F37-B29A-74C1ED868FB9}" type="pres">
      <dgm:prSet presAssocID="{6EE51CAA-5584-4CCA-A1A8-08D07C5AE2E7}" presName="box" presStyleLbl="node1" presStyleIdx="0" presStyleCnt="4"/>
      <dgm:spPr/>
    </dgm:pt>
    <dgm:pt modelId="{76D75B05-98E9-4CD6-8756-0A4812C3ACED}" type="pres">
      <dgm:prSet presAssocID="{6EE51CAA-5584-4CCA-A1A8-08D07C5AE2E7}" presName="img" presStyleLbl="fgImgPlace1" presStyleIdx="0" presStyleCnt="4" custScaleX="60033" custScaleY="112720"/>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5006" r="15006"/>
          </a:stretch>
        </a:blipFill>
      </dgm:spPr>
      <dgm:extLst>
        <a:ext uri="{E40237B7-FDA0-4F09-8148-C483321AD2D9}">
          <dgm14:cNvPr xmlns:dgm14="http://schemas.microsoft.com/office/drawing/2010/diagram" id="0" name="" descr="Cube with solid fill"/>
        </a:ext>
      </dgm:extLst>
    </dgm:pt>
    <dgm:pt modelId="{A8376880-DA76-420C-8F66-CAE83BD21720}" type="pres">
      <dgm:prSet presAssocID="{6EE51CAA-5584-4CCA-A1A8-08D07C5AE2E7}" presName="text" presStyleLbl="node1" presStyleIdx="0" presStyleCnt="4">
        <dgm:presLayoutVars>
          <dgm:bulletEnabled val="1"/>
        </dgm:presLayoutVars>
      </dgm:prSet>
      <dgm:spPr/>
    </dgm:pt>
    <dgm:pt modelId="{2A16AC62-BB43-4E69-AAC0-CBB81A43F43C}" type="pres">
      <dgm:prSet presAssocID="{3455409D-B537-4A05-AA71-D323209B5283}" presName="spacer" presStyleCnt="0"/>
      <dgm:spPr/>
    </dgm:pt>
    <dgm:pt modelId="{DA743001-95FC-4147-99EE-802A3EB5CDBD}" type="pres">
      <dgm:prSet presAssocID="{30215E4A-199B-4DA2-8B5A-5EF82E322C20}" presName="comp" presStyleCnt="0"/>
      <dgm:spPr/>
    </dgm:pt>
    <dgm:pt modelId="{A2CDB72F-9BB4-46CB-9D03-6AB964E1E7F9}" type="pres">
      <dgm:prSet presAssocID="{30215E4A-199B-4DA2-8B5A-5EF82E322C20}" presName="box" presStyleLbl="node1" presStyleIdx="1" presStyleCnt="4"/>
      <dgm:spPr/>
    </dgm:pt>
    <dgm:pt modelId="{B87DA71E-D11C-4570-8435-33F236CD2BBC}" type="pres">
      <dgm:prSet presAssocID="{30215E4A-199B-4DA2-8B5A-5EF82E322C20}" presName="img" presStyleLbl="fgImgPlace1" presStyleIdx="1" presStyleCnt="4" custScaleX="60033" custScaleY="112720"/>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5006" r="15006"/>
          </a:stretch>
        </a:blipFill>
      </dgm:spPr>
      <dgm:extLst>
        <a:ext uri="{E40237B7-FDA0-4F09-8148-C483321AD2D9}">
          <dgm14:cNvPr xmlns:dgm14="http://schemas.microsoft.com/office/drawing/2010/diagram" id="0" name="" descr="Chat with solid fill"/>
        </a:ext>
      </dgm:extLst>
    </dgm:pt>
    <dgm:pt modelId="{8825E0B4-94E4-4755-BE13-1F8C6C264DE7}" type="pres">
      <dgm:prSet presAssocID="{30215E4A-199B-4DA2-8B5A-5EF82E322C20}" presName="text" presStyleLbl="node1" presStyleIdx="1" presStyleCnt="4">
        <dgm:presLayoutVars>
          <dgm:bulletEnabled val="1"/>
        </dgm:presLayoutVars>
      </dgm:prSet>
      <dgm:spPr/>
    </dgm:pt>
    <dgm:pt modelId="{36BD5F2E-2721-408F-A6C1-3461E56CD5CB}" type="pres">
      <dgm:prSet presAssocID="{64253CB9-290E-452A-AAF6-E60B676BB3B8}" presName="spacer" presStyleCnt="0"/>
      <dgm:spPr/>
    </dgm:pt>
    <dgm:pt modelId="{05BDBBA5-86C4-4B07-8118-8138105FB986}" type="pres">
      <dgm:prSet presAssocID="{832044FE-632F-4F56-852E-E2D283ECE799}" presName="comp" presStyleCnt="0"/>
      <dgm:spPr/>
    </dgm:pt>
    <dgm:pt modelId="{671B88D0-6552-4B14-8033-8CFE7BB862D3}" type="pres">
      <dgm:prSet presAssocID="{832044FE-632F-4F56-852E-E2D283ECE799}" presName="box" presStyleLbl="node1" presStyleIdx="2" presStyleCnt="4"/>
      <dgm:spPr/>
    </dgm:pt>
    <dgm:pt modelId="{A49201A5-71BE-453F-90A7-B265DF791050}" type="pres">
      <dgm:prSet presAssocID="{832044FE-632F-4F56-852E-E2D283ECE799}" presName="img" presStyleLbl="fgImgPlace1" presStyleIdx="2" presStyleCnt="4" custScaleX="60033" custScaleY="112720"/>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5006" r="15006"/>
          </a:stretch>
        </a:blipFill>
      </dgm:spPr>
      <dgm:extLst>
        <a:ext uri="{E40237B7-FDA0-4F09-8148-C483321AD2D9}">
          <dgm14:cNvPr xmlns:dgm14="http://schemas.microsoft.com/office/drawing/2010/diagram" id="0" name="" descr="Lecturer with solid fill"/>
        </a:ext>
      </dgm:extLst>
    </dgm:pt>
    <dgm:pt modelId="{40447857-AF30-48E5-B8DC-78B03C41A0AF}" type="pres">
      <dgm:prSet presAssocID="{832044FE-632F-4F56-852E-E2D283ECE799}" presName="text" presStyleLbl="node1" presStyleIdx="2" presStyleCnt="4">
        <dgm:presLayoutVars>
          <dgm:bulletEnabled val="1"/>
        </dgm:presLayoutVars>
      </dgm:prSet>
      <dgm:spPr/>
    </dgm:pt>
    <dgm:pt modelId="{F2F4DC78-14E0-4401-A646-69D5F7448E3D}" type="pres">
      <dgm:prSet presAssocID="{CD016521-F2CB-4117-B875-166C4A502799}" presName="spacer" presStyleCnt="0"/>
      <dgm:spPr/>
    </dgm:pt>
    <dgm:pt modelId="{E1B8A12F-1784-47B5-976A-EC10C99E3934}" type="pres">
      <dgm:prSet presAssocID="{B62CF2D9-CAE1-4C14-BAA5-D53C343074BC}" presName="comp" presStyleCnt="0"/>
      <dgm:spPr/>
    </dgm:pt>
    <dgm:pt modelId="{B9DD1ADC-8591-44DC-9322-FCBDADDCD18C}" type="pres">
      <dgm:prSet presAssocID="{B62CF2D9-CAE1-4C14-BAA5-D53C343074BC}" presName="box" presStyleLbl="node1" presStyleIdx="3" presStyleCnt="4"/>
      <dgm:spPr/>
    </dgm:pt>
    <dgm:pt modelId="{341F4849-C9AD-4710-B89F-15A78AA4710A}" type="pres">
      <dgm:prSet presAssocID="{B62CF2D9-CAE1-4C14-BAA5-D53C343074BC}" presName="img" presStyleLbl="fgImgPlace1" presStyleIdx="3" presStyleCnt="4"/>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1363" r="31363"/>
          </a:stretch>
        </a:blipFill>
      </dgm:spPr>
      <dgm:extLst>
        <a:ext uri="{E40237B7-FDA0-4F09-8148-C483321AD2D9}">
          <dgm14:cNvPr xmlns:dgm14="http://schemas.microsoft.com/office/drawing/2010/diagram" id="0" name="" descr="Target Audience with solid fill"/>
        </a:ext>
      </dgm:extLst>
    </dgm:pt>
    <dgm:pt modelId="{7805F9D0-88B2-4CEC-BC68-7FBFC85236D7}" type="pres">
      <dgm:prSet presAssocID="{B62CF2D9-CAE1-4C14-BAA5-D53C343074BC}" presName="text" presStyleLbl="node1" presStyleIdx="3" presStyleCnt="4">
        <dgm:presLayoutVars>
          <dgm:bulletEnabled val="1"/>
        </dgm:presLayoutVars>
      </dgm:prSet>
      <dgm:spPr/>
    </dgm:pt>
  </dgm:ptLst>
  <dgm:cxnLst>
    <dgm:cxn modelId="{DC6D5D02-17BA-48F3-8ADB-A9A95CC1C413}" type="presOf" srcId="{832044FE-632F-4F56-852E-E2D283ECE799}" destId="{40447857-AF30-48E5-B8DC-78B03C41A0AF}" srcOrd="1" destOrd="0" presId="urn:microsoft.com/office/officeart/2005/8/layout/vList4"/>
    <dgm:cxn modelId="{6D34D603-DA7A-4457-9C25-F48F6A0F6018}" type="presOf" srcId="{30215E4A-199B-4DA2-8B5A-5EF82E322C20}" destId="{A2CDB72F-9BB4-46CB-9D03-6AB964E1E7F9}" srcOrd="0" destOrd="0" presId="urn:microsoft.com/office/officeart/2005/8/layout/vList4"/>
    <dgm:cxn modelId="{757D4B08-2E7B-473F-B6B5-639E72CA7268}" type="presOf" srcId="{6EE51CAA-5584-4CCA-A1A8-08D07C5AE2E7}" destId="{A8376880-DA76-420C-8F66-CAE83BD21720}" srcOrd="1" destOrd="0" presId="urn:microsoft.com/office/officeart/2005/8/layout/vList4"/>
    <dgm:cxn modelId="{2F97C32A-7AF6-4B03-9D81-6481F78F8F22}" srcId="{EFFE26E8-78B2-4327-A1AD-2BBC90387E0C}" destId="{30215E4A-199B-4DA2-8B5A-5EF82E322C20}" srcOrd="1" destOrd="0" parTransId="{63C62E66-E11D-47B0-997A-05B03EDF25CC}" sibTransId="{64253CB9-290E-452A-AAF6-E60B676BB3B8}"/>
    <dgm:cxn modelId="{1BE87268-66A4-4295-B3FC-F6ADD7CC40EB}" type="presOf" srcId="{30215E4A-199B-4DA2-8B5A-5EF82E322C20}" destId="{8825E0B4-94E4-4755-BE13-1F8C6C264DE7}" srcOrd="1" destOrd="0" presId="urn:microsoft.com/office/officeart/2005/8/layout/vList4"/>
    <dgm:cxn modelId="{47324D97-8F25-45F5-A630-A4F63E02C5A6}" type="presOf" srcId="{B62CF2D9-CAE1-4C14-BAA5-D53C343074BC}" destId="{B9DD1ADC-8591-44DC-9322-FCBDADDCD18C}" srcOrd="0" destOrd="0" presId="urn:microsoft.com/office/officeart/2005/8/layout/vList4"/>
    <dgm:cxn modelId="{627654A3-FC11-4799-8A1B-DF77F11E9632}" type="presOf" srcId="{832044FE-632F-4F56-852E-E2D283ECE799}" destId="{671B88D0-6552-4B14-8033-8CFE7BB862D3}" srcOrd="0" destOrd="0" presId="urn:microsoft.com/office/officeart/2005/8/layout/vList4"/>
    <dgm:cxn modelId="{340FC7A9-1B84-449F-912D-7A73B03ACB12}" type="presOf" srcId="{EFFE26E8-78B2-4327-A1AD-2BBC90387E0C}" destId="{6A71287F-279C-442D-A952-AB43E9B7B6BB}" srcOrd="0" destOrd="0" presId="urn:microsoft.com/office/officeart/2005/8/layout/vList4"/>
    <dgm:cxn modelId="{6B9599AA-2451-4780-B4F1-CF3507442070}" srcId="{EFFE26E8-78B2-4327-A1AD-2BBC90387E0C}" destId="{6EE51CAA-5584-4CCA-A1A8-08D07C5AE2E7}" srcOrd="0" destOrd="0" parTransId="{3019801E-DDB7-43DA-9724-3491A02B9230}" sibTransId="{3455409D-B537-4A05-AA71-D323209B5283}"/>
    <dgm:cxn modelId="{F4E8C8C3-6531-4138-B00D-D6C9C031B9A2}" srcId="{EFFE26E8-78B2-4327-A1AD-2BBC90387E0C}" destId="{832044FE-632F-4F56-852E-E2D283ECE799}" srcOrd="2" destOrd="0" parTransId="{07B07817-10D7-4C41-80F9-0FF05B0FD5B6}" sibTransId="{CD016521-F2CB-4117-B875-166C4A502799}"/>
    <dgm:cxn modelId="{9E8AB2D9-21F0-455B-9470-E5350301AF1A}" type="presOf" srcId="{6EE51CAA-5584-4CCA-A1A8-08D07C5AE2E7}" destId="{6EB8FD3A-02D3-4F37-B29A-74C1ED868FB9}" srcOrd="0" destOrd="0" presId="urn:microsoft.com/office/officeart/2005/8/layout/vList4"/>
    <dgm:cxn modelId="{D1B3F5EC-470C-4AF9-A5D1-2B80B49A2929}" type="presOf" srcId="{B62CF2D9-CAE1-4C14-BAA5-D53C343074BC}" destId="{7805F9D0-88B2-4CEC-BC68-7FBFC85236D7}" srcOrd="1" destOrd="0" presId="urn:microsoft.com/office/officeart/2005/8/layout/vList4"/>
    <dgm:cxn modelId="{00ACFCF2-453A-427F-BFA7-0EF3606FD436}" srcId="{EFFE26E8-78B2-4327-A1AD-2BBC90387E0C}" destId="{B62CF2D9-CAE1-4C14-BAA5-D53C343074BC}" srcOrd="3" destOrd="0" parTransId="{D45DBB2A-6283-4828-B7E9-705D7F22FB97}" sibTransId="{68062C34-608A-43F7-9FDB-B561084803AE}"/>
    <dgm:cxn modelId="{B6D72643-7588-4EDD-BD4D-3DB3006002AD}" type="presParOf" srcId="{6A71287F-279C-442D-A952-AB43E9B7B6BB}" destId="{AD6C7FBC-6903-42FB-BAA0-F4B09E5E367D}" srcOrd="0" destOrd="0" presId="urn:microsoft.com/office/officeart/2005/8/layout/vList4"/>
    <dgm:cxn modelId="{8DFAC0AD-D552-4CB1-8350-0DF0446C35CA}" type="presParOf" srcId="{AD6C7FBC-6903-42FB-BAA0-F4B09E5E367D}" destId="{6EB8FD3A-02D3-4F37-B29A-74C1ED868FB9}" srcOrd="0" destOrd="0" presId="urn:microsoft.com/office/officeart/2005/8/layout/vList4"/>
    <dgm:cxn modelId="{DE5DD8F3-2BE5-4E7A-983A-D7D013401394}" type="presParOf" srcId="{AD6C7FBC-6903-42FB-BAA0-F4B09E5E367D}" destId="{76D75B05-98E9-4CD6-8756-0A4812C3ACED}" srcOrd="1" destOrd="0" presId="urn:microsoft.com/office/officeart/2005/8/layout/vList4"/>
    <dgm:cxn modelId="{CD25E4B9-3216-4D23-BABE-0ACACA4E5B08}" type="presParOf" srcId="{AD6C7FBC-6903-42FB-BAA0-F4B09E5E367D}" destId="{A8376880-DA76-420C-8F66-CAE83BD21720}" srcOrd="2" destOrd="0" presId="urn:microsoft.com/office/officeart/2005/8/layout/vList4"/>
    <dgm:cxn modelId="{A64BE505-F827-44ED-BE4E-7B2E2126334C}" type="presParOf" srcId="{6A71287F-279C-442D-A952-AB43E9B7B6BB}" destId="{2A16AC62-BB43-4E69-AAC0-CBB81A43F43C}" srcOrd="1" destOrd="0" presId="urn:microsoft.com/office/officeart/2005/8/layout/vList4"/>
    <dgm:cxn modelId="{B86BD166-2358-4A27-84C8-69F19B966152}" type="presParOf" srcId="{6A71287F-279C-442D-A952-AB43E9B7B6BB}" destId="{DA743001-95FC-4147-99EE-802A3EB5CDBD}" srcOrd="2" destOrd="0" presId="urn:microsoft.com/office/officeart/2005/8/layout/vList4"/>
    <dgm:cxn modelId="{9ED5DDA0-5947-4A90-9A2B-DD7477BAD67F}" type="presParOf" srcId="{DA743001-95FC-4147-99EE-802A3EB5CDBD}" destId="{A2CDB72F-9BB4-46CB-9D03-6AB964E1E7F9}" srcOrd="0" destOrd="0" presId="urn:microsoft.com/office/officeart/2005/8/layout/vList4"/>
    <dgm:cxn modelId="{5075DC24-577F-4099-9E98-8A24F78D8E5B}" type="presParOf" srcId="{DA743001-95FC-4147-99EE-802A3EB5CDBD}" destId="{B87DA71E-D11C-4570-8435-33F236CD2BBC}" srcOrd="1" destOrd="0" presId="urn:microsoft.com/office/officeart/2005/8/layout/vList4"/>
    <dgm:cxn modelId="{6C18A98D-B2D4-463F-84A5-AC5D1F07B4C2}" type="presParOf" srcId="{DA743001-95FC-4147-99EE-802A3EB5CDBD}" destId="{8825E0B4-94E4-4755-BE13-1F8C6C264DE7}" srcOrd="2" destOrd="0" presId="urn:microsoft.com/office/officeart/2005/8/layout/vList4"/>
    <dgm:cxn modelId="{EF7D685C-1BDE-47CB-BDFD-992BD580B767}" type="presParOf" srcId="{6A71287F-279C-442D-A952-AB43E9B7B6BB}" destId="{36BD5F2E-2721-408F-A6C1-3461E56CD5CB}" srcOrd="3" destOrd="0" presId="urn:microsoft.com/office/officeart/2005/8/layout/vList4"/>
    <dgm:cxn modelId="{89972AC3-8AF9-40C8-A12A-17894987C2A2}" type="presParOf" srcId="{6A71287F-279C-442D-A952-AB43E9B7B6BB}" destId="{05BDBBA5-86C4-4B07-8118-8138105FB986}" srcOrd="4" destOrd="0" presId="urn:microsoft.com/office/officeart/2005/8/layout/vList4"/>
    <dgm:cxn modelId="{4D51B9C4-A5C7-43F7-B8D8-671B667F91C8}" type="presParOf" srcId="{05BDBBA5-86C4-4B07-8118-8138105FB986}" destId="{671B88D0-6552-4B14-8033-8CFE7BB862D3}" srcOrd="0" destOrd="0" presId="urn:microsoft.com/office/officeart/2005/8/layout/vList4"/>
    <dgm:cxn modelId="{DE576C5C-807E-4459-A930-8E0F886F69B8}" type="presParOf" srcId="{05BDBBA5-86C4-4B07-8118-8138105FB986}" destId="{A49201A5-71BE-453F-90A7-B265DF791050}" srcOrd="1" destOrd="0" presId="urn:microsoft.com/office/officeart/2005/8/layout/vList4"/>
    <dgm:cxn modelId="{9D867E39-69A9-4E99-8AA9-84EAD31B34FD}" type="presParOf" srcId="{05BDBBA5-86C4-4B07-8118-8138105FB986}" destId="{40447857-AF30-48E5-B8DC-78B03C41A0AF}" srcOrd="2" destOrd="0" presId="urn:microsoft.com/office/officeart/2005/8/layout/vList4"/>
    <dgm:cxn modelId="{99A1DBDA-8583-40F2-81AF-B2380021E6D6}" type="presParOf" srcId="{6A71287F-279C-442D-A952-AB43E9B7B6BB}" destId="{F2F4DC78-14E0-4401-A646-69D5F7448E3D}" srcOrd="5" destOrd="0" presId="urn:microsoft.com/office/officeart/2005/8/layout/vList4"/>
    <dgm:cxn modelId="{1C974864-5566-42C9-A763-55ADB53C6625}" type="presParOf" srcId="{6A71287F-279C-442D-A952-AB43E9B7B6BB}" destId="{E1B8A12F-1784-47B5-976A-EC10C99E3934}" srcOrd="6" destOrd="0" presId="urn:microsoft.com/office/officeart/2005/8/layout/vList4"/>
    <dgm:cxn modelId="{C630270D-9B47-488E-AC58-B2638267E9DF}" type="presParOf" srcId="{E1B8A12F-1784-47B5-976A-EC10C99E3934}" destId="{B9DD1ADC-8591-44DC-9322-FCBDADDCD18C}" srcOrd="0" destOrd="0" presId="urn:microsoft.com/office/officeart/2005/8/layout/vList4"/>
    <dgm:cxn modelId="{831EFC66-F165-4370-8128-AB117422BBD6}" type="presParOf" srcId="{E1B8A12F-1784-47B5-976A-EC10C99E3934}" destId="{341F4849-C9AD-4710-B89F-15A78AA4710A}" srcOrd="1" destOrd="0" presId="urn:microsoft.com/office/officeart/2005/8/layout/vList4"/>
    <dgm:cxn modelId="{350361D0-68BB-4675-AC0F-C17384369E3A}" type="presParOf" srcId="{E1B8A12F-1784-47B5-976A-EC10C99E3934}" destId="{7805F9D0-88B2-4CEC-BC68-7FBFC85236D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3F6376F-A87E-439F-BA16-7A154119E3DA}" type="doc">
      <dgm:prSet loTypeId="urn:microsoft.com/office/officeart/2008/layout/BendingPictureCaptionList" loCatId="picture" qsTypeId="urn:microsoft.com/office/officeart/2005/8/quickstyle/simple5" qsCatId="simple" csTypeId="urn:microsoft.com/office/officeart/2005/8/colors/accent1_2" csCatId="accent1" phldr="1"/>
      <dgm:spPr/>
      <dgm:t>
        <a:bodyPr/>
        <a:lstStyle/>
        <a:p>
          <a:endParaRPr lang="en-US"/>
        </a:p>
      </dgm:t>
    </dgm:pt>
    <dgm:pt modelId="{7B191535-1B7A-474C-87E9-09FAAE1E0D67}">
      <dgm:prSet>
        <dgm:style>
          <a:lnRef idx="0">
            <a:schemeClr val="accent1"/>
          </a:lnRef>
          <a:fillRef idx="3">
            <a:schemeClr val="accent1"/>
          </a:fillRef>
          <a:effectRef idx="3">
            <a:schemeClr val="accent1"/>
          </a:effectRef>
          <a:fontRef idx="minor">
            <a:schemeClr val="lt1"/>
          </a:fontRef>
        </dgm:style>
      </dgm:prSet>
      <dgm:spPr>
        <a:noFill/>
      </dgm:spPr>
      <dgm:t>
        <a:bodyPr/>
        <a:lstStyle/>
        <a:p>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Sender</a:t>
          </a:r>
        </a:p>
      </dgm:t>
    </dgm:pt>
    <dgm:pt modelId="{B529FD45-D443-4461-8D85-D3B2FBC15C85}" type="parTrans" cxnId="{5C5E7223-3EF8-4489-9FB2-7C62DC6E2CD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CDD22BF-C15C-48A0-90A9-2D3F470CD4AB}" type="sibTrans" cxnId="{5C5E7223-3EF8-4489-9FB2-7C62DC6E2CD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7089E69-971B-4150-AA41-389A981E11B3}">
      <dgm:prSet>
        <dgm:style>
          <a:lnRef idx="0">
            <a:schemeClr val="accent3"/>
          </a:lnRef>
          <a:fillRef idx="3">
            <a:schemeClr val="accent3"/>
          </a:fillRef>
          <a:effectRef idx="3">
            <a:schemeClr val="accent3"/>
          </a:effectRef>
          <a:fontRef idx="minor">
            <a:schemeClr val="lt1"/>
          </a:fontRef>
        </dgm:style>
      </dgm:prSet>
      <dgm:spPr>
        <a:noFill/>
      </dgm:spPr>
      <dgm:t>
        <a:bodyPr/>
        <a:lstStyle/>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Message</a:t>
          </a:r>
        </a:p>
      </dgm:t>
    </dgm:pt>
    <dgm:pt modelId="{95D06F7C-DD39-4867-8C2C-C04F6524F2EE}" type="parTrans" cxnId="{F0AD997C-58F2-42C4-B318-E4116B7E1AC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705EB9B-82F3-49D7-81E6-BEF7AB9D3BBB}" type="sibTrans" cxnId="{F0AD997C-58F2-42C4-B318-E4116B7E1AC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BEF7253-F68E-438E-A97B-73D079C02125}">
      <dgm:prSet>
        <dgm:style>
          <a:lnRef idx="0">
            <a:schemeClr val="accent2"/>
          </a:lnRef>
          <a:fillRef idx="3">
            <a:schemeClr val="accent2"/>
          </a:fillRef>
          <a:effectRef idx="3">
            <a:schemeClr val="accent2"/>
          </a:effectRef>
          <a:fontRef idx="minor">
            <a:schemeClr val="lt1"/>
          </a:fontRef>
        </dgm:style>
      </dgm:prSet>
      <dgm:spPr>
        <a:noFill/>
      </dgm:spPr>
      <dgm:t>
        <a:bodyPr/>
        <a:lstStyle/>
        <a:p>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Receiver</a:t>
          </a:r>
        </a:p>
      </dgm:t>
    </dgm:pt>
    <dgm:pt modelId="{D9E5D852-186B-4082-92A6-7EDBB2C13809}" type="parTrans" cxnId="{CB47CF0E-F537-4E4F-A7E4-7DF1559AE18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44063E6-B872-4D4E-9F72-1D09AC87A0D3}" type="sibTrans" cxnId="{CB47CF0E-F537-4E4F-A7E4-7DF1559AE18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05D9D79-C893-4825-8449-2895CFBED930}" type="pres">
      <dgm:prSet presAssocID="{A3F6376F-A87E-439F-BA16-7A154119E3DA}" presName="Name0" presStyleCnt="0">
        <dgm:presLayoutVars>
          <dgm:dir/>
          <dgm:resizeHandles val="exact"/>
        </dgm:presLayoutVars>
      </dgm:prSet>
      <dgm:spPr/>
    </dgm:pt>
    <dgm:pt modelId="{3FDF8C13-E66F-44B7-B1F4-6E009E59E586}" type="pres">
      <dgm:prSet presAssocID="{7B191535-1B7A-474C-87E9-09FAAE1E0D67}" presName="composite" presStyleCnt="0"/>
      <dgm:spPr/>
    </dgm:pt>
    <dgm:pt modelId="{63D60D35-B576-41E1-BF42-8C1938016526}" type="pres">
      <dgm:prSet presAssocID="{7B191535-1B7A-474C-87E9-09FAAE1E0D67}" presName="rect1" presStyleLbl="b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0" r="10000"/>
          </a:stretch>
        </a:blipFill>
      </dgm:spPr>
      <dgm:extLst>
        <a:ext uri="{E40237B7-FDA0-4F09-8148-C483321AD2D9}">
          <dgm14:cNvPr xmlns:dgm14="http://schemas.microsoft.com/office/drawing/2010/diagram" id="0" name="" descr="Send with solid fill"/>
        </a:ext>
      </dgm:extLst>
    </dgm:pt>
    <dgm:pt modelId="{B832E245-E988-4AA8-9FA4-9E2765B5661A}" type="pres">
      <dgm:prSet presAssocID="{7B191535-1B7A-474C-87E9-09FAAE1E0D67}" presName="wedgeRectCallout1" presStyleLbl="node1" presStyleIdx="0" presStyleCnt="3">
        <dgm:presLayoutVars>
          <dgm:bulletEnabled val="1"/>
        </dgm:presLayoutVars>
      </dgm:prSet>
      <dgm:spPr>
        <a:prstGeom prst="rect">
          <a:avLst/>
        </a:prstGeom>
      </dgm:spPr>
    </dgm:pt>
    <dgm:pt modelId="{1A221CCB-FA6F-4D84-8795-03E8458FC1D0}" type="pres">
      <dgm:prSet presAssocID="{ACDD22BF-C15C-48A0-90A9-2D3F470CD4AB}" presName="sibTrans" presStyleCnt="0"/>
      <dgm:spPr/>
    </dgm:pt>
    <dgm:pt modelId="{4A407404-A50F-42EC-A4E3-3748128E6EF8}" type="pres">
      <dgm:prSet presAssocID="{07089E69-971B-4150-AA41-389A981E11B3}" presName="composite" presStyleCnt="0"/>
      <dgm:spPr/>
    </dgm:pt>
    <dgm:pt modelId="{FB113F86-6ACC-434B-B070-C5A77E2631EF}" type="pres">
      <dgm:prSet presAssocID="{07089E69-971B-4150-AA41-389A981E11B3}" presName="rect1" presStyleLbl="bgImgPlace1" presStyleIdx="1" presStyleCnt="3"/>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0" r="10000"/>
          </a:stretch>
        </a:blipFill>
      </dgm:spPr>
      <dgm:extLst>
        <a:ext uri="{E40237B7-FDA0-4F09-8148-C483321AD2D9}">
          <dgm14:cNvPr xmlns:dgm14="http://schemas.microsoft.com/office/drawing/2010/diagram" id="0" name="" descr="Envelope with solid fill"/>
        </a:ext>
      </dgm:extLst>
    </dgm:pt>
    <dgm:pt modelId="{45B3E4D1-BAA1-4E0B-9FBE-6CD212122324}" type="pres">
      <dgm:prSet presAssocID="{07089E69-971B-4150-AA41-389A981E11B3}" presName="wedgeRectCallout1" presStyleLbl="node1" presStyleIdx="1" presStyleCnt="3">
        <dgm:presLayoutVars>
          <dgm:bulletEnabled val="1"/>
        </dgm:presLayoutVars>
      </dgm:prSet>
      <dgm:spPr>
        <a:prstGeom prst="rect">
          <a:avLst/>
        </a:prstGeom>
      </dgm:spPr>
    </dgm:pt>
    <dgm:pt modelId="{A12E2C47-0D28-4E9C-9306-E62851FA2F11}" type="pres">
      <dgm:prSet presAssocID="{9705EB9B-82F3-49D7-81E6-BEF7AB9D3BBB}" presName="sibTrans" presStyleCnt="0"/>
      <dgm:spPr/>
    </dgm:pt>
    <dgm:pt modelId="{E30F364F-3B41-43A2-A09F-250457538B7C}" type="pres">
      <dgm:prSet presAssocID="{BBEF7253-F68E-438E-A97B-73D079C02125}" presName="composite" presStyleCnt="0"/>
      <dgm:spPr/>
    </dgm:pt>
    <dgm:pt modelId="{949ECF2A-504B-446F-9E1D-9FF8F5DB2297}" type="pres">
      <dgm:prSet presAssocID="{BBEF7253-F68E-438E-A97B-73D079C02125}" presName="rect1" presStyleLbl="bgImgPlace1" presStyleIdx="2" presStyleCnt="3"/>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0" r="10000"/>
          </a:stretch>
        </a:blipFill>
      </dgm:spPr>
      <dgm:extLst>
        <a:ext uri="{E40237B7-FDA0-4F09-8148-C483321AD2D9}">
          <dgm14:cNvPr xmlns:dgm14="http://schemas.microsoft.com/office/drawing/2010/diagram" id="0" name="" descr="Open envelope with solid fill"/>
        </a:ext>
      </dgm:extLst>
    </dgm:pt>
    <dgm:pt modelId="{A262C798-B412-4CDC-9010-20F84B6DAD8E}" type="pres">
      <dgm:prSet presAssocID="{BBEF7253-F68E-438E-A97B-73D079C02125}" presName="wedgeRectCallout1" presStyleLbl="node1" presStyleIdx="2" presStyleCnt="3">
        <dgm:presLayoutVars>
          <dgm:bulletEnabled val="1"/>
        </dgm:presLayoutVars>
      </dgm:prSet>
      <dgm:spPr>
        <a:prstGeom prst="rect">
          <a:avLst/>
        </a:prstGeom>
      </dgm:spPr>
    </dgm:pt>
  </dgm:ptLst>
  <dgm:cxnLst>
    <dgm:cxn modelId="{CB47CF0E-F537-4E4F-A7E4-7DF1559AE18D}" srcId="{A3F6376F-A87E-439F-BA16-7A154119E3DA}" destId="{BBEF7253-F68E-438E-A97B-73D079C02125}" srcOrd="2" destOrd="0" parTransId="{D9E5D852-186B-4082-92A6-7EDBB2C13809}" sibTransId="{644063E6-B872-4D4E-9F72-1D09AC87A0D3}"/>
    <dgm:cxn modelId="{5C5E7223-3EF8-4489-9FB2-7C62DC6E2CDA}" srcId="{A3F6376F-A87E-439F-BA16-7A154119E3DA}" destId="{7B191535-1B7A-474C-87E9-09FAAE1E0D67}" srcOrd="0" destOrd="0" parTransId="{B529FD45-D443-4461-8D85-D3B2FBC15C85}" sibTransId="{ACDD22BF-C15C-48A0-90A9-2D3F470CD4AB}"/>
    <dgm:cxn modelId="{79A73651-C5E7-4FA5-B102-EB6922D43295}" type="presOf" srcId="{A3F6376F-A87E-439F-BA16-7A154119E3DA}" destId="{105D9D79-C893-4825-8449-2895CFBED930}" srcOrd="0" destOrd="0" presId="urn:microsoft.com/office/officeart/2008/layout/BendingPictureCaptionList"/>
    <dgm:cxn modelId="{F0AD997C-58F2-42C4-B318-E4116B7E1AC6}" srcId="{A3F6376F-A87E-439F-BA16-7A154119E3DA}" destId="{07089E69-971B-4150-AA41-389A981E11B3}" srcOrd="1" destOrd="0" parTransId="{95D06F7C-DD39-4867-8C2C-C04F6524F2EE}" sibTransId="{9705EB9B-82F3-49D7-81E6-BEF7AB9D3BBB}"/>
    <dgm:cxn modelId="{F0B25CEE-22CC-4AB6-8D0D-0EA95A015E06}" type="presOf" srcId="{BBEF7253-F68E-438E-A97B-73D079C02125}" destId="{A262C798-B412-4CDC-9010-20F84B6DAD8E}" srcOrd="0" destOrd="0" presId="urn:microsoft.com/office/officeart/2008/layout/BendingPictureCaptionList"/>
    <dgm:cxn modelId="{E45F6EF8-67B8-4E31-BF4B-F95D97FB2B5F}" type="presOf" srcId="{07089E69-971B-4150-AA41-389A981E11B3}" destId="{45B3E4D1-BAA1-4E0B-9FBE-6CD212122324}" srcOrd="0" destOrd="0" presId="urn:microsoft.com/office/officeart/2008/layout/BendingPictureCaptionList"/>
    <dgm:cxn modelId="{F3BA56FA-FA02-4420-B843-20579C134066}" type="presOf" srcId="{7B191535-1B7A-474C-87E9-09FAAE1E0D67}" destId="{B832E245-E988-4AA8-9FA4-9E2765B5661A}" srcOrd="0" destOrd="0" presId="urn:microsoft.com/office/officeart/2008/layout/BendingPictureCaptionList"/>
    <dgm:cxn modelId="{CE7334E6-F78F-451A-8419-0263FEA4A63B}" type="presParOf" srcId="{105D9D79-C893-4825-8449-2895CFBED930}" destId="{3FDF8C13-E66F-44B7-B1F4-6E009E59E586}" srcOrd="0" destOrd="0" presId="urn:microsoft.com/office/officeart/2008/layout/BendingPictureCaptionList"/>
    <dgm:cxn modelId="{997F3403-8BCF-4CED-82B2-181B624484AE}" type="presParOf" srcId="{3FDF8C13-E66F-44B7-B1F4-6E009E59E586}" destId="{63D60D35-B576-41E1-BF42-8C1938016526}" srcOrd="0" destOrd="0" presId="urn:microsoft.com/office/officeart/2008/layout/BendingPictureCaptionList"/>
    <dgm:cxn modelId="{B63B34DF-99BC-4FE3-A3D8-851CAED39682}" type="presParOf" srcId="{3FDF8C13-E66F-44B7-B1F4-6E009E59E586}" destId="{B832E245-E988-4AA8-9FA4-9E2765B5661A}" srcOrd="1" destOrd="0" presId="urn:microsoft.com/office/officeart/2008/layout/BendingPictureCaptionList"/>
    <dgm:cxn modelId="{7226D7BE-06CC-447E-A110-648FD816DDAC}" type="presParOf" srcId="{105D9D79-C893-4825-8449-2895CFBED930}" destId="{1A221CCB-FA6F-4D84-8795-03E8458FC1D0}" srcOrd="1" destOrd="0" presId="urn:microsoft.com/office/officeart/2008/layout/BendingPictureCaptionList"/>
    <dgm:cxn modelId="{ACF1C86E-3FC3-43DF-A644-EC637104DF8A}" type="presParOf" srcId="{105D9D79-C893-4825-8449-2895CFBED930}" destId="{4A407404-A50F-42EC-A4E3-3748128E6EF8}" srcOrd="2" destOrd="0" presId="urn:microsoft.com/office/officeart/2008/layout/BendingPictureCaptionList"/>
    <dgm:cxn modelId="{5E7E0AA1-6A52-4F9D-8893-E3E4E7062A06}" type="presParOf" srcId="{4A407404-A50F-42EC-A4E3-3748128E6EF8}" destId="{FB113F86-6ACC-434B-B070-C5A77E2631EF}" srcOrd="0" destOrd="0" presId="urn:microsoft.com/office/officeart/2008/layout/BendingPictureCaptionList"/>
    <dgm:cxn modelId="{5913A0EB-E315-4A07-9A36-1866A508725E}" type="presParOf" srcId="{4A407404-A50F-42EC-A4E3-3748128E6EF8}" destId="{45B3E4D1-BAA1-4E0B-9FBE-6CD212122324}" srcOrd="1" destOrd="0" presId="urn:microsoft.com/office/officeart/2008/layout/BendingPictureCaptionList"/>
    <dgm:cxn modelId="{605C9B18-352F-4EB6-AA0E-3A125169F84E}" type="presParOf" srcId="{105D9D79-C893-4825-8449-2895CFBED930}" destId="{A12E2C47-0D28-4E9C-9306-E62851FA2F11}" srcOrd="3" destOrd="0" presId="urn:microsoft.com/office/officeart/2008/layout/BendingPictureCaptionList"/>
    <dgm:cxn modelId="{798517E6-9A1B-4FE3-8C38-B9B359920A04}" type="presParOf" srcId="{105D9D79-C893-4825-8449-2895CFBED930}" destId="{E30F364F-3B41-43A2-A09F-250457538B7C}" srcOrd="4" destOrd="0" presId="urn:microsoft.com/office/officeart/2008/layout/BendingPictureCaptionList"/>
    <dgm:cxn modelId="{3AED15BD-867C-4530-BD10-2C47BA44C2B7}" type="presParOf" srcId="{E30F364F-3B41-43A2-A09F-250457538B7C}" destId="{949ECF2A-504B-446F-9E1D-9FF8F5DB2297}" srcOrd="0" destOrd="0" presId="urn:microsoft.com/office/officeart/2008/layout/BendingPictureCaptionList"/>
    <dgm:cxn modelId="{DE7AC2BE-3D73-44ED-9B61-A980B7B9F9D1}" type="presParOf" srcId="{E30F364F-3B41-43A2-A09F-250457538B7C}" destId="{A262C798-B412-4CDC-9010-20F84B6DAD8E}"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E5B0F1-FAF6-414B-9198-5DA6A190F9BC}" type="doc">
      <dgm:prSet loTypeId="urn:microsoft.com/office/officeart/2018/2/layout/IconVerticalSolidList" loCatId="icon" qsTypeId="urn:microsoft.com/office/officeart/2005/8/quickstyle/simple5" qsCatId="simple" csTypeId="urn:microsoft.com/office/officeart/2005/8/colors/accent2_2" csCatId="accent2" phldr="1"/>
      <dgm:spPr/>
      <dgm:t>
        <a:bodyPr/>
        <a:lstStyle/>
        <a:p>
          <a:endParaRPr lang="en-US"/>
        </a:p>
      </dgm:t>
    </dgm:pt>
    <dgm:pt modelId="{428E0E56-9377-4068-976D-E63F93013E8B}">
      <dgm:prSet custT="1"/>
      <dgm:spPr/>
      <dgm:t>
        <a:bodyPr/>
        <a:lstStyle/>
        <a:p>
          <a:pPr>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Occurs when the receiver understands the exact information or idea that the sender intends to transmit</a:t>
          </a:r>
        </a:p>
      </dgm:t>
    </dgm:pt>
    <dgm:pt modelId="{F35004B0-9CE6-48E7-92C1-7889C3EF78EC}" type="parTrans" cxnId="{7AF85948-24F9-449E-8886-0C85F4A8D781}">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441F344F-51F5-49DF-B71B-9B1B878585A5}" type="sibTrans" cxnId="{7AF85948-24F9-449E-8886-0C85F4A8D781}">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53664637-26BD-4FE1-B77C-3DCBFA9FBA7F}">
      <dgm:prSet custT="1"/>
      <dgm:spPr/>
      <dgm:t>
        <a:bodyPr/>
        <a:lstStyle/>
        <a:p>
          <a:pPr>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Factors that make effective communication difficult:</a:t>
          </a:r>
        </a:p>
      </dgm:t>
    </dgm:pt>
    <dgm:pt modelId="{84A3AFE6-D22C-41BD-A3CA-4EB8CA3A6795}" type="parTrans" cxnId="{2F272E97-40B1-48DB-BE8A-F48F454CB44F}">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6957BFF4-82FD-4783-84B4-56332CB083B0}" type="sibTrans" cxnId="{2F272E97-40B1-48DB-BE8A-F48F454CB44F}">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0C6C7D6E-8CF9-4C78-88C7-0D5C30FDF6D9}">
      <dgm:prSet custT="1"/>
      <dgm:spPr/>
      <dgm:t>
        <a:bodyPr/>
        <a:lstStyle/>
        <a:p>
          <a:pPr>
            <a:lnSpc>
              <a:spcPct val="100000"/>
            </a:lnSpc>
          </a:pPr>
          <a:r>
            <a:rPr lang="en-US" sz="2400">
              <a:latin typeface="Open Sans" panose="020B0606030504020204" pitchFamily="34" charset="0"/>
              <a:ea typeface="Open Sans" panose="020B0606030504020204" pitchFamily="34" charset="0"/>
              <a:cs typeface="Open Sans" panose="020B0606030504020204" pitchFamily="34" charset="0"/>
            </a:rPr>
            <a:t>Language</a:t>
          </a:r>
        </a:p>
      </dgm:t>
    </dgm:pt>
    <dgm:pt modelId="{7D980166-5A8D-46AC-8110-FCF59C05CC36}" type="parTrans" cxnId="{554C2C5D-F331-4A72-A70D-D439A0CAB11F}">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301DB04E-0DC0-4315-B46B-F6F4394FED76}" type="sibTrans" cxnId="{554C2C5D-F331-4A72-A70D-D439A0CAB11F}">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7739C002-1F97-4063-815E-F12B4B6672D4}">
      <dgm:prSet custT="1"/>
      <dgm:spPr/>
      <dgm:t>
        <a:bodyPr/>
        <a:lstStyle/>
        <a:p>
          <a:pPr>
            <a:lnSpc>
              <a:spcPct val="100000"/>
            </a:lnSpc>
          </a:pPr>
          <a:r>
            <a:rPr lang="en-US" sz="2400">
              <a:latin typeface="Open Sans" panose="020B0606030504020204" pitchFamily="34" charset="0"/>
              <a:ea typeface="Open Sans" panose="020B0606030504020204" pitchFamily="34" charset="0"/>
              <a:cs typeface="Open Sans" panose="020B0606030504020204" pitchFamily="34" charset="0"/>
            </a:rPr>
            <a:t>Nonverbal communication</a:t>
          </a:r>
        </a:p>
      </dgm:t>
    </dgm:pt>
    <dgm:pt modelId="{E1FCF867-C920-4763-B0AE-9C2132112A66}" type="parTrans" cxnId="{0DF76407-10BD-4508-B0A0-6B94ED76132F}">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A06D77CA-D24D-47F4-BCFF-B35DC0FDABE7}" type="sibTrans" cxnId="{0DF76407-10BD-4508-B0A0-6B94ED76132F}">
      <dgm:prSet/>
      <dgm:spPr/>
      <dgm:t>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dgm:t>
    </dgm:pt>
    <dgm:pt modelId="{A0A541CD-6170-4BAD-9197-D376AC4383A1}" type="pres">
      <dgm:prSet presAssocID="{BEE5B0F1-FAF6-414B-9198-5DA6A190F9BC}" presName="root" presStyleCnt="0">
        <dgm:presLayoutVars>
          <dgm:dir/>
          <dgm:resizeHandles val="exact"/>
        </dgm:presLayoutVars>
      </dgm:prSet>
      <dgm:spPr/>
    </dgm:pt>
    <dgm:pt modelId="{51110F20-AFD2-44EC-8F03-95E26FB06147}" type="pres">
      <dgm:prSet presAssocID="{428E0E56-9377-4068-976D-E63F93013E8B}" presName="compNode" presStyleCnt="0"/>
      <dgm:spPr/>
    </dgm:pt>
    <dgm:pt modelId="{72C1F7EF-B31F-4A05-A4EA-7B2CA5AAA5E4}" type="pres">
      <dgm:prSet presAssocID="{428E0E56-9377-4068-976D-E63F93013E8B}" presName="bgRect" presStyleLbl="bgShp" presStyleIdx="0" presStyleCnt="2"/>
      <dgm:spPr/>
    </dgm:pt>
    <dgm:pt modelId="{4299ADF8-6701-4743-9CEC-30FE366CC438}" type="pres">
      <dgm:prSet presAssocID="{428E0E56-9377-4068-976D-E63F93013E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otes"/>
        </a:ext>
      </dgm:extLst>
    </dgm:pt>
    <dgm:pt modelId="{C366ECDF-0F84-450C-9277-E627728DD7DC}" type="pres">
      <dgm:prSet presAssocID="{428E0E56-9377-4068-976D-E63F93013E8B}" presName="spaceRect" presStyleCnt="0"/>
      <dgm:spPr/>
    </dgm:pt>
    <dgm:pt modelId="{96C91FEB-3175-4A81-BE00-1CC56F536917}" type="pres">
      <dgm:prSet presAssocID="{428E0E56-9377-4068-976D-E63F93013E8B}" presName="parTx" presStyleLbl="revTx" presStyleIdx="0" presStyleCnt="3">
        <dgm:presLayoutVars>
          <dgm:chMax val="0"/>
          <dgm:chPref val="0"/>
        </dgm:presLayoutVars>
      </dgm:prSet>
      <dgm:spPr/>
    </dgm:pt>
    <dgm:pt modelId="{F4D0AA2F-F5F6-4828-91DE-10FBEA9969A0}" type="pres">
      <dgm:prSet presAssocID="{441F344F-51F5-49DF-B71B-9B1B878585A5}" presName="sibTrans" presStyleCnt="0"/>
      <dgm:spPr/>
    </dgm:pt>
    <dgm:pt modelId="{4FBEADB0-E66A-4E12-B07D-45702B792D25}" type="pres">
      <dgm:prSet presAssocID="{53664637-26BD-4FE1-B77C-3DCBFA9FBA7F}" presName="compNode" presStyleCnt="0"/>
      <dgm:spPr/>
    </dgm:pt>
    <dgm:pt modelId="{DA095B4B-7EC9-4831-904D-ACB6ABFFEC69}" type="pres">
      <dgm:prSet presAssocID="{53664637-26BD-4FE1-B77C-3DCBFA9FBA7F}" presName="bgRect" presStyleLbl="bgShp" presStyleIdx="1" presStyleCnt="2"/>
      <dgm:spPr/>
    </dgm:pt>
    <dgm:pt modelId="{497632F3-FA5E-405F-97D7-DE9E0BEE1D91}" type="pres">
      <dgm:prSet presAssocID="{53664637-26BD-4FE1-B77C-3DCBFA9FBA7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0272B640-A830-4CB6-B0C9-9918229BA7E4}" type="pres">
      <dgm:prSet presAssocID="{53664637-26BD-4FE1-B77C-3DCBFA9FBA7F}" presName="spaceRect" presStyleCnt="0"/>
      <dgm:spPr/>
    </dgm:pt>
    <dgm:pt modelId="{C6CB6128-9ED9-4642-90D3-5E52F46A8D2D}" type="pres">
      <dgm:prSet presAssocID="{53664637-26BD-4FE1-B77C-3DCBFA9FBA7F}" presName="parTx" presStyleLbl="revTx" presStyleIdx="1" presStyleCnt="3">
        <dgm:presLayoutVars>
          <dgm:chMax val="0"/>
          <dgm:chPref val="0"/>
        </dgm:presLayoutVars>
      </dgm:prSet>
      <dgm:spPr/>
    </dgm:pt>
    <dgm:pt modelId="{2277D71D-24AC-4D83-B541-B351BB92BE50}" type="pres">
      <dgm:prSet presAssocID="{53664637-26BD-4FE1-B77C-3DCBFA9FBA7F}" presName="desTx" presStyleLbl="revTx" presStyleIdx="2" presStyleCnt="3">
        <dgm:presLayoutVars/>
      </dgm:prSet>
      <dgm:spPr/>
    </dgm:pt>
  </dgm:ptLst>
  <dgm:cxnLst>
    <dgm:cxn modelId="{0DF76407-10BD-4508-B0A0-6B94ED76132F}" srcId="{53664637-26BD-4FE1-B77C-3DCBFA9FBA7F}" destId="{7739C002-1F97-4063-815E-F12B4B6672D4}" srcOrd="1" destOrd="0" parTransId="{E1FCF867-C920-4763-B0AE-9C2132112A66}" sibTransId="{A06D77CA-D24D-47F4-BCFF-B35DC0FDABE7}"/>
    <dgm:cxn modelId="{554C2C5D-F331-4A72-A70D-D439A0CAB11F}" srcId="{53664637-26BD-4FE1-B77C-3DCBFA9FBA7F}" destId="{0C6C7D6E-8CF9-4C78-88C7-0D5C30FDF6D9}" srcOrd="0" destOrd="0" parTransId="{7D980166-5A8D-46AC-8110-FCF59C05CC36}" sibTransId="{301DB04E-0DC0-4315-B46B-F6F4394FED76}"/>
    <dgm:cxn modelId="{7AF85948-24F9-449E-8886-0C85F4A8D781}" srcId="{BEE5B0F1-FAF6-414B-9198-5DA6A190F9BC}" destId="{428E0E56-9377-4068-976D-E63F93013E8B}" srcOrd="0" destOrd="0" parTransId="{F35004B0-9CE6-48E7-92C1-7889C3EF78EC}" sibTransId="{441F344F-51F5-49DF-B71B-9B1B878585A5}"/>
    <dgm:cxn modelId="{A991224C-6871-4069-B627-5BBF5EB3A77E}" type="presOf" srcId="{53664637-26BD-4FE1-B77C-3DCBFA9FBA7F}" destId="{C6CB6128-9ED9-4642-90D3-5E52F46A8D2D}" srcOrd="0" destOrd="0" presId="urn:microsoft.com/office/officeart/2018/2/layout/IconVerticalSolidList"/>
    <dgm:cxn modelId="{C1675E76-8C6E-4DA5-936C-8FA0813DE4C5}" type="presOf" srcId="{BEE5B0F1-FAF6-414B-9198-5DA6A190F9BC}" destId="{A0A541CD-6170-4BAD-9197-D376AC4383A1}" srcOrd="0" destOrd="0" presId="urn:microsoft.com/office/officeart/2018/2/layout/IconVerticalSolidList"/>
    <dgm:cxn modelId="{0D16DB83-A4B5-4B63-A7F6-FB4976C67004}" type="presOf" srcId="{0C6C7D6E-8CF9-4C78-88C7-0D5C30FDF6D9}" destId="{2277D71D-24AC-4D83-B541-B351BB92BE50}" srcOrd="0" destOrd="0" presId="urn:microsoft.com/office/officeart/2018/2/layout/IconVerticalSolidList"/>
    <dgm:cxn modelId="{B0D67895-6BFD-4935-9F37-C5604C41757E}" type="presOf" srcId="{7739C002-1F97-4063-815E-F12B4B6672D4}" destId="{2277D71D-24AC-4D83-B541-B351BB92BE50}" srcOrd="0" destOrd="1" presId="urn:microsoft.com/office/officeart/2018/2/layout/IconVerticalSolidList"/>
    <dgm:cxn modelId="{2F272E97-40B1-48DB-BE8A-F48F454CB44F}" srcId="{BEE5B0F1-FAF6-414B-9198-5DA6A190F9BC}" destId="{53664637-26BD-4FE1-B77C-3DCBFA9FBA7F}" srcOrd="1" destOrd="0" parTransId="{84A3AFE6-D22C-41BD-A3CA-4EB8CA3A6795}" sibTransId="{6957BFF4-82FD-4783-84B4-56332CB083B0}"/>
    <dgm:cxn modelId="{868D70EB-97D1-45B5-88EA-DC6D38F3C7F0}" type="presOf" srcId="{428E0E56-9377-4068-976D-E63F93013E8B}" destId="{96C91FEB-3175-4A81-BE00-1CC56F536917}" srcOrd="0" destOrd="0" presId="urn:microsoft.com/office/officeart/2018/2/layout/IconVerticalSolidList"/>
    <dgm:cxn modelId="{BAB6D016-A31B-4AB9-BD70-E8AB0C4C6A4A}" type="presParOf" srcId="{A0A541CD-6170-4BAD-9197-D376AC4383A1}" destId="{51110F20-AFD2-44EC-8F03-95E26FB06147}" srcOrd="0" destOrd="0" presId="urn:microsoft.com/office/officeart/2018/2/layout/IconVerticalSolidList"/>
    <dgm:cxn modelId="{C9DC694B-8697-4A5D-802C-B87F77875738}" type="presParOf" srcId="{51110F20-AFD2-44EC-8F03-95E26FB06147}" destId="{72C1F7EF-B31F-4A05-A4EA-7B2CA5AAA5E4}" srcOrd="0" destOrd="0" presId="urn:microsoft.com/office/officeart/2018/2/layout/IconVerticalSolidList"/>
    <dgm:cxn modelId="{C7D69FA2-D70B-4557-B470-A0872CC9DF40}" type="presParOf" srcId="{51110F20-AFD2-44EC-8F03-95E26FB06147}" destId="{4299ADF8-6701-4743-9CEC-30FE366CC438}" srcOrd="1" destOrd="0" presId="urn:microsoft.com/office/officeart/2018/2/layout/IconVerticalSolidList"/>
    <dgm:cxn modelId="{BC99B5F1-7BF0-4DF5-9A85-7A7AD00554EE}" type="presParOf" srcId="{51110F20-AFD2-44EC-8F03-95E26FB06147}" destId="{C366ECDF-0F84-450C-9277-E627728DD7DC}" srcOrd="2" destOrd="0" presId="urn:microsoft.com/office/officeart/2018/2/layout/IconVerticalSolidList"/>
    <dgm:cxn modelId="{2387EEC9-E903-4F00-9A70-95BA44B8F411}" type="presParOf" srcId="{51110F20-AFD2-44EC-8F03-95E26FB06147}" destId="{96C91FEB-3175-4A81-BE00-1CC56F536917}" srcOrd="3" destOrd="0" presId="urn:microsoft.com/office/officeart/2018/2/layout/IconVerticalSolidList"/>
    <dgm:cxn modelId="{E0286320-C53A-43D8-9520-8EAF848330AD}" type="presParOf" srcId="{A0A541CD-6170-4BAD-9197-D376AC4383A1}" destId="{F4D0AA2F-F5F6-4828-91DE-10FBEA9969A0}" srcOrd="1" destOrd="0" presId="urn:microsoft.com/office/officeart/2018/2/layout/IconVerticalSolidList"/>
    <dgm:cxn modelId="{05CEB197-D7C8-4FA5-B12D-28B1454C6293}" type="presParOf" srcId="{A0A541CD-6170-4BAD-9197-D376AC4383A1}" destId="{4FBEADB0-E66A-4E12-B07D-45702B792D25}" srcOrd="2" destOrd="0" presId="urn:microsoft.com/office/officeart/2018/2/layout/IconVerticalSolidList"/>
    <dgm:cxn modelId="{75DC0296-6BCE-4F75-B5F0-E669B2975623}" type="presParOf" srcId="{4FBEADB0-E66A-4E12-B07D-45702B792D25}" destId="{DA095B4B-7EC9-4831-904D-ACB6ABFFEC69}" srcOrd="0" destOrd="0" presId="urn:microsoft.com/office/officeart/2018/2/layout/IconVerticalSolidList"/>
    <dgm:cxn modelId="{481364CA-CF00-40A4-9903-A22971CB063A}" type="presParOf" srcId="{4FBEADB0-E66A-4E12-B07D-45702B792D25}" destId="{497632F3-FA5E-405F-97D7-DE9E0BEE1D91}" srcOrd="1" destOrd="0" presId="urn:microsoft.com/office/officeart/2018/2/layout/IconVerticalSolidList"/>
    <dgm:cxn modelId="{9470AAF5-70F0-4D53-928C-72E4C94A1DBF}" type="presParOf" srcId="{4FBEADB0-E66A-4E12-B07D-45702B792D25}" destId="{0272B640-A830-4CB6-B0C9-9918229BA7E4}" srcOrd="2" destOrd="0" presId="urn:microsoft.com/office/officeart/2018/2/layout/IconVerticalSolidList"/>
    <dgm:cxn modelId="{81183104-AD92-4918-9009-9F6A94677C0E}" type="presParOf" srcId="{4FBEADB0-E66A-4E12-B07D-45702B792D25}" destId="{C6CB6128-9ED9-4642-90D3-5E52F46A8D2D}" srcOrd="3" destOrd="0" presId="urn:microsoft.com/office/officeart/2018/2/layout/IconVerticalSolidList"/>
    <dgm:cxn modelId="{E02E6AC6-4739-4F0C-90B7-9F38064478B7}" type="presParOf" srcId="{4FBEADB0-E66A-4E12-B07D-45702B792D25}" destId="{2277D71D-24AC-4D83-B541-B351BB92BE5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5534E0-901E-496B-966D-C5154789AD92}" type="doc">
      <dgm:prSet loTypeId="urn:microsoft.com/office/officeart/2005/8/layout/chart3" loCatId="cycle" qsTypeId="urn:microsoft.com/office/officeart/2005/8/quickstyle/simple5" qsCatId="simple" csTypeId="urn:microsoft.com/office/officeart/2005/8/colors/colorful1" csCatId="colorful" phldr="1"/>
      <dgm:spPr/>
    </dgm:pt>
    <dgm:pt modelId="{416E19DE-C6B1-410C-9563-C41ADCFED612}">
      <dgm:prSet phldrT="[Text]" custT="1"/>
      <dgm:spPr>
        <a:solidFill>
          <a:srgbClr val="64092C"/>
        </a:solidFill>
      </dgm:spPr>
      <dgm:t>
        <a:bodyPr/>
        <a:lstStyle/>
        <a:p>
          <a:r>
            <a:rPr lang="en-US" sz="25000">
              <a:latin typeface="Algerian" panose="04020705040A02060702" pitchFamily="82" charset="0"/>
            </a:rPr>
            <a:t>?</a:t>
          </a:r>
          <a:endParaRPr lang="en-US" sz="25000">
            <a:latin typeface="Ravie" panose="04040805050809020602" pitchFamily="82" charset="0"/>
          </a:endParaRPr>
        </a:p>
      </dgm:t>
    </dgm:pt>
    <dgm:pt modelId="{7CAEB103-940D-47DF-89A4-B3DBB62847D3}" type="parTrans" cxnId="{23F56808-FFB0-4536-8108-AAD78DA625AD}">
      <dgm:prSet/>
      <dgm:spPr/>
      <dgm:t>
        <a:bodyPr/>
        <a:lstStyle/>
        <a:p>
          <a:endParaRPr lang="en-US"/>
        </a:p>
      </dgm:t>
    </dgm:pt>
    <dgm:pt modelId="{CB20158F-DE6C-4227-95D9-1A28FB18246C}" type="sibTrans" cxnId="{23F56808-FFB0-4536-8108-AAD78DA625AD}">
      <dgm:prSet/>
      <dgm:spPr/>
      <dgm:t>
        <a:bodyPr/>
        <a:lstStyle/>
        <a:p>
          <a:endParaRPr lang="en-US"/>
        </a:p>
      </dgm:t>
    </dgm:pt>
    <dgm:pt modelId="{658E413D-5287-432D-87AD-F033CAB01541}" type="pres">
      <dgm:prSet presAssocID="{215534E0-901E-496B-966D-C5154789AD92}" presName="compositeShape" presStyleCnt="0">
        <dgm:presLayoutVars>
          <dgm:chMax val="7"/>
          <dgm:dir/>
          <dgm:resizeHandles val="exact"/>
        </dgm:presLayoutVars>
      </dgm:prSet>
      <dgm:spPr/>
    </dgm:pt>
    <dgm:pt modelId="{913BA429-16D7-4EAC-9664-7527007B1981}" type="pres">
      <dgm:prSet presAssocID="{215534E0-901E-496B-966D-C5154789AD92}" presName="wedge1" presStyleLbl="node1" presStyleIdx="0" presStyleCnt="1"/>
      <dgm:spPr/>
    </dgm:pt>
    <dgm:pt modelId="{AD81DF23-F56F-46DB-AC96-32ED78494D56}" type="pres">
      <dgm:prSet presAssocID="{215534E0-901E-496B-966D-C5154789AD92}" presName="wedge1Tx" presStyleLbl="node1" presStyleIdx="0" presStyleCnt="1">
        <dgm:presLayoutVars>
          <dgm:chMax val="0"/>
          <dgm:chPref val="0"/>
          <dgm:bulletEnabled val="1"/>
        </dgm:presLayoutVars>
      </dgm:prSet>
      <dgm:spPr/>
    </dgm:pt>
  </dgm:ptLst>
  <dgm:cxnLst>
    <dgm:cxn modelId="{23F56808-FFB0-4536-8108-AAD78DA625AD}" srcId="{215534E0-901E-496B-966D-C5154789AD92}" destId="{416E19DE-C6B1-410C-9563-C41ADCFED612}" srcOrd="0" destOrd="0" parTransId="{7CAEB103-940D-47DF-89A4-B3DBB62847D3}" sibTransId="{CB20158F-DE6C-4227-95D9-1A28FB18246C}"/>
    <dgm:cxn modelId="{EDDC602E-46DF-4428-9BBB-139A642B06D6}" type="presOf" srcId="{416E19DE-C6B1-410C-9563-C41ADCFED612}" destId="{913BA429-16D7-4EAC-9664-7527007B1981}" srcOrd="0" destOrd="0" presId="urn:microsoft.com/office/officeart/2005/8/layout/chart3"/>
    <dgm:cxn modelId="{FC93565A-E435-4D4B-97B0-63CDF5E6E76D}" type="presOf" srcId="{215534E0-901E-496B-966D-C5154789AD92}" destId="{658E413D-5287-432D-87AD-F033CAB01541}" srcOrd="0" destOrd="0" presId="urn:microsoft.com/office/officeart/2005/8/layout/chart3"/>
    <dgm:cxn modelId="{B4BEFD5A-7190-4DD9-B609-439F16628965}" type="presOf" srcId="{416E19DE-C6B1-410C-9563-C41ADCFED612}" destId="{AD81DF23-F56F-46DB-AC96-32ED78494D56}" srcOrd="1" destOrd="0" presId="urn:microsoft.com/office/officeart/2005/8/layout/chart3"/>
    <dgm:cxn modelId="{089D5972-E866-4CC6-B74A-DB316FDA9F0D}" type="presParOf" srcId="{658E413D-5287-432D-87AD-F033CAB01541}" destId="{913BA429-16D7-4EAC-9664-7527007B1981}" srcOrd="0" destOrd="0" presId="urn:microsoft.com/office/officeart/2005/8/layout/chart3"/>
    <dgm:cxn modelId="{F8B032CE-0826-49CA-8F7A-A091730F8116}" type="presParOf" srcId="{658E413D-5287-432D-87AD-F033CAB01541}" destId="{AD81DF23-F56F-46DB-AC96-32ED78494D56}" srcOrd="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382E11C2-6A41-4255-82FC-E0319D8BA9FD}" type="doc">
      <dgm:prSet loTypeId="urn:microsoft.com/office/officeart/2005/8/layout/chart3" loCatId="cycle" qsTypeId="urn:microsoft.com/office/officeart/2005/8/quickstyle/simple5" qsCatId="simple" csTypeId="urn:microsoft.com/office/officeart/2005/8/colors/accent1_1" csCatId="accent1" phldr="1"/>
      <dgm:spPr/>
      <dgm:t>
        <a:bodyPr/>
        <a:lstStyle/>
        <a:p>
          <a:endParaRPr lang="en-US"/>
        </a:p>
      </dgm:t>
    </dgm:pt>
    <dgm:pt modelId="{4D558850-A274-4D36-AC7D-D0DB17E5EA00}">
      <dgm:prSet custT="1"/>
      <dgm:spPr>
        <a:solidFill>
          <a:srgbClr val="64092C"/>
        </a:solidFill>
      </dgm:spPr>
      <dgm:t>
        <a:bodyPr/>
        <a:lstStyle/>
        <a:p>
          <a:r>
            <a:rPr lang="en-US" sz="2400" b="1" u="sng"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a:t>
          </a:r>
          <a:r>
            <a:rPr lang="en-US"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erceived Self-Interest </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BEA4E247-EC41-4564-820A-6F7D6BA4ABCB}" type="parTrans" cxnId="{E8E87F2C-024D-4AF8-8DEC-A85FA478BB2F}">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4929CCAE-24EE-4107-8019-2B8FD255FDF1}" type="sibTrans" cxnId="{E8E87F2C-024D-4AF8-8DEC-A85FA478BB2F}">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D231A80-B13E-442D-9DB1-CE8708689BDB}">
      <dgm:prSet custT="1">
        <dgm:style>
          <a:lnRef idx="0">
            <a:schemeClr val="accent3"/>
          </a:lnRef>
          <a:fillRef idx="3">
            <a:schemeClr val="accent3"/>
          </a:fillRef>
          <a:effectRef idx="3">
            <a:schemeClr val="accent3"/>
          </a:effectRef>
          <a:fontRef idx="minor">
            <a:schemeClr val="lt1"/>
          </a:fontRef>
        </dgm:style>
      </dgm:prSet>
      <dgm:spPr/>
      <dgm:t>
        <a:bodyPr/>
        <a:lstStyle/>
        <a:p>
          <a:r>
            <a:rPr lang="en-US" sz="2400" b="1" u="sng">
              <a:effectLst/>
              <a:latin typeface="Open Sans" panose="020B0606030504020204" pitchFamily="34" charset="0"/>
              <a:ea typeface="Open Sans" panose="020B0606030504020204" pitchFamily="34" charset="0"/>
              <a:cs typeface="Open Sans" panose="020B0606030504020204" pitchFamily="34" charset="0"/>
            </a:rPr>
            <a:t>I</a:t>
          </a:r>
          <a:r>
            <a:rPr lang="en-US" sz="2400">
              <a:effectLst/>
              <a:latin typeface="Open Sans" panose="020B0606030504020204" pitchFamily="34" charset="0"/>
              <a:ea typeface="Open Sans" panose="020B0606030504020204" pitchFamily="34" charset="0"/>
              <a:cs typeface="Open Sans" panose="020B0606030504020204" pitchFamily="34" charset="0"/>
            </a:rPr>
            <a:t>mmediate Need</a:t>
          </a:r>
          <a:endParaRPr lang="en-US" sz="2400">
            <a:latin typeface="Open Sans" panose="020B0606030504020204" pitchFamily="34" charset="0"/>
            <a:ea typeface="Open Sans" panose="020B0606030504020204" pitchFamily="34" charset="0"/>
            <a:cs typeface="Open Sans" panose="020B0606030504020204" pitchFamily="34" charset="0"/>
          </a:endParaRPr>
        </a:p>
      </dgm:t>
    </dgm:pt>
    <dgm:pt modelId="{9518DE14-35FE-45E3-9E64-F900CAD69252}" type="parTrans" cxnId="{64440373-76B8-4FF3-A302-657399F42060}">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9EFE364C-D87E-4215-91FD-1DB832B9ECEC}" type="sibTrans" cxnId="{64440373-76B8-4FF3-A302-657399F42060}">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439D666-F2A1-4E05-9D35-43AD60F2BCD5}">
      <dgm:prSet custT="1">
        <dgm:style>
          <a:lnRef idx="0">
            <a:schemeClr val="accent3"/>
          </a:lnRef>
          <a:fillRef idx="3">
            <a:schemeClr val="accent3"/>
          </a:fillRef>
          <a:effectRef idx="3">
            <a:schemeClr val="accent3"/>
          </a:effectRef>
          <a:fontRef idx="minor">
            <a:schemeClr val="lt1"/>
          </a:fontRef>
        </dgm:style>
      </dgm:prSet>
      <dgm:spPr/>
      <dgm:t>
        <a:bodyPr/>
        <a:lstStyle/>
        <a:p>
          <a:r>
            <a:rPr lang="en-US" sz="2400" b="1" u="sng" dirty="0">
              <a:effectLst/>
              <a:latin typeface="Open Sans" panose="020B0606030504020204" pitchFamily="34" charset="0"/>
              <a:ea typeface="Open Sans" panose="020B0606030504020204" pitchFamily="34" charset="0"/>
              <a:cs typeface="Open Sans" panose="020B0606030504020204" pitchFamily="34" charset="0"/>
            </a:rPr>
            <a:t>E</a:t>
          </a:r>
          <a:r>
            <a:rPr lang="en-US" sz="2400" dirty="0">
              <a:effectLst/>
              <a:latin typeface="Open Sans" panose="020B0606030504020204" pitchFamily="34" charset="0"/>
              <a:ea typeface="Open Sans" panose="020B0606030504020204" pitchFamily="34" charset="0"/>
              <a:cs typeface="Open Sans" panose="020B0606030504020204" pitchFamily="34" charset="0"/>
            </a:rPr>
            <a:t>xperience</a:t>
          </a:r>
          <a:endParaRPr lang="en-US" sz="2400" dirty="0">
            <a:latin typeface="Open Sans" panose="020B0606030504020204" pitchFamily="34" charset="0"/>
            <a:ea typeface="Open Sans" panose="020B0606030504020204" pitchFamily="34" charset="0"/>
            <a:cs typeface="Open Sans" panose="020B0606030504020204" pitchFamily="34" charset="0"/>
          </a:endParaRPr>
        </a:p>
      </dgm:t>
    </dgm:pt>
    <dgm:pt modelId="{4EA0990B-2B9C-4B5C-956A-0E644FFD6234}" type="parTrans" cxnId="{314B6BE9-70C6-4939-ACFA-130A4A355078}">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0FD7BEC-9394-4AD3-9369-47A9B46F0F20}" type="sibTrans" cxnId="{314B6BE9-70C6-4939-ACFA-130A4A355078}">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A2BF033-AFAE-450A-B7AA-58318D36D60E}" type="pres">
      <dgm:prSet presAssocID="{382E11C2-6A41-4255-82FC-E0319D8BA9FD}" presName="compositeShape" presStyleCnt="0">
        <dgm:presLayoutVars>
          <dgm:chMax val="7"/>
          <dgm:dir/>
          <dgm:resizeHandles val="exact"/>
        </dgm:presLayoutVars>
      </dgm:prSet>
      <dgm:spPr/>
    </dgm:pt>
    <dgm:pt modelId="{A583B470-C01C-4334-B402-EA741E3BA4E4}" type="pres">
      <dgm:prSet presAssocID="{382E11C2-6A41-4255-82FC-E0319D8BA9FD}" presName="wedge1" presStyleLbl="node1" presStyleIdx="0" presStyleCnt="3" custScaleX="117713" custScaleY="118186" custLinFactNeighborX="-4274" custLinFactNeighborY="2466"/>
      <dgm:spPr/>
    </dgm:pt>
    <dgm:pt modelId="{FCA3E850-F6AB-4FA5-BD4B-6250E938A000}" type="pres">
      <dgm:prSet presAssocID="{382E11C2-6A41-4255-82FC-E0319D8BA9FD}" presName="wedge1Tx" presStyleLbl="node1" presStyleIdx="0" presStyleCnt="3">
        <dgm:presLayoutVars>
          <dgm:chMax val="0"/>
          <dgm:chPref val="0"/>
          <dgm:bulletEnabled val="1"/>
        </dgm:presLayoutVars>
      </dgm:prSet>
      <dgm:spPr/>
    </dgm:pt>
    <dgm:pt modelId="{C87218A2-F291-4831-B1BE-6EA2EE07FF74}" type="pres">
      <dgm:prSet presAssocID="{382E11C2-6A41-4255-82FC-E0319D8BA9FD}" presName="wedge2" presStyleLbl="node1" presStyleIdx="1" presStyleCnt="3" custScaleX="119715" custScaleY="115035"/>
      <dgm:spPr/>
    </dgm:pt>
    <dgm:pt modelId="{2E38CC52-A575-4E9A-B1D0-B10D64567343}" type="pres">
      <dgm:prSet presAssocID="{382E11C2-6A41-4255-82FC-E0319D8BA9FD}" presName="wedge2Tx" presStyleLbl="node1" presStyleIdx="1" presStyleCnt="3">
        <dgm:presLayoutVars>
          <dgm:chMax val="0"/>
          <dgm:chPref val="0"/>
          <dgm:bulletEnabled val="1"/>
        </dgm:presLayoutVars>
      </dgm:prSet>
      <dgm:spPr/>
    </dgm:pt>
    <dgm:pt modelId="{9D48691E-2E64-4EDD-8D93-3E8EA26C2586}" type="pres">
      <dgm:prSet presAssocID="{382E11C2-6A41-4255-82FC-E0319D8BA9FD}" presName="wedge3" presStyleLbl="node1" presStyleIdx="2" presStyleCnt="3" custScaleX="120677" custScaleY="116869" custLinFactNeighborX="-304" custLinFactNeighborY="-1213"/>
      <dgm:spPr/>
    </dgm:pt>
    <dgm:pt modelId="{E783E09F-88C7-4960-AC31-DC4C421F3055}" type="pres">
      <dgm:prSet presAssocID="{382E11C2-6A41-4255-82FC-E0319D8BA9FD}" presName="wedge3Tx" presStyleLbl="node1" presStyleIdx="2" presStyleCnt="3">
        <dgm:presLayoutVars>
          <dgm:chMax val="0"/>
          <dgm:chPref val="0"/>
          <dgm:bulletEnabled val="1"/>
        </dgm:presLayoutVars>
      </dgm:prSet>
      <dgm:spPr/>
    </dgm:pt>
  </dgm:ptLst>
  <dgm:cxnLst>
    <dgm:cxn modelId="{9E45EC18-B382-4755-9CFB-5C4EC849207B}" type="presOf" srcId="{382E11C2-6A41-4255-82FC-E0319D8BA9FD}" destId="{7A2BF033-AFAE-450A-B7AA-58318D36D60E}" srcOrd="0" destOrd="0" presId="urn:microsoft.com/office/officeart/2005/8/layout/chart3"/>
    <dgm:cxn modelId="{E8E87F2C-024D-4AF8-8DEC-A85FA478BB2F}" srcId="{382E11C2-6A41-4255-82FC-E0319D8BA9FD}" destId="{4D558850-A274-4D36-AC7D-D0DB17E5EA00}" srcOrd="0" destOrd="0" parTransId="{BEA4E247-EC41-4564-820A-6F7D6BA4ABCB}" sibTransId="{4929CCAE-24EE-4107-8019-2B8FD255FDF1}"/>
    <dgm:cxn modelId="{64440373-76B8-4FF3-A302-657399F42060}" srcId="{382E11C2-6A41-4255-82FC-E0319D8BA9FD}" destId="{7D231A80-B13E-442D-9DB1-CE8708689BDB}" srcOrd="1" destOrd="0" parTransId="{9518DE14-35FE-45E3-9E64-F900CAD69252}" sibTransId="{9EFE364C-D87E-4215-91FD-1DB832B9ECEC}"/>
    <dgm:cxn modelId="{1317E277-1A04-4F54-AAFC-BD633F01475F}" type="presOf" srcId="{7439D666-F2A1-4E05-9D35-43AD60F2BCD5}" destId="{E783E09F-88C7-4960-AC31-DC4C421F3055}" srcOrd="1" destOrd="0" presId="urn:microsoft.com/office/officeart/2005/8/layout/chart3"/>
    <dgm:cxn modelId="{70E6BF7B-12D7-4865-A8BB-6682B853920E}" type="presOf" srcId="{7D231A80-B13E-442D-9DB1-CE8708689BDB}" destId="{2E38CC52-A575-4E9A-B1D0-B10D64567343}" srcOrd="1" destOrd="0" presId="urn:microsoft.com/office/officeart/2005/8/layout/chart3"/>
    <dgm:cxn modelId="{26B1379F-2A76-4F7A-A093-9A05978E8F16}" type="presOf" srcId="{4D558850-A274-4D36-AC7D-D0DB17E5EA00}" destId="{FCA3E850-F6AB-4FA5-BD4B-6250E938A000}" srcOrd="1" destOrd="0" presId="urn:microsoft.com/office/officeart/2005/8/layout/chart3"/>
    <dgm:cxn modelId="{01FCCAB3-AD80-48B0-BED4-A36940F7826F}" type="presOf" srcId="{7439D666-F2A1-4E05-9D35-43AD60F2BCD5}" destId="{9D48691E-2E64-4EDD-8D93-3E8EA26C2586}" srcOrd="0" destOrd="0" presId="urn:microsoft.com/office/officeart/2005/8/layout/chart3"/>
    <dgm:cxn modelId="{515287DB-6D33-409C-B655-5D1900565B00}" type="presOf" srcId="{7D231A80-B13E-442D-9DB1-CE8708689BDB}" destId="{C87218A2-F291-4831-B1BE-6EA2EE07FF74}" srcOrd="0" destOrd="0" presId="urn:microsoft.com/office/officeart/2005/8/layout/chart3"/>
    <dgm:cxn modelId="{314B6BE9-70C6-4939-ACFA-130A4A355078}" srcId="{382E11C2-6A41-4255-82FC-E0319D8BA9FD}" destId="{7439D666-F2A1-4E05-9D35-43AD60F2BCD5}" srcOrd="2" destOrd="0" parTransId="{4EA0990B-2B9C-4B5C-956A-0E644FFD6234}" sibTransId="{70FD7BEC-9394-4AD3-9369-47A9B46F0F20}"/>
    <dgm:cxn modelId="{F39264F8-E385-4CF6-841B-EDCD54428F02}" type="presOf" srcId="{4D558850-A274-4D36-AC7D-D0DB17E5EA00}" destId="{A583B470-C01C-4334-B402-EA741E3BA4E4}" srcOrd="0" destOrd="0" presId="urn:microsoft.com/office/officeart/2005/8/layout/chart3"/>
    <dgm:cxn modelId="{8CC576E0-3210-49B6-BC41-1D4B6CF5CDEC}" type="presParOf" srcId="{7A2BF033-AFAE-450A-B7AA-58318D36D60E}" destId="{A583B470-C01C-4334-B402-EA741E3BA4E4}" srcOrd="0" destOrd="0" presId="urn:microsoft.com/office/officeart/2005/8/layout/chart3"/>
    <dgm:cxn modelId="{FE2DE33C-9EBB-4D65-80D2-96953D454656}" type="presParOf" srcId="{7A2BF033-AFAE-450A-B7AA-58318D36D60E}" destId="{FCA3E850-F6AB-4FA5-BD4B-6250E938A000}" srcOrd="1" destOrd="0" presId="urn:microsoft.com/office/officeart/2005/8/layout/chart3"/>
    <dgm:cxn modelId="{5D9A39CB-4853-4FDB-B0E0-EBF4FC60A5A1}" type="presParOf" srcId="{7A2BF033-AFAE-450A-B7AA-58318D36D60E}" destId="{C87218A2-F291-4831-B1BE-6EA2EE07FF74}" srcOrd="2" destOrd="0" presId="urn:microsoft.com/office/officeart/2005/8/layout/chart3"/>
    <dgm:cxn modelId="{2E692959-1454-4E5E-9D49-160A9EFEE590}" type="presParOf" srcId="{7A2BF033-AFAE-450A-B7AA-58318D36D60E}" destId="{2E38CC52-A575-4E9A-B1D0-B10D64567343}" srcOrd="3" destOrd="0" presId="urn:microsoft.com/office/officeart/2005/8/layout/chart3"/>
    <dgm:cxn modelId="{804520DD-DE78-4890-B707-4AB361CDDFDF}" type="presParOf" srcId="{7A2BF033-AFAE-450A-B7AA-58318D36D60E}" destId="{9D48691E-2E64-4EDD-8D93-3E8EA26C2586}" srcOrd="4" destOrd="0" presId="urn:microsoft.com/office/officeart/2005/8/layout/chart3"/>
    <dgm:cxn modelId="{30825CFC-4A76-45C6-9BBC-315DF2E491FE}" type="presParOf" srcId="{7A2BF033-AFAE-450A-B7AA-58318D36D60E}" destId="{E783E09F-88C7-4960-AC31-DC4C421F3055}"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82E11C2-6A41-4255-82FC-E0319D8BA9FD}" type="doc">
      <dgm:prSet loTypeId="urn:microsoft.com/office/officeart/2005/8/layout/chart3" loCatId="cycle" qsTypeId="urn:microsoft.com/office/officeart/2005/8/quickstyle/simple5" qsCatId="simple" csTypeId="urn:microsoft.com/office/officeart/2005/8/colors/accent1_1" csCatId="accent1" phldr="1"/>
      <dgm:spPr/>
      <dgm:t>
        <a:bodyPr/>
        <a:lstStyle/>
        <a:p>
          <a:endParaRPr lang="en-US"/>
        </a:p>
      </dgm:t>
    </dgm:pt>
    <dgm:pt modelId="{4D558850-A274-4D36-AC7D-D0DB17E5EA00}">
      <dgm:prSet custT="1">
        <dgm:style>
          <a:lnRef idx="0">
            <a:schemeClr val="accent3"/>
          </a:lnRef>
          <a:fillRef idx="3">
            <a:schemeClr val="accent3"/>
          </a:fillRef>
          <a:effectRef idx="3">
            <a:schemeClr val="accent3"/>
          </a:effectRef>
          <a:fontRef idx="minor">
            <a:schemeClr val="lt1"/>
          </a:fontRef>
        </dgm:style>
      </dgm:prSet>
      <dgm:spPr>
        <a:ln/>
      </dgm:spPr>
      <dgm:t>
        <a:bodyPr spcFirstLastPara="0" vert="horz" wrap="square" lIns="30480" tIns="30480" rIns="30480" bIns="30480" numCol="1" spcCol="1270" anchor="ctr" anchorCtr="0"/>
        <a:lstStyle/>
        <a:p>
          <a:pPr marL="0" lvl="0" indent="0" algn="ctr" defTabSz="1066800">
            <a:lnSpc>
              <a:spcPct val="90000"/>
            </a:lnSpc>
            <a:spcBef>
              <a:spcPct val="0"/>
            </a:spcBef>
            <a:spcAft>
              <a:spcPct val="35000"/>
            </a:spcAft>
            <a:buNone/>
          </a:pPr>
          <a:r>
            <a:rPr lang="en-US" sz="2400" b="1" u="sng"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P</a:t>
          </a:r>
          <a:r>
            <a:rPr lang="en-US" sz="2400" b="0" u="none"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erceived Self-Interest </a:t>
          </a:r>
        </a:p>
      </dgm:t>
    </dgm:pt>
    <dgm:pt modelId="{BEA4E247-EC41-4564-820A-6F7D6BA4ABCB}" type="parTrans" cxnId="{E8E87F2C-024D-4AF8-8DEC-A85FA478BB2F}">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4929CCAE-24EE-4107-8019-2B8FD255FDF1}" type="sibTrans" cxnId="{E8E87F2C-024D-4AF8-8DEC-A85FA478BB2F}">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D231A80-B13E-442D-9DB1-CE8708689BDB}">
      <dgm:prSet custT="1">
        <dgm:style>
          <a:lnRef idx="0">
            <a:schemeClr val="accent1"/>
          </a:lnRef>
          <a:fillRef idx="3">
            <a:schemeClr val="accent1"/>
          </a:fillRef>
          <a:effectRef idx="3">
            <a:schemeClr val="accent1"/>
          </a:effectRef>
          <a:fontRef idx="minor">
            <a:schemeClr val="lt1"/>
          </a:fontRef>
        </dgm:style>
      </dgm:prSet>
      <dgm:spPr/>
      <dgm:t>
        <a:bodyPr/>
        <a:lstStyle/>
        <a:p>
          <a:r>
            <a:rPr lang="en-US" sz="2400" b="1" u="sng"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a:t>
          </a:r>
          <a:r>
            <a:rPr lang="en-US"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mmediate Need</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9518DE14-35FE-45E3-9E64-F900CAD69252}" type="parTrans" cxnId="{64440373-76B8-4FF3-A302-657399F42060}">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9EFE364C-D87E-4215-91FD-1DB832B9ECEC}" type="sibTrans" cxnId="{64440373-76B8-4FF3-A302-657399F42060}">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439D666-F2A1-4E05-9D35-43AD60F2BCD5}">
      <dgm:prSet custT="1">
        <dgm:style>
          <a:lnRef idx="0">
            <a:schemeClr val="accent3"/>
          </a:lnRef>
          <a:fillRef idx="3">
            <a:schemeClr val="accent3"/>
          </a:fillRef>
          <a:effectRef idx="3">
            <a:schemeClr val="accent3"/>
          </a:effectRef>
          <a:fontRef idx="minor">
            <a:schemeClr val="lt1"/>
          </a:fontRef>
        </dgm:style>
      </dgm:prSet>
      <dgm:spPr/>
      <dgm:t>
        <a:bodyPr/>
        <a:lstStyle/>
        <a:p>
          <a:r>
            <a:rPr lang="en-US" sz="2400" b="1" u="sng" dirty="0">
              <a:effectLst/>
              <a:latin typeface="Open Sans" panose="020B0606030504020204" pitchFamily="34" charset="0"/>
              <a:ea typeface="Open Sans" panose="020B0606030504020204" pitchFamily="34" charset="0"/>
              <a:cs typeface="Open Sans" panose="020B0606030504020204" pitchFamily="34" charset="0"/>
            </a:rPr>
            <a:t>E</a:t>
          </a:r>
          <a:r>
            <a:rPr lang="en-US" sz="2400" dirty="0">
              <a:effectLst/>
              <a:latin typeface="Open Sans" panose="020B0606030504020204" pitchFamily="34" charset="0"/>
              <a:ea typeface="Open Sans" panose="020B0606030504020204" pitchFamily="34" charset="0"/>
              <a:cs typeface="Open Sans" panose="020B0606030504020204" pitchFamily="34" charset="0"/>
            </a:rPr>
            <a:t>xperience</a:t>
          </a:r>
          <a:endParaRPr lang="en-US" sz="2400" dirty="0">
            <a:latin typeface="Open Sans" panose="020B0606030504020204" pitchFamily="34" charset="0"/>
            <a:ea typeface="Open Sans" panose="020B0606030504020204" pitchFamily="34" charset="0"/>
            <a:cs typeface="Open Sans" panose="020B0606030504020204" pitchFamily="34" charset="0"/>
          </a:endParaRPr>
        </a:p>
      </dgm:t>
    </dgm:pt>
    <dgm:pt modelId="{4EA0990B-2B9C-4B5C-956A-0E644FFD6234}" type="parTrans" cxnId="{314B6BE9-70C6-4939-ACFA-130A4A355078}">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0FD7BEC-9394-4AD3-9369-47A9B46F0F20}" type="sibTrans" cxnId="{314B6BE9-70C6-4939-ACFA-130A4A355078}">
      <dgm:prSet/>
      <dgm:spPr/>
      <dgm:t>
        <a:bodyPr/>
        <a:lstStyle/>
        <a:p>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7A2BF033-AFAE-450A-B7AA-58318D36D60E}" type="pres">
      <dgm:prSet presAssocID="{382E11C2-6A41-4255-82FC-E0319D8BA9FD}" presName="compositeShape" presStyleCnt="0">
        <dgm:presLayoutVars>
          <dgm:chMax val="7"/>
          <dgm:dir/>
          <dgm:resizeHandles val="exact"/>
        </dgm:presLayoutVars>
      </dgm:prSet>
      <dgm:spPr/>
    </dgm:pt>
    <dgm:pt modelId="{A583B470-C01C-4334-B402-EA741E3BA4E4}" type="pres">
      <dgm:prSet presAssocID="{382E11C2-6A41-4255-82FC-E0319D8BA9FD}" presName="wedge1" presStyleLbl="node1" presStyleIdx="0" presStyleCnt="3" custScaleX="117713" custScaleY="118186" custLinFactNeighborX="-4274" custLinFactNeighborY="2466"/>
      <dgm:spPr>
        <a:xfrm>
          <a:off x="3250206" y="71527"/>
          <a:ext cx="4844577" cy="4864044"/>
        </a:xfrm>
        <a:prstGeom prst="pie">
          <a:avLst>
            <a:gd name="adj1" fmla="val 16200000"/>
            <a:gd name="adj2" fmla="val 1800000"/>
          </a:avLst>
        </a:prstGeom>
      </dgm:spPr>
    </dgm:pt>
    <dgm:pt modelId="{FCA3E850-F6AB-4FA5-BD4B-6250E938A000}" type="pres">
      <dgm:prSet presAssocID="{382E11C2-6A41-4255-82FC-E0319D8BA9FD}" presName="wedge1Tx" presStyleLbl="node1" presStyleIdx="0" presStyleCnt="3">
        <dgm:presLayoutVars>
          <dgm:chMax val="0"/>
          <dgm:chPref val="0"/>
          <dgm:bulletEnabled val="1"/>
        </dgm:presLayoutVars>
      </dgm:prSet>
      <dgm:spPr/>
    </dgm:pt>
    <dgm:pt modelId="{C87218A2-F291-4831-B1BE-6EA2EE07FF74}" type="pres">
      <dgm:prSet presAssocID="{382E11C2-6A41-4255-82FC-E0319D8BA9FD}" presName="wedge2" presStyleLbl="node1" presStyleIdx="1" presStyleCnt="3" custScaleX="119715" custScaleY="115035"/>
      <dgm:spPr/>
    </dgm:pt>
    <dgm:pt modelId="{2E38CC52-A575-4E9A-B1D0-B10D64567343}" type="pres">
      <dgm:prSet presAssocID="{382E11C2-6A41-4255-82FC-E0319D8BA9FD}" presName="wedge2Tx" presStyleLbl="node1" presStyleIdx="1" presStyleCnt="3">
        <dgm:presLayoutVars>
          <dgm:chMax val="0"/>
          <dgm:chPref val="0"/>
          <dgm:bulletEnabled val="1"/>
        </dgm:presLayoutVars>
      </dgm:prSet>
      <dgm:spPr/>
    </dgm:pt>
    <dgm:pt modelId="{9D48691E-2E64-4EDD-8D93-3E8EA26C2586}" type="pres">
      <dgm:prSet presAssocID="{382E11C2-6A41-4255-82FC-E0319D8BA9FD}" presName="wedge3" presStyleLbl="node1" presStyleIdx="2" presStyleCnt="3" custScaleX="120677" custScaleY="116869" custLinFactNeighborX="-304" custLinFactNeighborY="-1213"/>
      <dgm:spPr/>
    </dgm:pt>
    <dgm:pt modelId="{E783E09F-88C7-4960-AC31-DC4C421F3055}" type="pres">
      <dgm:prSet presAssocID="{382E11C2-6A41-4255-82FC-E0319D8BA9FD}" presName="wedge3Tx" presStyleLbl="node1" presStyleIdx="2" presStyleCnt="3">
        <dgm:presLayoutVars>
          <dgm:chMax val="0"/>
          <dgm:chPref val="0"/>
          <dgm:bulletEnabled val="1"/>
        </dgm:presLayoutVars>
      </dgm:prSet>
      <dgm:spPr/>
    </dgm:pt>
  </dgm:ptLst>
  <dgm:cxnLst>
    <dgm:cxn modelId="{9E45EC18-B382-4755-9CFB-5C4EC849207B}" type="presOf" srcId="{382E11C2-6A41-4255-82FC-E0319D8BA9FD}" destId="{7A2BF033-AFAE-450A-B7AA-58318D36D60E}" srcOrd="0" destOrd="0" presId="urn:microsoft.com/office/officeart/2005/8/layout/chart3"/>
    <dgm:cxn modelId="{E8E87F2C-024D-4AF8-8DEC-A85FA478BB2F}" srcId="{382E11C2-6A41-4255-82FC-E0319D8BA9FD}" destId="{4D558850-A274-4D36-AC7D-D0DB17E5EA00}" srcOrd="0" destOrd="0" parTransId="{BEA4E247-EC41-4564-820A-6F7D6BA4ABCB}" sibTransId="{4929CCAE-24EE-4107-8019-2B8FD255FDF1}"/>
    <dgm:cxn modelId="{64440373-76B8-4FF3-A302-657399F42060}" srcId="{382E11C2-6A41-4255-82FC-E0319D8BA9FD}" destId="{7D231A80-B13E-442D-9DB1-CE8708689BDB}" srcOrd="1" destOrd="0" parTransId="{9518DE14-35FE-45E3-9E64-F900CAD69252}" sibTransId="{9EFE364C-D87E-4215-91FD-1DB832B9ECEC}"/>
    <dgm:cxn modelId="{1317E277-1A04-4F54-AAFC-BD633F01475F}" type="presOf" srcId="{7439D666-F2A1-4E05-9D35-43AD60F2BCD5}" destId="{E783E09F-88C7-4960-AC31-DC4C421F3055}" srcOrd="1" destOrd="0" presId="urn:microsoft.com/office/officeart/2005/8/layout/chart3"/>
    <dgm:cxn modelId="{70E6BF7B-12D7-4865-A8BB-6682B853920E}" type="presOf" srcId="{7D231A80-B13E-442D-9DB1-CE8708689BDB}" destId="{2E38CC52-A575-4E9A-B1D0-B10D64567343}" srcOrd="1" destOrd="0" presId="urn:microsoft.com/office/officeart/2005/8/layout/chart3"/>
    <dgm:cxn modelId="{26B1379F-2A76-4F7A-A093-9A05978E8F16}" type="presOf" srcId="{4D558850-A274-4D36-AC7D-D0DB17E5EA00}" destId="{FCA3E850-F6AB-4FA5-BD4B-6250E938A000}" srcOrd="1" destOrd="0" presId="urn:microsoft.com/office/officeart/2005/8/layout/chart3"/>
    <dgm:cxn modelId="{01FCCAB3-AD80-48B0-BED4-A36940F7826F}" type="presOf" srcId="{7439D666-F2A1-4E05-9D35-43AD60F2BCD5}" destId="{9D48691E-2E64-4EDD-8D93-3E8EA26C2586}" srcOrd="0" destOrd="0" presId="urn:microsoft.com/office/officeart/2005/8/layout/chart3"/>
    <dgm:cxn modelId="{515287DB-6D33-409C-B655-5D1900565B00}" type="presOf" srcId="{7D231A80-B13E-442D-9DB1-CE8708689BDB}" destId="{C87218A2-F291-4831-B1BE-6EA2EE07FF74}" srcOrd="0" destOrd="0" presId="urn:microsoft.com/office/officeart/2005/8/layout/chart3"/>
    <dgm:cxn modelId="{314B6BE9-70C6-4939-ACFA-130A4A355078}" srcId="{382E11C2-6A41-4255-82FC-E0319D8BA9FD}" destId="{7439D666-F2A1-4E05-9D35-43AD60F2BCD5}" srcOrd="2" destOrd="0" parTransId="{4EA0990B-2B9C-4B5C-956A-0E644FFD6234}" sibTransId="{70FD7BEC-9394-4AD3-9369-47A9B46F0F20}"/>
    <dgm:cxn modelId="{F39264F8-E385-4CF6-841B-EDCD54428F02}" type="presOf" srcId="{4D558850-A274-4D36-AC7D-D0DB17E5EA00}" destId="{A583B470-C01C-4334-B402-EA741E3BA4E4}" srcOrd="0" destOrd="0" presId="urn:microsoft.com/office/officeart/2005/8/layout/chart3"/>
    <dgm:cxn modelId="{8CC576E0-3210-49B6-BC41-1D4B6CF5CDEC}" type="presParOf" srcId="{7A2BF033-AFAE-450A-B7AA-58318D36D60E}" destId="{A583B470-C01C-4334-B402-EA741E3BA4E4}" srcOrd="0" destOrd="0" presId="urn:microsoft.com/office/officeart/2005/8/layout/chart3"/>
    <dgm:cxn modelId="{FE2DE33C-9EBB-4D65-80D2-96953D454656}" type="presParOf" srcId="{7A2BF033-AFAE-450A-B7AA-58318D36D60E}" destId="{FCA3E850-F6AB-4FA5-BD4B-6250E938A000}" srcOrd="1" destOrd="0" presId="urn:microsoft.com/office/officeart/2005/8/layout/chart3"/>
    <dgm:cxn modelId="{5D9A39CB-4853-4FDB-B0E0-EBF4FC60A5A1}" type="presParOf" srcId="{7A2BF033-AFAE-450A-B7AA-58318D36D60E}" destId="{C87218A2-F291-4831-B1BE-6EA2EE07FF74}" srcOrd="2" destOrd="0" presId="urn:microsoft.com/office/officeart/2005/8/layout/chart3"/>
    <dgm:cxn modelId="{2E692959-1454-4E5E-9D49-160A9EFEE590}" type="presParOf" srcId="{7A2BF033-AFAE-450A-B7AA-58318D36D60E}" destId="{2E38CC52-A575-4E9A-B1D0-B10D64567343}" srcOrd="3" destOrd="0" presId="urn:microsoft.com/office/officeart/2005/8/layout/chart3"/>
    <dgm:cxn modelId="{804520DD-DE78-4890-B707-4AB361CDDFDF}" type="presParOf" srcId="{7A2BF033-AFAE-450A-B7AA-58318D36D60E}" destId="{9D48691E-2E64-4EDD-8D93-3E8EA26C2586}" srcOrd="4" destOrd="0" presId="urn:microsoft.com/office/officeart/2005/8/layout/chart3"/>
    <dgm:cxn modelId="{30825CFC-4A76-45C6-9BBC-315DF2E491FE}" type="presParOf" srcId="{7A2BF033-AFAE-450A-B7AA-58318D36D60E}" destId="{E783E09F-88C7-4960-AC31-DC4C421F3055}"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9E99A-B212-4EDF-9317-75BBE4B5ACE8}">
      <dsp:nvSpPr>
        <dsp:cNvPr id="0" name=""/>
        <dsp:cNvSpPr/>
      </dsp:nvSpPr>
      <dsp:spPr>
        <a:xfrm>
          <a:off x="2249" y="542390"/>
          <a:ext cx="3568391" cy="2458621"/>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6297" t="-8682" r="6744" b="-95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4ECC48D-5E95-46A6-8D5B-048DEA37B384}">
      <dsp:nvSpPr>
        <dsp:cNvPr id="0" name=""/>
        <dsp:cNvSpPr/>
      </dsp:nvSpPr>
      <dsp:spPr>
        <a:xfrm>
          <a:off x="2249" y="3001011"/>
          <a:ext cx="3568391" cy="1323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latin typeface="Open Sans" panose="020B0606030504020204" pitchFamily="34" charset="0"/>
              <a:ea typeface="Open Sans" panose="020B0606030504020204" pitchFamily="34" charset="0"/>
              <a:cs typeface="Open Sans" panose="020B0606030504020204" pitchFamily="34" charset="0"/>
            </a:rPr>
            <a:t>Turn on Your Webcams</a:t>
          </a:r>
        </a:p>
      </dsp:txBody>
      <dsp:txXfrm>
        <a:off x="2249" y="3001011"/>
        <a:ext cx="3568391" cy="1323873"/>
      </dsp:txXfrm>
    </dsp:sp>
    <dsp:sp modelId="{811011E4-3376-4EDE-81C3-DFDD4EE587BC}">
      <dsp:nvSpPr>
        <dsp:cNvPr id="0" name=""/>
        <dsp:cNvSpPr/>
      </dsp:nvSpPr>
      <dsp:spPr>
        <a:xfrm>
          <a:off x="3927629" y="542390"/>
          <a:ext cx="3568391" cy="2458621"/>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6733" t="-8757" r="6198" b="-9657"/>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BB1493A-79A7-4BAC-9C25-C48BBD76D829}">
      <dsp:nvSpPr>
        <dsp:cNvPr id="0" name=""/>
        <dsp:cNvSpPr/>
      </dsp:nvSpPr>
      <dsp:spPr>
        <a:xfrm>
          <a:off x="3927629" y="3001011"/>
          <a:ext cx="3568391" cy="1323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latin typeface="Open Sans" panose="020B0606030504020204" pitchFamily="34" charset="0"/>
              <a:ea typeface="Open Sans" panose="020B0606030504020204" pitchFamily="34" charset="0"/>
              <a:cs typeface="Open Sans" panose="020B0606030504020204" pitchFamily="34" charset="0"/>
            </a:rPr>
            <a:t>Mute When Not Speaking</a:t>
          </a:r>
        </a:p>
      </dsp:txBody>
      <dsp:txXfrm>
        <a:off x="3927629" y="3001011"/>
        <a:ext cx="3568391" cy="1323873"/>
      </dsp:txXfrm>
    </dsp:sp>
    <dsp:sp modelId="{97C0522B-DDBA-4AE9-A5B7-0F427C95F17A}">
      <dsp:nvSpPr>
        <dsp:cNvPr id="0" name=""/>
        <dsp:cNvSpPr/>
      </dsp:nvSpPr>
      <dsp:spPr>
        <a:xfrm>
          <a:off x="7853009" y="542390"/>
          <a:ext cx="3568391" cy="2458621"/>
        </a:xfrm>
        <a:prstGeom prst="round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8450" t="826" r="8574" b="-74"/>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845E3EF-58C0-40DA-894C-AA4A83521DCD}">
      <dsp:nvSpPr>
        <dsp:cNvPr id="0" name=""/>
        <dsp:cNvSpPr/>
      </dsp:nvSpPr>
      <dsp:spPr>
        <a:xfrm>
          <a:off x="7853009" y="3001011"/>
          <a:ext cx="3568391" cy="1323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latin typeface="Open Sans" panose="020B0606030504020204" pitchFamily="34" charset="0"/>
              <a:ea typeface="Open Sans" panose="020B0606030504020204" pitchFamily="34" charset="0"/>
              <a:cs typeface="Open Sans" panose="020B0606030504020204" pitchFamily="34" charset="0"/>
            </a:rPr>
            <a:t>Raise your Hand and Wait to be Called on to Speak</a:t>
          </a:r>
        </a:p>
      </dsp:txBody>
      <dsp:txXfrm>
        <a:off x="7853009" y="3001011"/>
        <a:ext cx="3568391" cy="132387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3B470-C01C-4334-B402-EA741E3BA4E4}">
      <dsp:nvSpPr>
        <dsp:cNvPr id="0" name=""/>
        <dsp:cNvSpPr/>
      </dsp:nvSpPr>
      <dsp:spPr>
        <a:xfrm>
          <a:off x="3250206" y="71527"/>
          <a:ext cx="4844577" cy="4864044"/>
        </a:xfrm>
        <a:prstGeom prst="pie">
          <a:avLst>
            <a:gd name="adj1" fmla="val 16200000"/>
            <a:gd name="adj2" fmla="val 180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P</a:t>
          </a:r>
          <a:r>
            <a:rPr lang="en-US" sz="2400" b="0" u="none"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erceived Self-Interest </a:t>
          </a:r>
        </a:p>
      </dsp:txBody>
      <dsp:txXfrm>
        <a:off x="5884157" y="969059"/>
        <a:ext cx="1643695" cy="1621348"/>
      </dsp:txXfrm>
    </dsp:sp>
    <dsp:sp modelId="{C87218A2-F291-4831-B1BE-6EA2EE07FF74}">
      <dsp:nvSpPr>
        <dsp:cNvPr id="0" name=""/>
        <dsp:cNvSpPr/>
      </dsp:nvSpPr>
      <dsp:spPr>
        <a:xfrm>
          <a:off x="3172761" y="157365"/>
          <a:ext cx="4926971" cy="4734362"/>
        </a:xfrm>
        <a:prstGeom prst="pie">
          <a:avLst>
            <a:gd name="adj1" fmla="val 1800000"/>
            <a:gd name="adj2" fmla="val 900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a:t>
          </a:r>
          <a:r>
            <a:rPr lang="en-US" sz="240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mmediate Need</a:t>
          </a:r>
          <a:endParaRPr lang="en-US" sz="2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521813" y="3144522"/>
        <a:ext cx="2228868" cy="1465397"/>
      </dsp:txXfrm>
    </dsp:sp>
    <dsp:sp modelId="{9D48691E-2E64-4EDD-8D93-3E8EA26C2586}">
      <dsp:nvSpPr>
        <dsp:cNvPr id="0" name=""/>
        <dsp:cNvSpPr/>
      </dsp:nvSpPr>
      <dsp:spPr>
        <a:xfrm>
          <a:off x="3140454" y="69703"/>
          <a:ext cx="4966563" cy="4809842"/>
        </a:xfrm>
        <a:prstGeom prst="pie">
          <a:avLst>
            <a:gd name="adj1" fmla="val 9000000"/>
            <a:gd name="adj2" fmla="val 1620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effectLst/>
              <a:latin typeface="Open Sans" panose="020B0606030504020204" pitchFamily="34" charset="0"/>
              <a:ea typeface="Open Sans" panose="020B0606030504020204" pitchFamily="34" charset="0"/>
              <a:cs typeface="Open Sans" panose="020B0606030504020204" pitchFamily="34" charset="0"/>
            </a:rPr>
            <a:t>E</a:t>
          </a:r>
          <a:r>
            <a:rPr lang="en-US" sz="2400" kern="1200" dirty="0">
              <a:effectLst/>
              <a:latin typeface="Open Sans" panose="020B0606030504020204" pitchFamily="34" charset="0"/>
              <a:ea typeface="Open Sans" panose="020B0606030504020204" pitchFamily="34" charset="0"/>
              <a:cs typeface="Open Sans" panose="020B0606030504020204" pitchFamily="34" charset="0"/>
            </a:rPr>
            <a:t>xperience</a:t>
          </a: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672585" y="1014494"/>
        <a:ext cx="1685084" cy="16032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3B470-C01C-4334-B402-EA741E3BA4E4}">
      <dsp:nvSpPr>
        <dsp:cNvPr id="0" name=""/>
        <dsp:cNvSpPr/>
      </dsp:nvSpPr>
      <dsp:spPr>
        <a:xfrm>
          <a:off x="3250206" y="71527"/>
          <a:ext cx="4844577" cy="4864044"/>
        </a:xfrm>
        <a:prstGeom prst="pie">
          <a:avLst>
            <a:gd name="adj1" fmla="val 16200000"/>
            <a:gd name="adj2" fmla="val 180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P</a:t>
          </a:r>
          <a:r>
            <a:rPr lang="en-US" sz="2400" b="0" u="none"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erceived Self-Interest </a:t>
          </a:r>
        </a:p>
      </dsp:txBody>
      <dsp:txXfrm>
        <a:off x="5884157" y="969059"/>
        <a:ext cx="1643695" cy="1621348"/>
      </dsp:txXfrm>
    </dsp:sp>
    <dsp:sp modelId="{C87218A2-F291-4831-B1BE-6EA2EE07FF74}">
      <dsp:nvSpPr>
        <dsp:cNvPr id="0" name=""/>
        <dsp:cNvSpPr/>
      </dsp:nvSpPr>
      <dsp:spPr>
        <a:xfrm>
          <a:off x="3172761" y="157365"/>
          <a:ext cx="4926971" cy="4734362"/>
        </a:xfrm>
        <a:prstGeom prst="pie">
          <a:avLst>
            <a:gd name="adj1" fmla="val 1800000"/>
            <a:gd name="adj2" fmla="val 900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I</a:t>
          </a:r>
          <a:r>
            <a:rPr lang="en-US" sz="2400" b="0" u="none"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mmediate Need</a:t>
          </a:r>
        </a:p>
      </dsp:txBody>
      <dsp:txXfrm>
        <a:off x="4521813" y="3144522"/>
        <a:ext cx="2228868" cy="1465397"/>
      </dsp:txXfrm>
    </dsp:sp>
    <dsp:sp modelId="{9D48691E-2E64-4EDD-8D93-3E8EA26C2586}">
      <dsp:nvSpPr>
        <dsp:cNvPr id="0" name=""/>
        <dsp:cNvSpPr/>
      </dsp:nvSpPr>
      <dsp:spPr>
        <a:xfrm>
          <a:off x="3140454" y="69703"/>
          <a:ext cx="4966563" cy="4809842"/>
        </a:xfrm>
        <a:prstGeom prst="pie">
          <a:avLst>
            <a:gd name="adj1" fmla="val 9000000"/>
            <a:gd name="adj2" fmla="val 1620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a:t>
          </a:r>
          <a:r>
            <a:rPr lang="en-US" sz="240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xperience</a:t>
          </a:r>
          <a:endParaRPr lang="en-US" sz="2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3672585" y="1014494"/>
        <a:ext cx="1685084" cy="16032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BA429-16D7-4EAC-9664-7527007B1981}">
      <dsp:nvSpPr>
        <dsp:cNvPr id="0" name=""/>
        <dsp:cNvSpPr/>
      </dsp:nvSpPr>
      <dsp:spPr>
        <a:xfrm>
          <a:off x="3667569" y="389381"/>
          <a:ext cx="4088511" cy="4088511"/>
        </a:xfrm>
        <a:prstGeom prst="ellipse">
          <a:avLst/>
        </a:prstGeom>
        <a:solidFill>
          <a:srgbClr val="64092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0" tIns="317500" rIns="317500" bIns="317500" numCol="1" spcCol="1270" anchor="ctr" anchorCtr="0">
          <a:noAutofit/>
        </a:bodyPr>
        <a:lstStyle/>
        <a:p>
          <a:pPr marL="0" lvl="0" indent="0" algn="ctr" defTabSz="11112500">
            <a:lnSpc>
              <a:spcPct val="90000"/>
            </a:lnSpc>
            <a:spcBef>
              <a:spcPct val="0"/>
            </a:spcBef>
            <a:spcAft>
              <a:spcPct val="35000"/>
            </a:spcAft>
            <a:buNone/>
          </a:pPr>
          <a:r>
            <a:rPr lang="en-US" sz="25000" kern="1200">
              <a:latin typeface="Algerian" panose="04020705040A02060702" pitchFamily="82" charset="0"/>
            </a:rPr>
            <a:t>?</a:t>
          </a:r>
          <a:endParaRPr lang="en-US" sz="25000" kern="1200">
            <a:latin typeface="Ravie" panose="04040805050809020602" pitchFamily="82" charset="0"/>
          </a:endParaRPr>
        </a:p>
      </dsp:txBody>
      <dsp:txXfrm>
        <a:off x="4275978" y="997791"/>
        <a:ext cx="2871692" cy="28716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E3002-21B5-4E58-A355-ED941E8EDBD4}">
      <dsp:nvSpPr>
        <dsp:cNvPr id="0" name=""/>
        <dsp:cNvSpPr/>
      </dsp:nvSpPr>
      <dsp:spPr>
        <a:xfrm rot="5400000">
          <a:off x="234024" y="1571964"/>
          <a:ext cx="872682" cy="993518"/>
        </a:xfrm>
        <a:prstGeom prst="bentUpArrow">
          <a:avLst>
            <a:gd name="adj1" fmla="val 32840"/>
            <a:gd name="adj2" fmla="val 25000"/>
            <a:gd name="adj3" fmla="val 35780"/>
          </a:avLst>
        </a:prstGeom>
        <a:solidFill>
          <a:schemeClr val="accent2">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0A176A49-9944-4A1E-B448-48486DF3CD75}">
      <dsp:nvSpPr>
        <dsp:cNvPr id="0" name=""/>
        <dsp:cNvSpPr/>
      </dsp:nvSpPr>
      <dsp:spPr>
        <a:xfrm>
          <a:off x="2816" y="604578"/>
          <a:ext cx="1469084" cy="1028311"/>
        </a:xfrm>
        <a:prstGeom prst="roundRect">
          <a:avLst>
            <a:gd name="adj" fmla="val 166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Attention</a:t>
          </a:r>
        </a:p>
      </dsp:txBody>
      <dsp:txXfrm>
        <a:off x="53023" y="654785"/>
        <a:ext cx="1368670" cy="927897"/>
      </dsp:txXfrm>
    </dsp:sp>
    <dsp:sp modelId="{6D774B6D-4B33-403B-8A3D-420328054E72}">
      <dsp:nvSpPr>
        <dsp:cNvPr id="0" name=""/>
        <dsp:cNvSpPr/>
      </dsp:nvSpPr>
      <dsp:spPr>
        <a:xfrm>
          <a:off x="1471900" y="702651"/>
          <a:ext cx="1068471" cy="831126"/>
        </a:xfrm>
        <a:prstGeom prst="rect">
          <a:avLst/>
        </a:prstGeom>
        <a:noFill/>
        <a:ln>
          <a:noFill/>
        </a:ln>
        <a:effectLst/>
      </dsp:spPr>
      <dsp:style>
        <a:lnRef idx="0">
          <a:scrgbClr r="0" g="0" b="0"/>
        </a:lnRef>
        <a:fillRef idx="0">
          <a:scrgbClr r="0" g="0" b="0"/>
        </a:fillRef>
        <a:effectRef idx="0">
          <a:scrgbClr r="0" g="0" b="0"/>
        </a:effectRef>
        <a:fontRef idx="minor"/>
      </dsp:style>
    </dsp:sp>
    <dsp:sp modelId="{27AA3F2F-3EF2-4312-ACA9-E4E736B789C6}">
      <dsp:nvSpPr>
        <dsp:cNvPr id="0" name=""/>
        <dsp:cNvSpPr/>
      </dsp:nvSpPr>
      <dsp:spPr>
        <a:xfrm rot="5400000">
          <a:off x="1452051" y="2727097"/>
          <a:ext cx="872682" cy="993518"/>
        </a:xfrm>
        <a:prstGeom prst="bentUpArrow">
          <a:avLst>
            <a:gd name="adj1" fmla="val 32840"/>
            <a:gd name="adj2" fmla="val 25000"/>
            <a:gd name="adj3" fmla="val 35780"/>
          </a:avLst>
        </a:prstGeom>
        <a:solidFill>
          <a:schemeClr val="accent3">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CC09E5AB-4458-4138-98EA-80BC0F5828F1}">
      <dsp:nvSpPr>
        <dsp:cNvPr id="0" name=""/>
        <dsp:cNvSpPr/>
      </dsp:nvSpPr>
      <dsp:spPr>
        <a:xfrm>
          <a:off x="1220843" y="1759711"/>
          <a:ext cx="1469084" cy="1028311"/>
        </a:xfrm>
        <a:prstGeom prst="roundRect">
          <a:avLst>
            <a:gd name="adj" fmla="val 166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Need</a:t>
          </a:r>
        </a:p>
      </dsp:txBody>
      <dsp:txXfrm>
        <a:off x="1271050" y="1809918"/>
        <a:ext cx="1368670" cy="927897"/>
      </dsp:txXfrm>
    </dsp:sp>
    <dsp:sp modelId="{2BC4FA27-B97B-48AF-8307-1D29969A6643}">
      <dsp:nvSpPr>
        <dsp:cNvPr id="0" name=""/>
        <dsp:cNvSpPr/>
      </dsp:nvSpPr>
      <dsp:spPr>
        <a:xfrm>
          <a:off x="2689927" y="1857784"/>
          <a:ext cx="1068471" cy="831126"/>
        </a:xfrm>
        <a:prstGeom prst="rect">
          <a:avLst/>
        </a:prstGeom>
        <a:noFill/>
        <a:ln>
          <a:noFill/>
        </a:ln>
        <a:effectLst/>
      </dsp:spPr>
      <dsp:style>
        <a:lnRef idx="0">
          <a:scrgbClr r="0" g="0" b="0"/>
        </a:lnRef>
        <a:fillRef idx="0">
          <a:scrgbClr r="0" g="0" b="0"/>
        </a:fillRef>
        <a:effectRef idx="0">
          <a:scrgbClr r="0" g="0" b="0"/>
        </a:effectRef>
        <a:fontRef idx="minor"/>
      </dsp:style>
    </dsp:sp>
    <dsp:sp modelId="{7A274050-9E78-414E-B743-3517C5B718FC}">
      <dsp:nvSpPr>
        <dsp:cNvPr id="0" name=""/>
        <dsp:cNvSpPr/>
      </dsp:nvSpPr>
      <dsp:spPr>
        <a:xfrm rot="5400000">
          <a:off x="2670078" y="3882230"/>
          <a:ext cx="872682" cy="993518"/>
        </a:xfrm>
        <a:prstGeom prst="bentUpArrow">
          <a:avLst>
            <a:gd name="adj1" fmla="val 32840"/>
            <a:gd name="adj2" fmla="val 25000"/>
            <a:gd name="adj3" fmla="val 35780"/>
          </a:avLst>
        </a:prstGeom>
        <a:solidFill>
          <a:schemeClr val="accent4">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56A28CC3-B930-4956-BD05-550AB56AABD7}">
      <dsp:nvSpPr>
        <dsp:cNvPr id="0" name=""/>
        <dsp:cNvSpPr/>
      </dsp:nvSpPr>
      <dsp:spPr>
        <a:xfrm>
          <a:off x="2438870" y="2914844"/>
          <a:ext cx="1469084" cy="1028311"/>
        </a:xfrm>
        <a:prstGeom prst="roundRect">
          <a:avLst>
            <a:gd name="adj" fmla="val 166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Satisfaction</a:t>
          </a:r>
        </a:p>
      </dsp:txBody>
      <dsp:txXfrm>
        <a:off x="2489077" y="2965051"/>
        <a:ext cx="1368670" cy="927897"/>
      </dsp:txXfrm>
    </dsp:sp>
    <dsp:sp modelId="{317531DC-8C07-47CC-B7A1-3119A85EF4B8}">
      <dsp:nvSpPr>
        <dsp:cNvPr id="0" name=""/>
        <dsp:cNvSpPr/>
      </dsp:nvSpPr>
      <dsp:spPr>
        <a:xfrm>
          <a:off x="3907954" y="3012917"/>
          <a:ext cx="1068471" cy="831126"/>
        </a:xfrm>
        <a:prstGeom prst="rect">
          <a:avLst/>
        </a:prstGeom>
        <a:noFill/>
        <a:ln>
          <a:noFill/>
        </a:ln>
        <a:effectLst/>
      </dsp:spPr>
      <dsp:style>
        <a:lnRef idx="0">
          <a:scrgbClr r="0" g="0" b="0"/>
        </a:lnRef>
        <a:fillRef idx="0">
          <a:scrgbClr r="0" g="0" b="0"/>
        </a:fillRef>
        <a:effectRef idx="0">
          <a:scrgbClr r="0" g="0" b="0"/>
        </a:effectRef>
        <a:fontRef idx="minor"/>
      </dsp:style>
    </dsp:sp>
    <dsp:sp modelId="{5E90235F-2335-4F49-A5D1-7B5319ABAC67}">
      <dsp:nvSpPr>
        <dsp:cNvPr id="0" name=""/>
        <dsp:cNvSpPr/>
      </dsp:nvSpPr>
      <dsp:spPr>
        <a:xfrm rot="5400000">
          <a:off x="3888105" y="5037363"/>
          <a:ext cx="872682" cy="993518"/>
        </a:xfrm>
        <a:prstGeom prst="bentUpArrow">
          <a:avLst>
            <a:gd name="adj1" fmla="val 32840"/>
            <a:gd name="adj2" fmla="val 25000"/>
            <a:gd name="adj3" fmla="val 3578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CC18DB89-D0B1-4D58-9BB1-7FEC8BA9E78D}">
      <dsp:nvSpPr>
        <dsp:cNvPr id="0" name=""/>
        <dsp:cNvSpPr/>
      </dsp:nvSpPr>
      <dsp:spPr>
        <a:xfrm>
          <a:off x="3656897" y="4069977"/>
          <a:ext cx="1469084" cy="1028311"/>
        </a:xfrm>
        <a:prstGeom prst="roundRect">
          <a:avLst>
            <a:gd name="adj" fmla="val 1667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Visualization</a:t>
          </a:r>
        </a:p>
      </dsp:txBody>
      <dsp:txXfrm>
        <a:off x="3707104" y="4120184"/>
        <a:ext cx="1368670" cy="927897"/>
      </dsp:txXfrm>
    </dsp:sp>
    <dsp:sp modelId="{99E901A6-73B0-4D13-BBD5-EDB4D6A0B32B}">
      <dsp:nvSpPr>
        <dsp:cNvPr id="0" name=""/>
        <dsp:cNvSpPr/>
      </dsp:nvSpPr>
      <dsp:spPr>
        <a:xfrm>
          <a:off x="5125981" y="4168050"/>
          <a:ext cx="1068471" cy="831126"/>
        </a:xfrm>
        <a:prstGeom prst="rect">
          <a:avLst/>
        </a:prstGeom>
        <a:noFill/>
        <a:ln>
          <a:noFill/>
        </a:ln>
        <a:effectLst/>
      </dsp:spPr>
      <dsp:style>
        <a:lnRef idx="0">
          <a:scrgbClr r="0" g="0" b="0"/>
        </a:lnRef>
        <a:fillRef idx="0">
          <a:scrgbClr r="0" g="0" b="0"/>
        </a:fillRef>
        <a:effectRef idx="0">
          <a:scrgbClr r="0" g="0" b="0"/>
        </a:effectRef>
        <a:fontRef idx="minor"/>
      </dsp:style>
    </dsp:sp>
    <dsp:sp modelId="{37C47018-447A-4AA2-8B04-9FC4639E14C7}">
      <dsp:nvSpPr>
        <dsp:cNvPr id="0" name=""/>
        <dsp:cNvSpPr/>
      </dsp:nvSpPr>
      <dsp:spPr>
        <a:xfrm>
          <a:off x="4874924" y="5225110"/>
          <a:ext cx="1469084" cy="1028311"/>
        </a:xfrm>
        <a:prstGeom prst="roundRect">
          <a:avLst>
            <a:gd name="adj" fmla="val 166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Action</a:t>
          </a:r>
        </a:p>
      </dsp:txBody>
      <dsp:txXfrm>
        <a:off x="4925131" y="5275317"/>
        <a:ext cx="1368670" cy="9278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6A6C7-9D2D-4C63-851B-2B40F62C0A08}">
      <dsp:nvSpPr>
        <dsp:cNvPr id="0" name=""/>
        <dsp:cNvSpPr/>
      </dsp:nvSpPr>
      <dsp:spPr>
        <a:xfrm>
          <a:off x="2201825" y="416548"/>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5A1F44-EDFB-4971-8B13-4FBB9A81421D}">
      <dsp:nvSpPr>
        <dsp:cNvPr id="0" name=""/>
        <dsp:cNvSpPr/>
      </dsp:nvSpPr>
      <dsp:spPr>
        <a:xfrm>
          <a:off x="1013825" y="2965726"/>
          <a:ext cx="432000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Open Sans" panose="020B0606030504020204" pitchFamily="34" charset="0"/>
              <a:ea typeface="Open Sans" panose="020B0606030504020204" pitchFamily="34" charset="0"/>
              <a:cs typeface="Open Sans" panose="020B0606030504020204" pitchFamily="34" charset="0"/>
            </a:rPr>
            <a:t>Statement that the sender is asking the receiver to accept</a:t>
          </a:r>
        </a:p>
      </dsp:txBody>
      <dsp:txXfrm>
        <a:off x="1013825" y="2965726"/>
        <a:ext cx="4320000" cy="1485000"/>
      </dsp:txXfrm>
    </dsp:sp>
    <dsp:sp modelId="{866FBABB-13B8-4196-9046-76221E073EE3}">
      <dsp:nvSpPr>
        <dsp:cNvPr id="0" name=""/>
        <dsp:cNvSpPr/>
      </dsp:nvSpPr>
      <dsp:spPr>
        <a:xfrm>
          <a:off x="7277825" y="416548"/>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0BD78FA-8F65-44BC-9C1A-6D08F111EFFB}">
      <dsp:nvSpPr>
        <dsp:cNvPr id="0" name=""/>
        <dsp:cNvSpPr/>
      </dsp:nvSpPr>
      <dsp:spPr>
        <a:xfrm>
          <a:off x="6089825" y="2965726"/>
          <a:ext cx="432000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Open Sans" panose="020B0606030504020204" pitchFamily="34" charset="0"/>
              <a:ea typeface="Open Sans" panose="020B0606030504020204" pitchFamily="34" charset="0"/>
              <a:cs typeface="Open Sans" panose="020B0606030504020204" pitchFamily="34" charset="0"/>
            </a:rPr>
            <a:t>The assertion that the sender hopes to prove</a:t>
          </a:r>
        </a:p>
      </dsp:txBody>
      <dsp:txXfrm>
        <a:off x="6089825" y="2965726"/>
        <a:ext cx="4320000" cy="1485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6A6C7-9D2D-4C63-851B-2B40F62C0A08}">
      <dsp:nvSpPr>
        <dsp:cNvPr id="0" name=""/>
        <dsp:cNvSpPr/>
      </dsp:nvSpPr>
      <dsp:spPr>
        <a:xfrm>
          <a:off x="4739825" y="707683"/>
          <a:ext cx="1944000" cy="1944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5A1F44-EDFB-4971-8B13-4FBB9A81421D}">
      <dsp:nvSpPr>
        <dsp:cNvPr id="0" name=""/>
        <dsp:cNvSpPr/>
      </dsp:nvSpPr>
      <dsp:spPr>
        <a:xfrm>
          <a:off x="3551825" y="3169591"/>
          <a:ext cx="432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Open Sans" panose="020B0606030504020204" pitchFamily="34" charset="0"/>
              <a:ea typeface="Open Sans" panose="020B0606030504020204" pitchFamily="34" charset="0"/>
              <a:cs typeface="Open Sans" panose="020B0606030504020204" pitchFamily="34" charset="0"/>
            </a:rPr>
            <a:t>The evidence that tells why the claim is valid</a:t>
          </a:r>
        </a:p>
      </dsp:txBody>
      <dsp:txXfrm>
        <a:off x="3551825" y="3169591"/>
        <a:ext cx="4320000" cy="99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6A6C7-9D2D-4C63-851B-2B40F62C0A08}">
      <dsp:nvSpPr>
        <dsp:cNvPr id="0" name=""/>
        <dsp:cNvSpPr/>
      </dsp:nvSpPr>
      <dsp:spPr>
        <a:xfrm>
          <a:off x="4757543" y="452287"/>
          <a:ext cx="1908562" cy="18859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 b="-1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5A1F44-EDFB-4971-8B13-4FBB9A81421D}">
      <dsp:nvSpPr>
        <dsp:cNvPr id="0" name=""/>
        <dsp:cNvSpPr/>
      </dsp:nvSpPr>
      <dsp:spPr>
        <a:xfrm>
          <a:off x="1501642" y="2925279"/>
          <a:ext cx="8420365" cy="1489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Open Sans" panose="020B0606030504020204" pitchFamily="34" charset="0"/>
              <a:ea typeface="Open Sans" panose="020B0606030504020204" pitchFamily="34" charset="0"/>
              <a:cs typeface="Open Sans" panose="020B0606030504020204" pitchFamily="34" charset="0"/>
            </a:rPr>
            <a:t>Links the claim and the grounds and serves to legitimize the claim by showing the grounds to be relevant</a:t>
          </a:r>
        </a:p>
      </dsp:txBody>
      <dsp:txXfrm>
        <a:off x="1501642" y="2925279"/>
        <a:ext cx="8420365" cy="14897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6A6C7-9D2D-4C63-851B-2B40F62C0A08}">
      <dsp:nvSpPr>
        <dsp:cNvPr id="0" name=""/>
        <dsp:cNvSpPr/>
      </dsp:nvSpPr>
      <dsp:spPr>
        <a:xfrm>
          <a:off x="2201825" y="416548"/>
          <a:ext cx="1944000" cy="1944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5A1F44-EDFB-4971-8B13-4FBB9A81421D}">
      <dsp:nvSpPr>
        <dsp:cNvPr id="0" name=""/>
        <dsp:cNvSpPr/>
      </dsp:nvSpPr>
      <dsp:spPr>
        <a:xfrm>
          <a:off x="1202220" y="2965726"/>
          <a:ext cx="3526156"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effectLst/>
              <a:latin typeface="Open Sans" panose="020B0606030504020204" pitchFamily="34" charset="0"/>
              <a:ea typeface="Open Sans" panose="020B0606030504020204" pitchFamily="34" charset="0"/>
              <a:cs typeface="Open Sans" panose="020B0606030504020204" pitchFamily="34" charset="0"/>
            </a:rPr>
            <a:t>Gives additional support by answering questions</a:t>
          </a:r>
          <a:endParaRPr lang="en-US" sz="2800" kern="1200">
            <a:latin typeface="Open Sans" panose="020B0606030504020204" pitchFamily="34" charset="0"/>
            <a:ea typeface="Open Sans" panose="020B0606030504020204" pitchFamily="34" charset="0"/>
            <a:cs typeface="Open Sans" panose="020B0606030504020204" pitchFamily="34" charset="0"/>
          </a:endParaRPr>
        </a:p>
      </dsp:txBody>
      <dsp:txXfrm>
        <a:off x="1202220" y="2965726"/>
        <a:ext cx="3526156" cy="1485000"/>
      </dsp:txXfrm>
    </dsp:sp>
    <dsp:sp modelId="{611E302C-0B30-4D93-9510-9087E8F5F9DE}">
      <dsp:nvSpPr>
        <dsp:cNvPr id="0" name=""/>
        <dsp:cNvSpPr/>
      </dsp:nvSpPr>
      <dsp:spPr>
        <a:xfrm>
          <a:off x="7277825" y="416548"/>
          <a:ext cx="1944000" cy="1944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3C4E07D-FADF-4C02-B18D-69A56EA26578}">
      <dsp:nvSpPr>
        <dsp:cNvPr id="0" name=""/>
        <dsp:cNvSpPr/>
      </dsp:nvSpPr>
      <dsp:spPr>
        <a:xfrm>
          <a:off x="6089825" y="2965726"/>
          <a:ext cx="432000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effectLst/>
              <a:latin typeface="Open Sans" panose="020B0606030504020204" pitchFamily="34" charset="0"/>
              <a:ea typeface="Open Sans" panose="020B0606030504020204" pitchFamily="34" charset="0"/>
              <a:cs typeface="Open Sans" panose="020B0606030504020204" pitchFamily="34" charset="0"/>
            </a:rPr>
            <a:t>Establishes why the warrant is a rational assertion</a:t>
          </a:r>
          <a:endParaRPr lang="en-US" sz="2800" kern="1200">
            <a:latin typeface="Open Sans" panose="020B0606030504020204" pitchFamily="34" charset="0"/>
            <a:ea typeface="Open Sans" panose="020B0606030504020204" pitchFamily="34" charset="0"/>
            <a:cs typeface="Open Sans" panose="020B0606030504020204" pitchFamily="34" charset="0"/>
          </a:endParaRPr>
        </a:p>
      </dsp:txBody>
      <dsp:txXfrm>
        <a:off x="6089825" y="2965726"/>
        <a:ext cx="4320000" cy="1485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6A6C7-9D2D-4C63-851B-2B40F62C0A08}">
      <dsp:nvSpPr>
        <dsp:cNvPr id="0" name=""/>
        <dsp:cNvSpPr/>
      </dsp:nvSpPr>
      <dsp:spPr>
        <a:xfrm>
          <a:off x="4739825" y="70768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5A1F44-EDFB-4971-8B13-4FBB9A81421D}">
      <dsp:nvSpPr>
        <dsp:cNvPr id="0" name=""/>
        <dsp:cNvSpPr/>
      </dsp:nvSpPr>
      <dsp:spPr>
        <a:xfrm>
          <a:off x="3740220" y="3169591"/>
          <a:ext cx="3526156"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effectLst/>
              <a:latin typeface="Open Sans" panose="020B0606030504020204" pitchFamily="34" charset="0"/>
              <a:ea typeface="Open Sans" panose="020B0606030504020204" pitchFamily="34" charset="0"/>
              <a:cs typeface="Open Sans" panose="020B0606030504020204" pitchFamily="34" charset="0"/>
            </a:rPr>
            <a:t>The level or degree of certainty</a:t>
          </a:r>
          <a:endParaRPr lang="en-US" sz="2800" kern="1200">
            <a:latin typeface="Open Sans" panose="020B0606030504020204" pitchFamily="34" charset="0"/>
            <a:ea typeface="Open Sans" panose="020B0606030504020204" pitchFamily="34" charset="0"/>
            <a:cs typeface="Open Sans" panose="020B0606030504020204" pitchFamily="34" charset="0"/>
          </a:endParaRPr>
        </a:p>
      </dsp:txBody>
      <dsp:txXfrm>
        <a:off x="3740220" y="3169591"/>
        <a:ext cx="3526156" cy="99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6A6C7-9D2D-4C63-851B-2B40F62C0A08}">
      <dsp:nvSpPr>
        <dsp:cNvPr id="0" name=""/>
        <dsp:cNvSpPr/>
      </dsp:nvSpPr>
      <dsp:spPr>
        <a:xfrm>
          <a:off x="2201825" y="43476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5A1F44-EDFB-4971-8B13-4FBB9A81421D}">
      <dsp:nvSpPr>
        <dsp:cNvPr id="0" name=""/>
        <dsp:cNvSpPr/>
      </dsp:nvSpPr>
      <dsp:spPr>
        <a:xfrm>
          <a:off x="1013825" y="2978447"/>
          <a:ext cx="4320000" cy="14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Open Sans" panose="020B0606030504020204" pitchFamily="34" charset="0"/>
              <a:ea typeface="Open Sans" panose="020B0606030504020204" pitchFamily="34" charset="0"/>
              <a:cs typeface="Open Sans" panose="020B0606030504020204" pitchFamily="34" charset="0"/>
            </a:rPr>
            <a:t>Exceptions that may be offered to the claim </a:t>
          </a:r>
        </a:p>
      </dsp:txBody>
      <dsp:txXfrm>
        <a:off x="1013825" y="2978447"/>
        <a:ext cx="4320000" cy="1454062"/>
      </dsp:txXfrm>
    </dsp:sp>
    <dsp:sp modelId="{611E302C-0B30-4D93-9510-9087E8F5F9DE}">
      <dsp:nvSpPr>
        <dsp:cNvPr id="0" name=""/>
        <dsp:cNvSpPr/>
      </dsp:nvSpPr>
      <dsp:spPr>
        <a:xfrm>
          <a:off x="7277825" y="434764"/>
          <a:ext cx="1944000" cy="1944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3C4E07D-FADF-4C02-B18D-69A56EA26578}">
      <dsp:nvSpPr>
        <dsp:cNvPr id="0" name=""/>
        <dsp:cNvSpPr/>
      </dsp:nvSpPr>
      <dsp:spPr>
        <a:xfrm>
          <a:off x="6089825" y="2978447"/>
          <a:ext cx="4320000" cy="14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Open Sans" panose="020B0606030504020204" pitchFamily="34" charset="0"/>
              <a:ea typeface="Open Sans" panose="020B0606030504020204" pitchFamily="34" charset="0"/>
              <a:cs typeface="Open Sans" panose="020B0606030504020204" pitchFamily="34" charset="0"/>
            </a:rPr>
            <a:t>Includes the use of the words "except" and "unless" </a:t>
          </a:r>
        </a:p>
      </dsp:txBody>
      <dsp:txXfrm>
        <a:off x="6089825" y="2978447"/>
        <a:ext cx="4320000" cy="1454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885BD-F692-447B-B3F3-DEF0CE44A2A8}">
      <dsp:nvSpPr>
        <dsp:cNvPr id="0" name=""/>
        <dsp:cNvSpPr/>
      </dsp:nvSpPr>
      <dsp:spPr>
        <a:xfrm>
          <a:off x="2498698" y="712124"/>
          <a:ext cx="2196000" cy="2196000"/>
        </a:xfrm>
        <a:prstGeom prst="ellipse">
          <a:avLst/>
        </a:prstGeom>
        <a:noFill/>
        <a:ln>
          <a:noFill/>
        </a:ln>
        <a:effectLst/>
      </dsp:spPr>
      <dsp:style>
        <a:lnRef idx="0">
          <a:scrgbClr r="0" g="0" b="0"/>
        </a:lnRef>
        <a:fillRef idx="1">
          <a:scrgbClr r="0" g="0" b="0"/>
        </a:fillRef>
        <a:effectRef idx="2">
          <a:scrgbClr r="0" g="0" b="0"/>
        </a:effectRef>
        <a:fontRef idx="minor"/>
      </dsp:style>
    </dsp:sp>
    <dsp:sp modelId="{F0935CE3-FD59-468F-804F-8063C6AF6C42}">
      <dsp:nvSpPr>
        <dsp:cNvPr id="0" name=""/>
        <dsp:cNvSpPr/>
      </dsp:nvSpPr>
      <dsp:spPr>
        <a:xfrm>
          <a:off x="2966698" y="1180125"/>
          <a:ext cx="1260000" cy="126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2641A2B-715A-4C87-9642-1D91E58EFA91}">
      <dsp:nvSpPr>
        <dsp:cNvPr id="0" name=""/>
        <dsp:cNvSpPr/>
      </dsp:nvSpPr>
      <dsp:spPr>
        <a:xfrm>
          <a:off x="1796698" y="3592125"/>
          <a:ext cx="36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a:lnSpc>
              <a:spcPct val="100000"/>
            </a:lnSpc>
            <a:spcBef>
              <a:spcPct val="0"/>
            </a:spcBef>
            <a:spcAft>
              <a:spcPct val="35000"/>
            </a:spcAft>
            <a:buNone/>
            <a:defRPr cap="all"/>
          </a:pPr>
          <a:r>
            <a:rPr lang="en-US" sz="3200" kern="1200" cap="none">
              <a:latin typeface="Open Sans" panose="020B0606030504020204" pitchFamily="34" charset="0"/>
              <a:ea typeface="Open Sans" panose="020B0606030504020204" pitchFamily="34" charset="0"/>
              <a:cs typeface="Open Sans" panose="020B0606030504020204" pitchFamily="34" charset="0"/>
            </a:rPr>
            <a:t>Every 50 minutes</a:t>
          </a:r>
        </a:p>
      </dsp:txBody>
      <dsp:txXfrm>
        <a:off x="1796698" y="3592125"/>
        <a:ext cx="3600000" cy="1125000"/>
      </dsp:txXfrm>
    </dsp:sp>
    <dsp:sp modelId="{9051E7DF-5EFD-4ABC-89CC-503F37C53EBB}">
      <dsp:nvSpPr>
        <dsp:cNvPr id="0" name=""/>
        <dsp:cNvSpPr/>
      </dsp:nvSpPr>
      <dsp:spPr>
        <a:xfrm>
          <a:off x="6728698" y="712124"/>
          <a:ext cx="2196000" cy="2196000"/>
        </a:xfrm>
        <a:prstGeom prst="ellipse">
          <a:avLst/>
        </a:prstGeom>
        <a:noFill/>
        <a:ln>
          <a:noFill/>
        </a:ln>
        <a:effectLst/>
      </dsp:spPr>
      <dsp:style>
        <a:lnRef idx="0">
          <a:scrgbClr r="0" g="0" b="0"/>
        </a:lnRef>
        <a:fillRef idx="1">
          <a:scrgbClr r="0" g="0" b="0"/>
        </a:fillRef>
        <a:effectRef idx="2">
          <a:scrgbClr r="0" g="0" b="0"/>
        </a:effectRef>
        <a:fontRef idx="minor"/>
      </dsp:style>
    </dsp:sp>
    <dsp:sp modelId="{0AF40D4B-8798-4A83-94E8-2EAC71DD0AA2}">
      <dsp:nvSpPr>
        <dsp:cNvPr id="0" name=""/>
        <dsp:cNvSpPr/>
      </dsp:nvSpPr>
      <dsp:spPr>
        <a:xfrm>
          <a:off x="7196698" y="1180125"/>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E587C74-7055-4C79-9147-C13A385745DE}">
      <dsp:nvSpPr>
        <dsp:cNvPr id="0" name=""/>
        <dsp:cNvSpPr/>
      </dsp:nvSpPr>
      <dsp:spPr>
        <a:xfrm>
          <a:off x="6026698" y="3592125"/>
          <a:ext cx="36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a:lnSpc>
              <a:spcPct val="100000"/>
            </a:lnSpc>
            <a:spcBef>
              <a:spcPct val="0"/>
            </a:spcBef>
            <a:spcAft>
              <a:spcPct val="35000"/>
            </a:spcAft>
            <a:buNone/>
            <a:defRPr cap="all"/>
          </a:pPr>
          <a:r>
            <a:rPr lang="en-US" sz="3200" kern="1200" cap="none">
              <a:latin typeface="Open Sans" panose="020B0606030504020204" pitchFamily="34" charset="0"/>
              <a:ea typeface="Open Sans" panose="020B0606030504020204" pitchFamily="34" charset="0"/>
              <a:cs typeface="Open Sans" panose="020B0606030504020204" pitchFamily="34" charset="0"/>
            </a:rPr>
            <a:t>Leave the training session open</a:t>
          </a:r>
        </a:p>
      </dsp:txBody>
      <dsp:txXfrm>
        <a:off x="6026698" y="3592125"/>
        <a:ext cx="3600000" cy="1125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7518E-1115-42F7-B151-D12F47F53A25}">
      <dsp:nvSpPr>
        <dsp:cNvPr id="0" name=""/>
        <dsp:cNvSpPr/>
      </dsp:nvSpPr>
      <dsp:spPr>
        <a:xfrm>
          <a:off x="1896951" y="91073"/>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3889BB1B-50F4-4ADA-8C89-3CEB48B8C1DE}">
      <dsp:nvSpPr>
        <dsp:cNvPr id="0" name=""/>
        <dsp:cNvSpPr/>
      </dsp:nvSpPr>
      <dsp:spPr>
        <a:xfrm>
          <a:off x="2109069" y="303191"/>
          <a:ext cx="585849" cy="5858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6479E02-F46D-4D9F-B6B1-48EBD2335EB4}">
      <dsp:nvSpPr>
        <dsp:cNvPr id="0" name=""/>
        <dsp:cNvSpPr/>
      </dsp:nvSpPr>
      <dsp:spPr>
        <a:xfrm>
          <a:off x="3123482" y="91073"/>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Contrast</a:t>
          </a:r>
        </a:p>
      </dsp:txBody>
      <dsp:txXfrm>
        <a:off x="3123482" y="91073"/>
        <a:ext cx="2380913" cy="1010084"/>
      </dsp:txXfrm>
    </dsp:sp>
    <dsp:sp modelId="{7F979BD8-5BEB-4258-A7BE-93E931988987}">
      <dsp:nvSpPr>
        <dsp:cNvPr id="0" name=""/>
        <dsp:cNvSpPr/>
      </dsp:nvSpPr>
      <dsp:spPr>
        <a:xfrm>
          <a:off x="5919253" y="91073"/>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21491049-1ADB-45A5-877B-1CE8FAF96DD9}">
      <dsp:nvSpPr>
        <dsp:cNvPr id="0" name=""/>
        <dsp:cNvSpPr/>
      </dsp:nvSpPr>
      <dsp:spPr>
        <a:xfrm>
          <a:off x="6131370" y="303191"/>
          <a:ext cx="585849" cy="5858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FDF024C-8D00-4E4F-B98C-11BAC27DDF05}">
      <dsp:nvSpPr>
        <dsp:cNvPr id="0" name=""/>
        <dsp:cNvSpPr/>
      </dsp:nvSpPr>
      <dsp:spPr>
        <a:xfrm>
          <a:off x="7145784" y="91073"/>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Rhyme</a:t>
          </a:r>
        </a:p>
      </dsp:txBody>
      <dsp:txXfrm>
        <a:off x="7145784" y="91073"/>
        <a:ext cx="2380913" cy="1010084"/>
      </dsp:txXfrm>
    </dsp:sp>
    <dsp:sp modelId="{3B4BED08-83B5-4ACC-91FE-300B2D73A2E4}">
      <dsp:nvSpPr>
        <dsp:cNvPr id="0" name=""/>
        <dsp:cNvSpPr/>
      </dsp:nvSpPr>
      <dsp:spPr>
        <a:xfrm>
          <a:off x="1896951" y="1928595"/>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B6BA2B73-CDD6-4A4C-8187-352D14682D09}">
      <dsp:nvSpPr>
        <dsp:cNvPr id="0" name=""/>
        <dsp:cNvSpPr/>
      </dsp:nvSpPr>
      <dsp:spPr>
        <a:xfrm>
          <a:off x="2109069" y="2140712"/>
          <a:ext cx="585849" cy="5858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32D770B-332D-4AC0-A6B6-60AF723ED4FC}">
      <dsp:nvSpPr>
        <dsp:cNvPr id="0" name=""/>
        <dsp:cNvSpPr/>
      </dsp:nvSpPr>
      <dsp:spPr>
        <a:xfrm>
          <a:off x="3123482" y="1928595"/>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Echo</a:t>
          </a:r>
        </a:p>
      </dsp:txBody>
      <dsp:txXfrm>
        <a:off x="3123482" y="1928595"/>
        <a:ext cx="2380913" cy="1010084"/>
      </dsp:txXfrm>
    </dsp:sp>
    <dsp:sp modelId="{32A5D264-EC15-4D08-A2D4-62D882AD1CA0}">
      <dsp:nvSpPr>
        <dsp:cNvPr id="0" name=""/>
        <dsp:cNvSpPr/>
      </dsp:nvSpPr>
      <dsp:spPr>
        <a:xfrm>
          <a:off x="5919253" y="1928595"/>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4523F928-2D12-4478-AA9F-1DEE286252DD}">
      <dsp:nvSpPr>
        <dsp:cNvPr id="0" name=""/>
        <dsp:cNvSpPr/>
      </dsp:nvSpPr>
      <dsp:spPr>
        <a:xfrm>
          <a:off x="6131370" y="2140712"/>
          <a:ext cx="585849" cy="58584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C5C3826-C1C6-4467-B03C-E7EED133E046}">
      <dsp:nvSpPr>
        <dsp:cNvPr id="0" name=""/>
        <dsp:cNvSpPr/>
      </dsp:nvSpPr>
      <dsp:spPr>
        <a:xfrm>
          <a:off x="7145784" y="1928595"/>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Alliteration</a:t>
          </a:r>
        </a:p>
      </dsp:txBody>
      <dsp:txXfrm>
        <a:off x="7145784" y="1928595"/>
        <a:ext cx="2380913" cy="1010084"/>
      </dsp:txXfrm>
    </dsp:sp>
    <dsp:sp modelId="{814310F6-462D-4EED-AFC9-28BE6AD2D195}">
      <dsp:nvSpPr>
        <dsp:cNvPr id="0" name=""/>
        <dsp:cNvSpPr/>
      </dsp:nvSpPr>
      <dsp:spPr>
        <a:xfrm>
          <a:off x="1896951" y="3766116"/>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6AE735EE-93CC-4D15-9AFC-8EC932FC4426}">
      <dsp:nvSpPr>
        <dsp:cNvPr id="0" name=""/>
        <dsp:cNvSpPr/>
      </dsp:nvSpPr>
      <dsp:spPr>
        <a:xfrm>
          <a:off x="2109069" y="3978234"/>
          <a:ext cx="585849" cy="5858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3B05E02-EE62-437F-BBC1-BD6DB8448615}">
      <dsp:nvSpPr>
        <dsp:cNvPr id="0" name=""/>
        <dsp:cNvSpPr/>
      </dsp:nvSpPr>
      <dsp:spPr>
        <a:xfrm>
          <a:off x="3123482" y="3766116"/>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Metaphor</a:t>
          </a:r>
        </a:p>
      </dsp:txBody>
      <dsp:txXfrm>
        <a:off x="3123482" y="3766116"/>
        <a:ext cx="2380913" cy="1010084"/>
      </dsp:txXfrm>
    </dsp:sp>
    <dsp:sp modelId="{4A356C94-9F72-48BB-94AD-1FCFA676E224}">
      <dsp:nvSpPr>
        <dsp:cNvPr id="0" name=""/>
        <dsp:cNvSpPr/>
      </dsp:nvSpPr>
      <dsp:spPr>
        <a:xfrm>
          <a:off x="5919253" y="3766116"/>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733B2AA4-0FC1-458E-AB5A-0D754F7F3B09}">
      <dsp:nvSpPr>
        <dsp:cNvPr id="0" name=""/>
        <dsp:cNvSpPr/>
      </dsp:nvSpPr>
      <dsp:spPr>
        <a:xfrm>
          <a:off x="6131370" y="3978234"/>
          <a:ext cx="585849" cy="5858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5226F9D-66E8-4CC5-BA66-7DBE95E4A331}">
      <dsp:nvSpPr>
        <dsp:cNvPr id="0" name=""/>
        <dsp:cNvSpPr/>
      </dsp:nvSpPr>
      <dsp:spPr>
        <a:xfrm>
          <a:off x="7145784" y="3766116"/>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Rhetorical Question</a:t>
          </a:r>
        </a:p>
      </dsp:txBody>
      <dsp:txXfrm>
        <a:off x="7145784" y="3766116"/>
        <a:ext cx="2380913" cy="101008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56C94-9F72-48BB-94AD-1FCFA676E224}">
      <dsp:nvSpPr>
        <dsp:cNvPr id="0" name=""/>
        <dsp:cNvSpPr/>
      </dsp:nvSpPr>
      <dsp:spPr>
        <a:xfrm>
          <a:off x="1896951" y="91073"/>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733B2AA4-0FC1-458E-AB5A-0D754F7F3B09}">
      <dsp:nvSpPr>
        <dsp:cNvPr id="0" name=""/>
        <dsp:cNvSpPr/>
      </dsp:nvSpPr>
      <dsp:spPr>
        <a:xfrm>
          <a:off x="2109069" y="303191"/>
          <a:ext cx="585849" cy="5858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5226F9D-66E8-4CC5-BA66-7DBE95E4A331}">
      <dsp:nvSpPr>
        <dsp:cNvPr id="0" name=""/>
        <dsp:cNvSpPr/>
      </dsp:nvSpPr>
      <dsp:spPr>
        <a:xfrm>
          <a:off x="3123482" y="91073"/>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Leading question</a:t>
          </a:r>
        </a:p>
      </dsp:txBody>
      <dsp:txXfrm>
        <a:off x="3123482" y="91073"/>
        <a:ext cx="2380913" cy="1010084"/>
      </dsp:txXfrm>
    </dsp:sp>
    <dsp:sp modelId="{1598787C-BE23-4FEB-805D-778F608845FE}">
      <dsp:nvSpPr>
        <dsp:cNvPr id="0" name=""/>
        <dsp:cNvSpPr/>
      </dsp:nvSpPr>
      <dsp:spPr>
        <a:xfrm>
          <a:off x="5919253" y="91073"/>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1CCC8D67-F28A-49CA-AA8E-1E796B4A8A2A}">
      <dsp:nvSpPr>
        <dsp:cNvPr id="0" name=""/>
        <dsp:cNvSpPr/>
      </dsp:nvSpPr>
      <dsp:spPr>
        <a:xfrm>
          <a:off x="6131370" y="303191"/>
          <a:ext cx="585849" cy="5858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5E01337-EF34-4927-B1BC-693163EFC2BD}">
      <dsp:nvSpPr>
        <dsp:cNvPr id="0" name=""/>
        <dsp:cNvSpPr/>
      </dsp:nvSpPr>
      <dsp:spPr>
        <a:xfrm>
          <a:off x="7145784" y="91073"/>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Triple Option (Rule of Three)</a:t>
          </a:r>
        </a:p>
      </dsp:txBody>
      <dsp:txXfrm>
        <a:off x="7145784" y="91073"/>
        <a:ext cx="2380913" cy="1010084"/>
      </dsp:txXfrm>
    </dsp:sp>
    <dsp:sp modelId="{E8E63837-A014-4138-9205-A276CD6687D6}">
      <dsp:nvSpPr>
        <dsp:cNvPr id="0" name=""/>
        <dsp:cNvSpPr/>
      </dsp:nvSpPr>
      <dsp:spPr>
        <a:xfrm>
          <a:off x="1896951" y="1928595"/>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04CD474F-E233-48A5-8336-29A7799EFF13}">
      <dsp:nvSpPr>
        <dsp:cNvPr id="0" name=""/>
        <dsp:cNvSpPr/>
      </dsp:nvSpPr>
      <dsp:spPr>
        <a:xfrm>
          <a:off x="2109069" y="2140712"/>
          <a:ext cx="585849" cy="5858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C5CEA9-77DD-4294-863A-34D4FEB103B3}">
      <dsp:nvSpPr>
        <dsp:cNvPr id="0" name=""/>
        <dsp:cNvSpPr/>
      </dsp:nvSpPr>
      <dsp:spPr>
        <a:xfrm>
          <a:off x="3123482" y="1928595"/>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Hyperbole</a:t>
          </a:r>
        </a:p>
      </dsp:txBody>
      <dsp:txXfrm>
        <a:off x="3123482" y="1928595"/>
        <a:ext cx="2380913" cy="1010084"/>
      </dsp:txXfrm>
    </dsp:sp>
    <dsp:sp modelId="{1FE4C046-C093-4C08-BF13-E71FBB286AC5}">
      <dsp:nvSpPr>
        <dsp:cNvPr id="0" name=""/>
        <dsp:cNvSpPr/>
      </dsp:nvSpPr>
      <dsp:spPr>
        <a:xfrm>
          <a:off x="5919253" y="1928595"/>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BA8811EF-8754-4B38-A732-D350B4117634}">
      <dsp:nvSpPr>
        <dsp:cNvPr id="0" name=""/>
        <dsp:cNvSpPr/>
      </dsp:nvSpPr>
      <dsp:spPr>
        <a:xfrm>
          <a:off x="6131370" y="2140712"/>
          <a:ext cx="585849" cy="5858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88C0FE-0865-474D-8419-424CD1ED7DBB}">
      <dsp:nvSpPr>
        <dsp:cNvPr id="0" name=""/>
        <dsp:cNvSpPr/>
      </dsp:nvSpPr>
      <dsp:spPr>
        <a:xfrm>
          <a:off x="7145784" y="1928595"/>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Satire</a:t>
          </a:r>
        </a:p>
      </dsp:txBody>
      <dsp:txXfrm>
        <a:off x="7145784" y="1928595"/>
        <a:ext cx="2380913" cy="1010084"/>
      </dsp:txXfrm>
    </dsp:sp>
    <dsp:sp modelId="{9AAA4C83-2B95-4343-9184-F34C0D06534A}">
      <dsp:nvSpPr>
        <dsp:cNvPr id="0" name=""/>
        <dsp:cNvSpPr/>
      </dsp:nvSpPr>
      <dsp:spPr>
        <a:xfrm>
          <a:off x="1896951" y="3766116"/>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F2FCB4CA-AEB1-4197-854D-06E303AC929B}">
      <dsp:nvSpPr>
        <dsp:cNvPr id="0" name=""/>
        <dsp:cNvSpPr/>
      </dsp:nvSpPr>
      <dsp:spPr>
        <a:xfrm>
          <a:off x="2109069" y="3978234"/>
          <a:ext cx="585849" cy="5858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5761838-1A21-4AA0-AD8D-840ABBE9C474}">
      <dsp:nvSpPr>
        <dsp:cNvPr id="0" name=""/>
        <dsp:cNvSpPr/>
      </dsp:nvSpPr>
      <dsp:spPr>
        <a:xfrm>
          <a:off x="3123482" y="3766116"/>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Anecdote</a:t>
          </a:r>
        </a:p>
      </dsp:txBody>
      <dsp:txXfrm>
        <a:off x="3123482" y="3766116"/>
        <a:ext cx="2380913" cy="1010084"/>
      </dsp:txXfrm>
    </dsp:sp>
    <dsp:sp modelId="{489023BD-C521-4FEB-A803-4D3FA9F2BEAA}">
      <dsp:nvSpPr>
        <dsp:cNvPr id="0" name=""/>
        <dsp:cNvSpPr/>
      </dsp:nvSpPr>
      <dsp:spPr>
        <a:xfrm>
          <a:off x="5919253" y="3766116"/>
          <a:ext cx="1010084" cy="1010084"/>
        </a:xfrm>
        <a:prstGeom prst="ellips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2C56FA36-A17E-47DC-A7C8-721384022A7F}">
      <dsp:nvSpPr>
        <dsp:cNvPr id="0" name=""/>
        <dsp:cNvSpPr/>
      </dsp:nvSpPr>
      <dsp:spPr>
        <a:xfrm>
          <a:off x="6131370" y="3978234"/>
          <a:ext cx="585849" cy="5858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526EB73-B950-48CA-8E92-4608F5DB075A}">
      <dsp:nvSpPr>
        <dsp:cNvPr id="0" name=""/>
        <dsp:cNvSpPr/>
      </dsp:nvSpPr>
      <dsp:spPr>
        <a:xfrm>
          <a:off x="7145784" y="3766116"/>
          <a:ext cx="2380913" cy="10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Allusions</a:t>
          </a:r>
        </a:p>
      </dsp:txBody>
      <dsp:txXfrm>
        <a:off x="7145784" y="3766116"/>
        <a:ext cx="2380913" cy="101008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BA429-16D7-4EAC-9664-7527007B1981}">
      <dsp:nvSpPr>
        <dsp:cNvPr id="0" name=""/>
        <dsp:cNvSpPr/>
      </dsp:nvSpPr>
      <dsp:spPr>
        <a:xfrm>
          <a:off x="3667569" y="389381"/>
          <a:ext cx="4088511" cy="4088511"/>
        </a:xfrm>
        <a:prstGeom prst="ellipse">
          <a:avLst/>
        </a:prstGeom>
        <a:solidFill>
          <a:srgbClr val="64092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0" tIns="317500" rIns="317500" bIns="317500" numCol="1" spcCol="1270" anchor="ctr" anchorCtr="0">
          <a:noAutofit/>
        </a:bodyPr>
        <a:lstStyle/>
        <a:p>
          <a:pPr marL="0" lvl="0" indent="0" algn="ctr" defTabSz="11112500">
            <a:lnSpc>
              <a:spcPct val="90000"/>
            </a:lnSpc>
            <a:spcBef>
              <a:spcPct val="0"/>
            </a:spcBef>
            <a:spcAft>
              <a:spcPct val="35000"/>
            </a:spcAft>
            <a:buNone/>
          </a:pPr>
          <a:r>
            <a:rPr lang="en-US" sz="25000" kern="1200">
              <a:latin typeface="Algerian" panose="04020705040A02060702" pitchFamily="82" charset="0"/>
            </a:rPr>
            <a:t>?</a:t>
          </a:r>
          <a:endParaRPr lang="en-US" sz="25000" kern="1200">
            <a:latin typeface="Ravie" panose="04040805050809020602" pitchFamily="82" charset="0"/>
          </a:endParaRPr>
        </a:p>
      </dsp:txBody>
      <dsp:txXfrm>
        <a:off x="4275978" y="997791"/>
        <a:ext cx="2871692" cy="28716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4BDB9-CB97-4E3E-BCB9-8251FA44ECC3}">
      <dsp:nvSpPr>
        <dsp:cNvPr id="0" name=""/>
        <dsp:cNvSpPr/>
      </dsp:nvSpPr>
      <dsp:spPr>
        <a:xfrm>
          <a:off x="716698" y="723764"/>
          <a:ext cx="2058750" cy="2058750"/>
        </a:xfrm>
        <a:prstGeom prst="ellipse">
          <a:avLst/>
        </a:prstGeom>
        <a:noFill/>
        <a:ln>
          <a:noFill/>
        </a:ln>
        <a:effectLst/>
      </dsp:spPr>
      <dsp:style>
        <a:lnRef idx="0">
          <a:scrgbClr r="0" g="0" b="0"/>
        </a:lnRef>
        <a:fillRef idx="1">
          <a:scrgbClr r="0" g="0" b="0"/>
        </a:fillRef>
        <a:effectRef idx="2">
          <a:scrgbClr r="0" g="0" b="0"/>
        </a:effectRef>
        <a:fontRef idx="minor"/>
      </dsp:style>
    </dsp:sp>
    <dsp:sp modelId="{93740A21-1F0B-40E1-857C-AFE3F4DE14A5}">
      <dsp:nvSpPr>
        <dsp:cNvPr id="0" name=""/>
        <dsp:cNvSpPr/>
      </dsp:nvSpPr>
      <dsp:spPr>
        <a:xfrm>
          <a:off x="1155448" y="1162514"/>
          <a:ext cx="1181250" cy="11812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0374FEF-7EAF-474A-89D5-3D5CAABD059A}">
      <dsp:nvSpPr>
        <dsp:cNvPr id="0" name=""/>
        <dsp:cNvSpPr/>
      </dsp:nvSpPr>
      <dsp:spPr>
        <a:xfrm>
          <a:off x="58573" y="3423764"/>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cap="none" baseline="0">
              <a:latin typeface="Open Sans" panose="020B0606030504020204" pitchFamily="34" charset="0"/>
              <a:ea typeface="Open Sans" panose="020B0606030504020204" pitchFamily="34" charset="0"/>
              <a:cs typeface="Open Sans" panose="020B0606030504020204" pitchFamily="34" charset="0"/>
            </a:rPr>
            <a:t>Polls</a:t>
          </a:r>
        </a:p>
      </dsp:txBody>
      <dsp:txXfrm>
        <a:off x="58573" y="3423764"/>
        <a:ext cx="3375000" cy="720000"/>
      </dsp:txXfrm>
    </dsp:sp>
    <dsp:sp modelId="{32CE1608-2741-4A71-9BD2-36965EF8C220}">
      <dsp:nvSpPr>
        <dsp:cNvPr id="0" name=""/>
        <dsp:cNvSpPr/>
      </dsp:nvSpPr>
      <dsp:spPr>
        <a:xfrm>
          <a:off x="4682323" y="723764"/>
          <a:ext cx="2058750" cy="2058750"/>
        </a:xfrm>
        <a:prstGeom prst="ellipse">
          <a:avLst/>
        </a:prstGeom>
        <a:noFill/>
        <a:ln>
          <a:noFill/>
        </a:ln>
        <a:effectLst/>
      </dsp:spPr>
      <dsp:style>
        <a:lnRef idx="0">
          <a:scrgbClr r="0" g="0" b="0"/>
        </a:lnRef>
        <a:fillRef idx="1">
          <a:scrgbClr r="0" g="0" b="0"/>
        </a:fillRef>
        <a:effectRef idx="2">
          <a:scrgbClr r="0" g="0" b="0"/>
        </a:effectRef>
        <a:fontRef idx="minor"/>
      </dsp:style>
    </dsp:sp>
    <dsp:sp modelId="{7CD6D4AD-E9CB-4DD5-A134-84C3572D2DC9}">
      <dsp:nvSpPr>
        <dsp:cNvPr id="0" name=""/>
        <dsp:cNvSpPr/>
      </dsp:nvSpPr>
      <dsp:spPr>
        <a:xfrm>
          <a:off x="5121073" y="1162514"/>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90E54D0-4F42-4E6B-8C41-551F4F13516A}">
      <dsp:nvSpPr>
        <dsp:cNvPr id="0" name=""/>
        <dsp:cNvSpPr/>
      </dsp:nvSpPr>
      <dsp:spPr>
        <a:xfrm>
          <a:off x="4024198" y="3423764"/>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cap="none" baseline="0">
              <a:latin typeface="Open Sans" panose="020B0606030504020204" pitchFamily="34" charset="0"/>
              <a:ea typeface="Open Sans" panose="020B0606030504020204" pitchFamily="34" charset="0"/>
              <a:cs typeface="Open Sans" panose="020B0606030504020204" pitchFamily="34" charset="0"/>
            </a:rPr>
            <a:t>Videos</a:t>
          </a:r>
        </a:p>
      </dsp:txBody>
      <dsp:txXfrm>
        <a:off x="4024198" y="3423764"/>
        <a:ext cx="3375000" cy="720000"/>
      </dsp:txXfrm>
    </dsp:sp>
    <dsp:sp modelId="{2DE56FAB-B5E9-4BF4-BFCF-0374B5371581}">
      <dsp:nvSpPr>
        <dsp:cNvPr id="0" name=""/>
        <dsp:cNvSpPr/>
      </dsp:nvSpPr>
      <dsp:spPr>
        <a:xfrm>
          <a:off x="8647948" y="723764"/>
          <a:ext cx="2058750" cy="2058750"/>
        </a:xfrm>
        <a:prstGeom prst="ellipse">
          <a:avLst/>
        </a:prstGeom>
        <a:noFill/>
        <a:ln>
          <a:noFill/>
        </a:ln>
        <a:effectLst/>
      </dsp:spPr>
      <dsp:style>
        <a:lnRef idx="0">
          <a:scrgbClr r="0" g="0" b="0"/>
        </a:lnRef>
        <a:fillRef idx="1">
          <a:scrgbClr r="0" g="0" b="0"/>
        </a:fillRef>
        <a:effectRef idx="2">
          <a:scrgbClr r="0" g="0" b="0"/>
        </a:effectRef>
        <a:fontRef idx="minor"/>
      </dsp:style>
    </dsp:sp>
    <dsp:sp modelId="{4E66F17D-FF92-40D1-88A2-A1DE6DB64DAA}">
      <dsp:nvSpPr>
        <dsp:cNvPr id="0" name=""/>
        <dsp:cNvSpPr/>
      </dsp:nvSpPr>
      <dsp:spPr>
        <a:xfrm>
          <a:off x="9086698" y="1162514"/>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F77E59C-B73C-40A7-9047-E7974D66A0A1}">
      <dsp:nvSpPr>
        <dsp:cNvPr id="0" name=""/>
        <dsp:cNvSpPr/>
      </dsp:nvSpPr>
      <dsp:spPr>
        <a:xfrm>
          <a:off x="7989823" y="3423764"/>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cap="none" baseline="0">
              <a:latin typeface="Open Sans" panose="020B0606030504020204" pitchFamily="34" charset="0"/>
              <a:ea typeface="Open Sans" panose="020B0606030504020204" pitchFamily="34" charset="0"/>
              <a:cs typeface="Open Sans" panose="020B0606030504020204" pitchFamily="34" charset="0"/>
            </a:rPr>
            <a:t>Small Groups</a:t>
          </a:r>
        </a:p>
      </dsp:txBody>
      <dsp:txXfrm>
        <a:off x="7989823" y="3423764"/>
        <a:ext cx="3375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8FD3A-02D3-4F37-B29A-74C1ED868FB9}">
      <dsp:nvSpPr>
        <dsp:cNvPr id="0" name=""/>
        <dsp:cNvSpPr/>
      </dsp:nvSpPr>
      <dsp:spPr>
        <a:xfrm>
          <a:off x="0" y="0"/>
          <a:ext cx="10817392" cy="1008044"/>
        </a:xfrm>
        <a:prstGeom prst="roundRect">
          <a:avLst>
            <a:gd name="adj" fmla="val 10000"/>
          </a:avLst>
        </a:prstGeom>
        <a:solidFill>
          <a:srgbClr val="102A3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0" kern="1200" dirty="0"/>
            <a:t>Building Blocks of Communication</a:t>
          </a:r>
        </a:p>
      </dsp:txBody>
      <dsp:txXfrm>
        <a:off x="2264282" y="0"/>
        <a:ext cx="8553109" cy="1008044"/>
      </dsp:txXfrm>
    </dsp:sp>
    <dsp:sp modelId="{76D75B05-98E9-4CD6-8756-0A4812C3ACED}">
      <dsp:nvSpPr>
        <dsp:cNvPr id="0" name=""/>
        <dsp:cNvSpPr/>
      </dsp:nvSpPr>
      <dsp:spPr>
        <a:xfrm>
          <a:off x="533143" y="49515"/>
          <a:ext cx="1298800" cy="90901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5006" r="1500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CDB72F-9BB4-46CB-9D03-6AB964E1E7F9}">
      <dsp:nvSpPr>
        <dsp:cNvPr id="0" name=""/>
        <dsp:cNvSpPr/>
      </dsp:nvSpPr>
      <dsp:spPr>
        <a:xfrm>
          <a:off x="0" y="1108849"/>
          <a:ext cx="10817392" cy="1008044"/>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0" kern="1200"/>
            <a:t>Persuasive Communication and Argument</a:t>
          </a:r>
          <a:endParaRPr lang="en-US" sz="3800" b="0" kern="1200">
            <a:solidFill>
              <a:srgbClr val="646464"/>
            </a:solidFill>
          </a:endParaRPr>
        </a:p>
      </dsp:txBody>
      <dsp:txXfrm>
        <a:off x="2264282" y="1108849"/>
        <a:ext cx="8553109" cy="1008044"/>
      </dsp:txXfrm>
    </dsp:sp>
    <dsp:sp modelId="{B87DA71E-D11C-4570-8435-33F236CD2BBC}">
      <dsp:nvSpPr>
        <dsp:cNvPr id="0" name=""/>
        <dsp:cNvSpPr/>
      </dsp:nvSpPr>
      <dsp:spPr>
        <a:xfrm>
          <a:off x="533143" y="1158364"/>
          <a:ext cx="1298800" cy="909014"/>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5006" r="1500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71B88D0-6552-4B14-8033-8CFE7BB862D3}">
      <dsp:nvSpPr>
        <dsp:cNvPr id="0" name=""/>
        <dsp:cNvSpPr/>
      </dsp:nvSpPr>
      <dsp:spPr>
        <a:xfrm>
          <a:off x="0" y="2217698"/>
          <a:ext cx="10817392" cy="1008044"/>
        </a:xfrm>
        <a:prstGeom prst="roundRect">
          <a:avLst>
            <a:gd name="adj" fmla="val 1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0" kern="1200">
              <a:solidFill>
                <a:schemeClr val="tx2"/>
              </a:solidFill>
            </a:rPr>
            <a:t>Successful Presentation Skills</a:t>
          </a:r>
        </a:p>
      </dsp:txBody>
      <dsp:txXfrm>
        <a:off x="2264282" y="2217698"/>
        <a:ext cx="8553109" cy="1008044"/>
      </dsp:txXfrm>
    </dsp:sp>
    <dsp:sp modelId="{A49201A5-71BE-453F-90A7-B265DF791050}">
      <dsp:nvSpPr>
        <dsp:cNvPr id="0" name=""/>
        <dsp:cNvSpPr/>
      </dsp:nvSpPr>
      <dsp:spPr>
        <a:xfrm>
          <a:off x="533143" y="2267213"/>
          <a:ext cx="1298800" cy="909014"/>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5006" r="1500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9DD1ADC-8591-44DC-9322-FCBDADDCD18C}">
      <dsp:nvSpPr>
        <dsp:cNvPr id="0" name=""/>
        <dsp:cNvSpPr/>
      </dsp:nvSpPr>
      <dsp:spPr>
        <a:xfrm>
          <a:off x="0" y="3326547"/>
          <a:ext cx="10817392" cy="1008044"/>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0" kern="1200"/>
            <a:t>Communication Skills Lab</a:t>
          </a:r>
        </a:p>
      </dsp:txBody>
      <dsp:txXfrm>
        <a:off x="2264282" y="3326547"/>
        <a:ext cx="8553109" cy="1008044"/>
      </dsp:txXfrm>
    </dsp:sp>
    <dsp:sp modelId="{341F4849-C9AD-4710-B89F-15A78AA4710A}">
      <dsp:nvSpPr>
        <dsp:cNvPr id="0" name=""/>
        <dsp:cNvSpPr/>
      </dsp:nvSpPr>
      <dsp:spPr>
        <a:xfrm>
          <a:off x="100804" y="3427352"/>
          <a:ext cx="2163478" cy="806435"/>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1363" r="31363"/>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60D35-B576-41E1-BF42-8C1938016526}">
      <dsp:nvSpPr>
        <dsp:cNvPr id="0" name=""/>
        <dsp:cNvSpPr/>
      </dsp:nvSpPr>
      <dsp:spPr>
        <a:xfrm>
          <a:off x="0" y="648692"/>
          <a:ext cx="3569890" cy="2855912"/>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0" r="1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832E245-E988-4AA8-9FA4-9E2765B5661A}">
      <dsp:nvSpPr>
        <dsp:cNvPr id="0" name=""/>
        <dsp:cNvSpPr/>
      </dsp:nvSpPr>
      <dsp:spPr>
        <a:xfrm>
          <a:off x="321290" y="3219013"/>
          <a:ext cx="3177202" cy="999569"/>
        </a:xfrm>
        <a:prstGeom prst="rect">
          <a:avLst/>
        </a:prstGeom>
        <a:no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Sender</a:t>
          </a:r>
        </a:p>
      </dsp:txBody>
      <dsp:txXfrm>
        <a:off x="321290" y="3219013"/>
        <a:ext cx="3177202" cy="999569"/>
      </dsp:txXfrm>
    </dsp:sp>
    <dsp:sp modelId="{FB113F86-6ACC-434B-B070-C5A77E2631EF}">
      <dsp:nvSpPr>
        <dsp:cNvPr id="0" name=""/>
        <dsp:cNvSpPr/>
      </dsp:nvSpPr>
      <dsp:spPr>
        <a:xfrm>
          <a:off x="3926879" y="648692"/>
          <a:ext cx="3569890" cy="2855912"/>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0" r="1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5B3E4D1-BAA1-4E0B-9FBE-6CD212122324}">
      <dsp:nvSpPr>
        <dsp:cNvPr id="0" name=""/>
        <dsp:cNvSpPr/>
      </dsp:nvSpPr>
      <dsp:spPr>
        <a:xfrm>
          <a:off x="4248169" y="3219013"/>
          <a:ext cx="3177202" cy="999569"/>
        </a:xfrm>
        <a:prstGeom prst="rect">
          <a:avLst/>
        </a:prstGeom>
        <a:no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solidFill>
                <a:schemeClr val="tx1"/>
              </a:solidFill>
              <a:latin typeface="Open Sans" panose="020B0606030504020204" pitchFamily="34" charset="0"/>
              <a:ea typeface="Open Sans" panose="020B0606030504020204" pitchFamily="34" charset="0"/>
              <a:cs typeface="Open Sans" panose="020B0606030504020204" pitchFamily="34" charset="0"/>
            </a:rPr>
            <a:t>Message</a:t>
          </a:r>
        </a:p>
      </dsp:txBody>
      <dsp:txXfrm>
        <a:off x="4248169" y="3219013"/>
        <a:ext cx="3177202" cy="999569"/>
      </dsp:txXfrm>
    </dsp:sp>
    <dsp:sp modelId="{949ECF2A-504B-446F-9E1D-9FF8F5DB2297}">
      <dsp:nvSpPr>
        <dsp:cNvPr id="0" name=""/>
        <dsp:cNvSpPr/>
      </dsp:nvSpPr>
      <dsp:spPr>
        <a:xfrm>
          <a:off x="7853759" y="648692"/>
          <a:ext cx="3569890" cy="2855912"/>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0" r="1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62C798-B412-4CDC-9010-20F84B6DAD8E}">
      <dsp:nvSpPr>
        <dsp:cNvPr id="0" name=""/>
        <dsp:cNvSpPr/>
      </dsp:nvSpPr>
      <dsp:spPr>
        <a:xfrm>
          <a:off x="8175049" y="3219013"/>
          <a:ext cx="3177202" cy="999569"/>
        </a:xfrm>
        <a:prstGeom prst="rect">
          <a:avLst/>
        </a:prstGeom>
        <a:no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Receiver</a:t>
          </a:r>
        </a:p>
      </dsp:txBody>
      <dsp:txXfrm>
        <a:off x="8175049" y="3219013"/>
        <a:ext cx="3177202" cy="9995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1F7EF-B31F-4A05-A4EA-7B2CA5AAA5E4}">
      <dsp:nvSpPr>
        <dsp:cNvPr id="0" name=""/>
        <dsp:cNvSpPr/>
      </dsp:nvSpPr>
      <dsp:spPr>
        <a:xfrm>
          <a:off x="0" y="790932"/>
          <a:ext cx="11423650" cy="1460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299ADF8-6701-4743-9CEC-30FE366CC438}">
      <dsp:nvSpPr>
        <dsp:cNvPr id="0" name=""/>
        <dsp:cNvSpPr/>
      </dsp:nvSpPr>
      <dsp:spPr>
        <a:xfrm>
          <a:off x="441705" y="1119473"/>
          <a:ext cx="803100" cy="8031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6C91FEB-3175-4A81-BE00-1CC56F536917}">
      <dsp:nvSpPr>
        <dsp:cNvPr id="0" name=""/>
        <dsp:cNvSpPr/>
      </dsp:nvSpPr>
      <dsp:spPr>
        <a:xfrm>
          <a:off x="1686510" y="790932"/>
          <a:ext cx="9737139" cy="1460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536" tIns="154536" rIns="154536" bIns="154536" numCol="1" spcCol="1270" anchor="ctr" anchorCtr="0">
          <a:noAutofit/>
        </a:bodyPr>
        <a:lstStyle/>
        <a:p>
          <a:pPr marL="0" lvl="0" indent="0" algn="l" defTabSz="1244600">
            <a:lnSpc>
              <a:spcPct val="100000"/>
            </a:lnSpc>
            <a:spcBef>
              <a:spcPct val="0"/>
            </a:spcBef>
            <a:spcAft>
              <a:spcPct val="35000"/>
            </a:spcAft>
            <a:buNone/>
          </a:pPr>
          <a:r>
            <a:rPr lang="en-US" sz="2800" kern="1200">
              <a:latin typeface="Open Sans" panose="020B0606030504020204" pitchFamily="34" charset="0"/>
              <a:ea typeface="Open Sans" panose="020B0606030504020204" pitchFamily="34" charset="0"/>
              <a:cs typeface="Open Sans" panose="020B0606030504020204" pitchFamily="34" charset="0"/>
            </a:rPr>
            <a:t>Occurs when the receiver understands the exact information or idea that the sender intends to transmit</a:t>
          </a:r>
        </a:p>
      </dsp:txBody>
      <dsp:txXfrm>
        <a:off x="1686510" y="790932"/>
        <a:ext cx="9737139" cy="1460182"/>
      </dsp:txXfrm>
    </dsp:sp>
    <dsp:sp modelId="{DA095B4B-7EC9-4831-904D-ACB6ABFFEC69}">
      <dsp:nvSpPr>
        <dsp:cNvPr id="0" name=""/>
        <dsp:cNvSpPr/>
      </dsp:nvSpPr>
      <dsp:spPr>
        <a:xfrm>
          <a:off x="0" y="2616160"/>
          <a:ext cx="11423650" cy="1460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97632F3-FA5E-405F-97D7-DE9E0BEE1D91}">
      <dsp:nvSpPr>
        <dsp:cNvPr id="0" name=""/>
        <dsp:cNvSpPr/>
      </dsp:nvSpPr>
      <dsp:spPr>
        <a:xfrm>
          <a:off x="441705" y="2944701"/>
          <a:ext cx="803100" cy="8031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CB6128-9ED9-4642-90D3-5E52F46A8D2D}">
      <dsp:nvSpPr>
        <dsp:cNvPr id="0" name=""/>
        <dsp:cNvSpPr/>
      </dsp:nvSpPr>
      <dsp:spPr>
        <a:xfrm>
          <a:off x="1686510" y="2616160"/>
          <a:ext cx="5140642" cy="1460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536" tIns="154536" rIns="154536" bIns="154536" numCol="1" spcCol="1270" anchor="ctr" anchorCtr="0">
          <a:noAutofit/>
        </a:bodyPr>
        <a:lstStyle/>
        <a:p>
          <a:pPr marL="0" lvl="0" indent="0" algn="l" defTabSz="1244600">
            <a:lnSpc>
              <a:spcPct val="100000"/>
            </a:lnSpc>
            <a:spcBef>
              <a:spcPct val="0"/>
            </a:spcBef>
            <a:spcAft>
              <a:spcPct val="35000"/>
            </a:spcAft>
            <a:buNone/>
          </a:pPr>
          <a:r>
            <a:rPr lang="en-US" sz="2800" kern="1200">
              <a:latin typeface="Open Sans" panose="020B0606030504020204" pitchFamily="34" charset="0"/>
              <a:ea typeface="Open Sans" panose="020B0606030504020204" pitchFamily="34" charset="0"/>
              <a:cs typeface="Open Sans" panose="020B0606030504020204" pitchFamily="34" charset="0"/>
            </a:rPr>
            <a:t>Factors that make effective communication difficult:</a:t>
          </a:r>
        </a:p>
      </dsp:txBody>
      <dsp:txXfrm>
        <a:off x="1686510" y="2616160"/>
        <a:ext cx="5140642" cy="1460182"/>
      </dsp:txXfrm>
    </dsp:sp>
    <dsp:sp modelId="{2277D71D-24AC-4D83-B541-B351BB92BE50}">
      <dsp:nvSpPr>
        <dsp:cNvPr id="0" name=""/>
        <dsp:cNvSpPr/>
      </dsp:nvSpPr>
      <dsp:spPr>
        <a:xfrm>
          <a:off x="6827153" y="2616160"/>
          <a:ext cx="4596496" cy="1460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536" tIns="154536" rIns="154536" bIns="154536" numCol="1" spcCol="1270" anchor="ctr" anchorCtr="0">
          <a:noAutofit/>
        </a:bodyPr>
        <a:lstStyle/>
        <a:p>
          <a:pPr marL="0" lvl="0" indent="0" algn="l" defTabSz="1066800">
            <a:lnSpc>
              <a:spcPct val="100000"/>
            </a:lnSpc>
            <a:spcBef>
              <a:spcPct val="0"/>
            </a:spcBef>
            <a:spcAft>
              <a:spcPct val="35000"/>
            </a:spcAft>
            <a:buNone/>
          </a:pPr>
          <a:r>
            <a:rPr lang="en-US" sz="2400" kern="1200">
              <a:latin typeface="Open Sans" panose="020B0606030504020204" pitchFamily="34" charset="0"/>
              <a:ea typeface="Open Sans" panose="020B0606030504020204" pitchFamily="34" charset="0"/>
              <a:cs typeface="Open Sans" panose="020B0606030504020204" pitchFamily="34" charset="0"/>
            </a:rPr>
            <a:t>Language</a:t>
          </a:r>
        </a:p>
        <a:p>
          <a:pPr marL="0" lvl="0" indent="0" algn="l" defTabSz="1066800">
            <a:lnSpc>
              <a:spcPct val="100000"/>
            </a:lnSpc>
            <a:spcBef>
              <a:spcPct val="0"/>
            </a:spcBef>
            <a:spcAft>
              <a:spcPct val="35000"/>
            </a:spcAft>
            <a:buNone/>
          </a:pPr>
          <a:r>
            <a:rPr lang="en-US" sz="2400" kern="1200">
              <a:latin typeface="Open Sans" panose="020B0606030504020204" pitchFamily="34" charset="0"/>
              <a:ea typeface="Open Sans" panose="020B0606030504020204" pitchFamily="34" charset="0"/>
              <a:cs typeface="Open Sans" panose="020B0606030504020204" pitchFamily="34" charset="0"/>
            </a:rPr>
            <a:t>Nonverbal communication</a:t>
          </a:r>
        </a:p>
      </dsp:txBody>
      <dsp:txXfrm>
        <a:off x="6827153" y="2616160"/>
        <a:ext cx="4596496" cy="14601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BA429-16D7-4EAC-9664-7527007B1981}">
      <dsp:nvSpPr>
        <dsp:cNvPr id="0" name=""/>
        <dsp:cNvSpPr/>
      </dsp:nvSpPr>
      <dsp:spPr>
        <a:xfrm>
          <a:off x="3667569" y="389381"/>
          <a:ext cx="4088511" cy="4088511"/>
        </a:xfrm>
        <a:prstGeom prst="ellipse">
          <a:avLst/>
        </a:prstGeom>
        <a:solidFill>
          <a:srgbClr val="64092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0" tIns="317500" rIns="317500" bIns="317500" numCol="1" spcCol="1270" anchor="ctr" anchorCtr="0">
          <a:noAutofit/>
        </a:bodyPr>
        <a:lstStyle/>
        <a:p>
          <a:pPr marL="0" lvl="0" indent="0" algn="ctr" defTabSz="11112500">
            <a:lnSpc>
              <a:spcPct val="90000"/>
            </a:lnSpc>
            <a:spcBef>
              <a:spcPct val="0"/>
            </a:spcBef>
            <a:spcAft>
              <a:spcPct val="35000"/>
            </a:spcAft>
            <a:buNone/>
          </a:pPr>
          <a:r>
            <a:rPr lang="en-US" sz="25000" kern="1200">
              <a:latin typeface="Algerian" panose="04020705040A02060702" pitchFamily="82" charset="0"/>
            </a:rPr>
            <a:t>?</a:t>
          </a:r>
          <a:endParaRPr lang="en-US" sz="25000" kern="1200">
            <a:latin typeface="Ravie" panose="04040805050809020602" pitchFamily="82" charset="0"/>
          </a:endParaRPr>
        </a:p>
      </dsp:txBody>
      <dsp:txXfrm>
        <a:off x="4275978" y="997791"/>
        <a:ext cx="2871692" cy="28716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3B470-C01C-4334-B402-EA741E3BA4E4}">
      <dsp:nvSpPr>
        <dsp:cNvPr id="0" name=""/>
        <dsp:cNvSpPr/>
      </dsp:nvSpPr>
      <dsp:spPr>
        <a:xfrm>
          <a:off x="3250206" y="71527"/>
          <a:ext cx="4844577" cy="4864044"/>
        </a:xfrm>
        <a:prstGeom prst="pie">
          <a:avLst>
            <a:gd name="adj1" fmla="val 16200000"/>
            <a:gd name="adj2" fmla="val 1800000"/>
          </a:avLst>
        </a:prstGeom>
        <a:solidFill>
          <a:srgbClr val="64092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a:t>
          </a:r>
          <a:r>
            <a:rPr lang="en-US" sz="240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erceived Self-Interest </a:t>
          </a:r>
          <a:endParaRPr lang="en-US" sz="2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5884157" y="969059"/>
        <a:ext cx="1643695" cy="1621348"/>
      </dsp:txXfrm>
    </dsp:sp>
    <dsp:sp modelId="{C87218A2-F291-4831-B1BE-6EA2EE07FF74}">
      <dsp:nvSpPr>
        <dsp:cNvPr id="0" name=""/>
        <dsp:cNvSpPr/>
      </dsp:nvSpPr>
      <dsp:spPr>
        <a:xfrm>
          <a:off x="3172761" y="157365"/>
          <a:ext cx="4926971" cy="4734362"/>
        </a:xfrm>
        <a:prstGeom prst="pie">
          <a:avLst>
            <a:gd name="adj1" fmla="val 1800000"/>
            <a:gd name="adj2" fmla="val 900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a:effectLst/>
              <a:latin typeface="Open Sans" panose="020B0606030504020204" pitchFamily="34" charset="0"/>
              <a:ea typeface="Open Sans" panose="020B0606030504020204" pitchFamily="34" charset="0"/>
              <a:cs typeface="Open Sans" panose="020B0606030504020204" pitchFamily="34" charset="0"/>
            </a:rPr>
            <a:t>I</a:t>
          </a:r>
          <a:r>
            <a:rPr lang="en-US" sz="2400" kern="1200">
              <a:effectLst/>
              <a:latin typeface="Open Sans" panose="020B0606030504020204" pitchFamily="34" charset="0"/>
              <a:ea typeface="Open Sans" panose="020B0606030504020204" pitchFamily="34" charset="0"/>
              <a:cs typeface="Open Sans" panose="020B0606030504020204" pitchFamily="34" charset="0"/>
            </a:rPr>
            <a:t>mmediate Need</a:t>
          </a:r>
          <a:endParaRPr lang="en-US" sz="2400" kern="1200">
            <a:latin typeface="Open Sans" panose="020B0606030504020204" pitchFamily="34" charset="0"/>
            <a:ea typeface="Open Sans" panose="020B0606030504020204" pitchFamily="34" charset="0"/>
            <a:cs typeface="Open Sans" panose="020B0606030504020204" pitchFamily="34" charset="0"/>
          </a:endParaRPr>
        </a:p>
      </dsp:txBody>
      <dsp:txXfrm>
        <a:off x="4521813" y="3144522"/>
        <a:ext cx="2228868" cy="1465397"/>
      </dsp:txXfrm>
    </dsp:sp>
    <dsp:sp modelId="{9D48691E-2E64-4EDD-8D93-3E8EA26C2586}">
      <dsp:nvSpPr>
        <dsp:cNvPr id="0" name=""/>
        <dsp:cNvSpPr/>
      </dsp:nvSpPr>
      <dsp:spPr>
        <a:xfrm>
          <a:off x="3140454" y="69703"/>
          <a:ext cx="4966563" cy="4809842"/>
        </a:xfrm>
        <a:prstGeom prst="pie">
          <a:avLst>
            <a:gd name="adj1" fmla="val 9000000"/>
            <a:gd name="adj2" fmla="val 1620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effectLst/>
              <a:latin typeface="Open Sans" panose="020B0606030504020204" pitchFamily="34" charset="0"/>
              <a:ea typeface="Open Sans" panose="020B0606030504020204" pitchFamily="34" charset="0"/>
              <a:cs typeface="Open Sans" panose="020B0606030504020204" pitchFamily="34" charset="0"/>
            </a:rPr>
            <a:t>E</a:t>
          </a:r>
          <a:r>
            <a:rPr lang="en-US" sz="2400" kern="1200" dirty="0">
              <a:effectLst/>
              <a:latin typeface="Open Sans" panose="020B0606030504020204" pitchFamily="34" charset="0"/>
              <a:ea typeface="Open Sans" panose="020B0606030504020204" pitchFamily="34" charset="0"/>
              <a:cs typeface="Open Sans" panose="020B0606030504020204" pitchFamily="34" charset="0"/>
            </a:rPr>
            <a:t>xperience</a:t>
          </a: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672585" y="1014494"/>
        <a:ext cx="1685084" cy="16032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3B470-C01C-4334-B402-EA741E3BA4E4}">
      <dsp:nvSpPr>
        <dsp:cNvPr id="0" name=""/>
        <dsp:cNvSpPr/>
      </dsp:nvSpPr>
      <dsp:spPr>
        <a:xfrm>
          <a:off x="3250206" y="71527"/>
          <a:ext cx="4844577" cy="4864044"/>
        </a:xfrm>
        <a:prstGeom prst="pie">
          <a:avLst>
            <a:gd name="adj1" fmla="val 16200000"/>
            <a:gd name="adj2" fmla="val 180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P</a:t>
          </a:r>
          <a:r>
            <a:rPr lang="en-US" sz="2400" b="0" u="none" kern="1200" dirty="0">
              <a:solidFill>
                <a:prstClr val="black">
                  <a:hueOff val="0"/>
                  <a:satOff val="0"/>
                  <a:lumOff val="0"/>
                  <a:alphaOff val="0"/>
                </a:prstClr>
              </a:solidFill>
              <a:effectLst/>
              <a:latin typeface="Open Sans" panose="020B0606030504020204" pitchFamily="34" charset="0"/>
              <a:ea typeface="Open Sans" panose="020B0606030504020204" pitchFamily="34" charset="0"/>
              <a:cs typeface="Open Sans" panose="020B0606030504020204" pitchFamily="34" charset="0"/>
            </a:rPr>
            <a:t>erceived Self-Interest </a:t>
          </a:r>
        </a:p>
      </dsp:txBody>
      <dsp:txXfrm>
        <a:off x="5884157" y="969059"/>
        <a:ext cx="1643695" cy="1621348"/>
      </dsp:txXfrm>
    </dsp:sp>
    <dsp:sp modelId="{C87218A2-F291-4831-B1BE-6EA2EE07FF74}">
      <dsp:nvSpPr>
        <dsp:cNvPr id="0" name=""/>
        <dsp:cNvSpPr/>
      </dsp:nvSpPr>
      <dsp:spPr>
        <a:xfrm>
          <a:off x="3172761" y="157365"/>
          <a:ext cx="4926971" cy="4734362"/>
        </a:xfrm>
        <a:prstGeom prst="pie">
          <a:avLst>
            <a:gd name="adj1" fmla="val 1800000"/>
            <a:gd name="adj2" fmla="val 900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a:t>
          </a:r>
          <a:r>
            <a:rPr lang="en-US" sz="240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mmediate Need</a:t>
          </a:r>
          <a:endParaRPr lang="en-US" sz="2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521813" y="3144522"/>
        <a:ext cx="2228868" cy="1465397"/>
      </dsp:txXfrm>
    </dsp:sp>
    <dsp:sp modelId="{9D48691E-2E64-4EDD-8D93-3E8EA26C2586}">
      <dsp:nvSpPr>
        <dsp:cNvPr id="0" name=""/>
        <dsp:cNvSpPr/>
      </dsp:nvSpPr>
      <dsp:spPr>
        <a:xfrm>
          <a:off x="3140454" y="69703"/>
          <a:ext cx="4966563" cy="4809842"/>
        </a:xfrm>
        <a:prstGeom prst="pie">
          <a:avLst>
            <a:gd name="adj1" fmla="val 9000000"/>
            <a:gd name="adj2" fmla="val 1620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effectLst/>
              <a:latin typeface="Open Sans" panose="020B0606030504020204" pitchFamily="34" charset="0"/>
              <a:ea typeface="Open Sans" panose="020B0606030504020204" pitchFamily="34" charset="0"/>
              <a:cs typeface="Open Sans" panose="020B0606030504020204" pitchFamily="34" charset="0"/>
            </a:rPr>
            <a:t>E</a:t>
          </a:r>
          <a:r>
            <a:rPr lang="en-US" sz="2400" kern="1200" dirty="0">
              <a:effectLst/>
              <a:latin typeface="Open Sans" panose="020B0606030504020204" pitchFamily="34" charset="0"/>
              <a:ea typeface="Open Sans" panose="020B0606030504020204" pitchFamily="34" charset="0"/>
              <a:cs typeface="Open Sans" panose="020B0606030504020204" pitchFamily="34" charset="0"/>
            </a:rPr>
            <a:t>xperience</a:t>
          </a: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672585" y="1014494"/>
        <a:ext cx="1685084" cy="160328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B6097-8CEE-426B-A9F7-225B47C47994}"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17444-0B02-4270-B8A7-2531069831FE}" type="slidenum">
              <a:rPr lang="en-US" smtClean="0"/>
              <a:t>‹#›</a:t>
            </a:fld>
            <a:endParaRPr lang="en-US"/>
          </a:p>
        </p:txBody>
      </p:sp>
    </p:spTree>
    <p:extLst>
      <p:ext uri="{BB962C8B-B14F-4D97-AF65-F5344CB8AC3E}">
        <p14:creationId xmlns:p14="http://schemas.microsoft.com/office/powerpoint/2010/main" val="155366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itchFamily="2" charset="0"/>
        <a:ea typeface="Open Sans" pitchFamily="2" charset="0"/>
        <a:cs typeface="Open Sans" pitchFamily="2" charset="0"/>
      </a:defRPr>
    </a:lvl1pPr>
    <a:lvl2pPr marL="457200" algn="l" defTabSz="914400" rtl="0" eaLnBrk="1" latinLnBrk="0" hangingPunct="1">
      <a:defRPr sz="1200" kern="1200">
        <a:solidFill>
          <a:schemeClr val="tx1"/>
        </a:solidFill>
        <a:latin typeface="Open Sans" pitchFamily="2" charset="0"/>
        <a:ea typeface="Open Sans" pitchFamily="2" charset="0"/>
        <a:cs typeface="Open Sans" pitchFamily="2" charset="0"/>
      </a:defRPr>
    </a:lvl2pPr>
    <a:lvl3pPr marL="914400" algn="l" defTabSz="914400" rtl="0" eaLnBrk="1" latinLnBrk="0" hangingPunct="1">
      <a:defRPr sz="1200" kern="1200">
        <a:solidFill>
          <a:schemeClr val="tx1"/>
        </a:solidFill>
        <a:latin typeface="Open Sans" pitchFamily="2" charset="0"/>
        <a:ea typeface="Open Sans" pitchFamily="2" charset="0"/>
        <a:cs typeface="Open Sans" pitchFamily="2" charset="0"/>
      </a:defRPr>
    </a:lvl3pPr>
    <a:lvl4pPr marL="1371600" algn="l" defTabSz="914400" rtl="0" eaLnBrk="1" latinLnBrk="0" hangingPunct="1">
      <a:defRPr sz="1200" kern="1200">
        <a:solidFill>
          <a:schemeClr val="tx1"/>
        </a:solidFill>
        <a:latin typeface="Open Sans" pitchFamily="2" charset="0"/>
        <a:ea typeface="Open Sans" pitchFamily="2" charset="0"/>
        <a:cs typeface="Open Sans" pitchFamily="2" charset="0"/>
      </a:defRPr>
    </a:lvl4pPr>
    <a:lvl5pPr marL="1828800" algn="l" defTabSz="914400" rtl="0" eaLnBrk="1" latinLnBrk="0" hangingPunct="1">
      <a:defRPr sz="1200" kern="1200">
        <a:solidFill>
          <a:schemeClr val="tx1"/>
        </a:solidFill>
        <a:latin typeface="Open Sans" pitchFamily="2" charset="0"/>
        <a:ea typeface="Open Sans" pitchFamily="2" charset="0"/>
        <a:cs typeface="Open Sans"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Say</a:t>
            </a:r>
            <a:r>
              <a:rPr lang="en-US"/>
              <a:t> “Welcome to Communication Skills and the Art of Persuasion, provided by CLEAR.”</a:t>
            </a:r>
          </a:p>
          <a:p>
            <a:endParaRPr lang="en-US"/>
          </a:p>
          <a:p>
            <a:r>
              <a:rPr lang="en-US" b="1"/>
              <a:t>Facilitator</a:t>
            </a:r>
            <a:r>
              <a:rPr lang="en-US"/>
              <a:t> Introduce yourself and the instructor for today’s session.</a:t>
            </a:r>
          </a:p>
        </p:txBody>
      </p:sp>
    </p:spTree>
    <p:extLst>
      <p:ext uri="{BB962C8B-B14F-4D97-AF65-F5344CB8AC3E}">
        <p14:creationId xmlns:p14="http://schemas.microsoft.com/office/powerpoint/2010/main" val="448295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Explain</a:t>
            </a:r>
            <a:r>
              <a:rPr lang="en-US"/>
              <a:t> today we will review and answer any questions you may have related to the following topics from the self-study program.</a:t>
            </a:r>
          </a:p>
          <a:p>
            <a:endParaRPr lang="en-US"/>
          </a:p>
          <a:p>
            <a:pPr marL="1433751" lvl="1" indent="-477917">
              <a:buFont typeface="+mj-lt"/>
              <a:buAutoNum type="arabicPeriod"/>
            </a:pPr>
            <a:r>
              <a:rPr lang="en-US">
                <a:solidFill>
                  <a:srgbClr val="183041"/>
                </a:solidFill>
              </a:rPr>
              <a:t>Building Blocks of Communication</a:t>
            </a:r>
          </a:p>
          <a:p>
            <a:pPr marL="1433751" lvl="1" indent="-477917">
              <a:buFont typeface="+mj-lt"/>
              <a:buAutoNum type="arabicPeriod"/>
            </a:pPr>
            <a:r>
              <a:rPr lang="en-US">
                <a:solidFill>
                  <a:srgbClr val="183041"/>
                </a:solidFill>
              </a:rPr>
              <a:t>Persuasive Communication and Argument</a:t>
            </a:r>
          </a:p>
          <a:p>
            <a:pPr marL="1433751" lvl="1" indent="-477917">
              <a:buFont typeface="+mj-lt"/>
              <a:buAutoNum type="arabicPeriod"/>
            </a:pPr>
            <a:r>
              <a:rPr lang="en-US">
                <a:solidFill>
                  <a:srgbClr val="183041"/>
                </a:solidFill>
              </a:rPr>
              <a:t>Successful Presentation Skills</a:t>
            </a:r>
          </a:p>
          <a:p>
            <a:pPr marL="1433751" lvl="1" indent="-477917">
              <a:buFont typeface="+mj-lt"/>
              <a:buAutoNum type="arabicPeriod"/>
            </a:pPr>
            <a:r>
              <a:rPr lang="en-US">
                <a:solidFill>
                  <a:srgbClr val="183041"/>
                </a:solidFill>
              </a:rPr>
              <a:t>Communication Skills Lab</a:t>
            </a:r>
          </a:p>
          <a:p>
            <a:pPr marL="955834" lvl="1"/>
            <a:endParaRPr lang="en-US" b="1"/>
          </a:p>
          <a:p>
            <a:r>
              <a:rPr lang="en-US" b="1"/>
              <a:t>Ask</a:t>
            </a:r>
            <a:r>
              <a:rPr lang="en-US"/>
              <a:t> if there are any questions.</a:t>
            </a:r>
          </a:p>
          <a:p>
            <a:endParaRPr lang="en-US"/>
          </a:p>
        </p:txBody>
      </p:sp>
    </p:spTree>
    <p:extLst>
      <p:ext uri="{BB962C8B-B14F-4D97-AF65-F5344CB8AC3E}">
        <p14:creationId xmlns:p14="http://schemas.microsoft.com/office/powerpoint/2010/main" val="41151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endParaRPr lang="en-US" dirty="0"/>
          </a:p>
        </p:txBody>
      </p:sp>
    </p:spTree>
    <p:extLst>
      <p:ext uri="{BB962C8B-B14F-4D97-AF65-F5344CB8AC3E}">
        <p14:creationId xmlns:p14="http://schemas.microsoft.com/office/powerpoint/2010/main" val="2340601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pPr marL="0" marR="0" algn="just">
              <a:spcBef>
                <a:spcPts val="0"/>
              </a:spcBef>
              <a:spcAft>
                <a:spcPts val="0"/>
              </a:spcAft>
            </a:pPr>
            <a:r>
              <a:rPr lang="en-US" b="1" dirty="0"/>
              <a:t>Explain </a:t>
            </a:r>
            <a:r>
              <a:rPr lang="en-US" dirty="0">
                <a:effectLst/>
              </a:rPr>
              <a:t>Communication is the process of transmitting information, knowledge, or feelings from one person to another through speaking, writing, or making signals or gestures. When you communicate to someone what you think or want, you are transferring that thought or desire from your mind to the mind of the other person. Communication makes it possible for people to share and increase their knowledge. In a greater sense, communication enables each person to function in society and contribute his or her ideas to the pool or clearing house of ideas. Technological advances have allowed the use of mass communication on an unprecedented scale; now an individual's electronic message can be broadcast to millions and even billions almost instantaneously. </a:t>
            </a:r>
          </a:p>
          <a:p>
            <a:pPr marL="0" marR="0" algn="just">
              <a:spcBef>
                <a:spcPts val="0"/>
              </a:spcBef>
              <a:spcAft>
                <a:spcPts val="0"/>
              </a:spcAft>
            </a:pPr>
            <a:r>
              <a:rPr lang="en-US" dirty="0">
                <a:effectLst/>
              </a:rPr>
              <a:t> </a:t>
            </a:r>
          </a:p>
          <a:p>
            <a:pPr marL="0" marR="0" algn="just">
              <a:spcBef>
                <a:spcPts val="0"/>
              </a:spcBef>
              <a:spcAft>
                <a:spcPts val="0"/>
              </a:spcAft>
            </a:pPr>
            <a:r>
              <a:rPr lang="en-US" dirty="0">
                <a:effectLst/>
              </a:rPr>
              <a:t>In the workplace we communicate for numerous reasons- to share knowledge or experiences, to give or receive orders, to motivate others, to solve problems. Administrators, managers and frontline employees may be required to give talks or presentations to governing boards or committees or to other groups of people. These talks or presentations may be routine, such as explaining activities or job duties, or unusual, such as detailing your investigative findings to a superior or testifying in an administrative proceeding. The ability to communicate effectively is important not only in performing daily work tasks, but also in all aspects of interaction with others, regardless of whether they are co-workers, supervisors, or members of the public. Good communication skills will help convey your thoughts and ideas efficiently and effectively. Poor communication skills may cause the receiver to misunderstand or misinterpret the message and lead to unintended results. The ability to get your message across clearly is a tremendous asset in any workplace and can potentially increase efficiency, save time by eliminating confusion or misunderstandings, reduce unwarranted stress and enhance personal and professional relationships.</a:t>
            </a:r>
          </a:p>
          <a:p>
            <a:endParaRPr lang="en-US" dirty="0"/>
          </a:p>
        </p:txBody>
      </p:sp>
    </p:spTree>
    <p:extLst>
      <p:ext uri="{BB962C8B-B14F-4D97-AF65-F5344CB8AC3E}">
        <p14:creationId xmlns:p14="http://schemas.microsoft.com/office/powerpoint/2010/main" val="297754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spcBef>
                <a:spcPts val="0"/>
              </a:spcBef>
              <a:spcAft>
                <a:spcPts val="0"/>
              </a:spcAft>
            </a:pPr>
            <a:r>
              <a:rPr lang="en-US" b="1">
                <a:effectLst/>
              </a:rPr>
              <a:t>Explain</a:t>
            </a:r>
          </a:p>
          <a:p>
            <a:pPr marL="0" marR="0" algn="just">
              <a:spcBef>
                <a:spcPts val="0"/>
              </a:spcBef>
              <a:spcAft>
                <a:spcPts val="0"/>
              </a:spcAft>
            </a:pPr>
            <a:r>
              <a:rPr lang="en-US">
                <a:effectLst/>
              </a:rPr>
              <a:t> </a:t>
            </a:r>
          </a:p>
          <a:p>
            <a:pPr marL="0" marR="0" algn="just">
              <a:spcBef>
                <a:spcPts val="0"/>
              </a:spcBef>
              <a:spcAft>
                <a:spcPts val="0"/>
              </a:spcAft>
            </a:pPr>
            <a:r>
              <a:rPr lang="en-US" b="1">
                <a:effectLst/>
              </a:rPr>
              <a:t>What are the components of communication?</a:t>
            </a:r>
            <a:endParaRPr lang="en-US">
              <a:effectLst/>
            </a:endParaRPr>
          </a:p>
          <a:p>
            <a:pPr marL="0" marR="0" algn="just">
              <a:spcBef>
                <a:spcPts val="0"/>
              </a:spcBef>
              <a:spcAft>
                <a:spcPts val="0"/>
              </a:spcAft>
            </a:pPr>
            <a:r>
              <a:rPr lang="en-US" b="1">
                <a:effectLst/>
              </a:rPr>
              <a:t> </a:t>
            </a:r>
            <a:endParaRPr lang="en-US">
              <a:effectLst/>
            </a:endParaRPr>
          </a:p>
          <a:p>
            <a:pPr marL="0" marR="0" algn="just">
              <a:spcBef>
                <a:spcPts val="0"/>
              </a:spcBef>
              <a:spcAft>
                <a:spcPts val="0"/>
              </a:spcAft>
            </a:pPr>
            <a:r>
              <a:rPr lang="en-US">
                <a:effectLst/>
              </a:rPr>
              <a:t>Researchers and experts tell us that all communication, whether one-on-one or involving thousands via an electronic medium, consists of three basic components: a sender, a message, and a receiver.</a:t>
            </a:r>
          </a:p>
          <a:p>
            <a:pPr marL="0" marR="0" algn="just">
              <a:spcBef>
                <a:spcPts val="0"/>
              </a:spcBef>
              <a:spcAft>
                <a:spcPts val="0"/>
              </a:spcAft>
            </a:pPr>
            <a:r>
              <a:rPr lang="en-US">
                <a:effectLst/>
              </a:rPr>
              <a:t> </a:t>
            </a:r>
          </a:p>
          <a:p>
            <a:pPr marL="685800" marR="0" indent="-228600" algn="just">
              <a:spcBef>
                <a:spcPts val="0"/>
              </a:spcBef>
              <a:spcAft>
                <a:spcPts val="0"/>
              </a:spcAft>
            </a:pPr>
            <a:r>
              <a:rPr lang="en-US">
                <a:effectLst/>
              </a:rPr>
              <a:t>1. </a:t>
            </a:r>
            <a:r>
              <a:rPr lang="en-US" b="1" u="sng">
                <a:effectLst/>
              </a:rPr>
              <a:t>Sender.</a:t>
            </a:r>
            <a:r>
              <a:rPr lang="en-US">
                <a:effectLst/>
              </a:rPr>
              <a:t> The sender is the originator of the message; the person who has the information or idea to transmit to another person or group of people. </a:t>
            </a:r>
          </a:p>
          <a:p>
            <a:pPr marL="685800" marR="0" indent="-228600" algn="just">
              <a:spcBef>
                <a:spcPts val="0"/>
              </a:spcBef>
              <a:spcAft>
                <a:spcPts val="0"/>
              </a:spcAft>
            </a:pPr>
            <a:r>
              <a:rPr lang="en-US">
                <a:effectLst/>
              </a:rPr>
              <a:t> </a:t>
            </a:r>
          </a:p>
          <a:p>
            <a:pPr marL="685800" marR="0" indent="-228600" algn="just">
              <a:spcBef>
                <a:spcPts val="0"/>
              </a:spcBef>
              <a:spcAft>
                <a:spcPts val="0"/>
              </a:spcAft>
            </a:pPr>
            <a:r>
              <a:rPr lang="en-US">
                <a:effectLst/>
              </a:rPr>
              <a:t>2. </a:t>
            </a:r>
            <a:r>
              <a:rPr lang="en-US" b="1" u="sng">
                <a:effectLst/>
              </a:rPr>
              <a:t>Message.</a:t>
            </a:r>
            <a:r>
              <a:rPr lang="en-US">
                <a:effectLst/>
              </a:rPr>
              <a:t> The message is the core information or idea that the sender wishes to communicate. </a:t>
            </a:r>
          </a:p>
          <a:p>
            <a:pPr marL="685800" marR="0" indent="-228600" algn="just">
              <a:spcBef>
                <a:spcPts val="0"/>
              </a:spcBef>
              <a:spcAft>
                <a:spcPts val="0"/>
              </a:spcAft>
            </a:pPr>
            <a:r>
              <a:rPr lang="en-US">
                <a:effectLst/>
              </a:rPr>
              <a:t> </a:t>
            </a:r>
          </a:p>
          <a:p>
            <a:pPr marL="685800" marR="0" indent="-228600" algn="just">
              <a:spcBef>
                <a:spcPts val="0"/>
              </a:spcBef>
              <a:spcAft>
                <a:spcPts val="0"/>
              </a:spcAft>
            </a:pPr>
            <a:r>
              <a:rPr lang="en-US">
                <a:effectLst/>
              </a:rPr>
              <a:t>3. </a:t>
            </a:r>
            <a:r>
              <a:rPr lang="en-US" b="1" u="sng">
                <a:effectLst/>
              </a:rPr>
              <a:t>Receiver.</a:t>
            </a:r>
            <a:r>
              <a:rPr lang="en-US">
                <a:effectLst/>
              </a:rPr>
              <a:t> The receiver is the person or group of people receiving the message </a:t>
            </a:r>
          </a:p>
        </p:txBody>
      </p:sp>
    </p:spTree>
    <p:extLst>
      <p:ext uri="{BB962C8B-B14F-4D97-AF65-F5344CB8AC3E}">
        <p14:creationId xmlns:p14="http://schemas.microsoft.com/office/powerpoint/2010/main" val="116505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sz="1100" b="1" dirty="0"/>
              <a:t>Display</a:t>
            </a:r>
            <a:r>
              <a:rPr lang="en-US" sz="1100" dirty="0"/>
              <a:t> slide.</a:t>
            </a:r>
          </a:p>
          <a:p>
            <a:endParaRPr lang="en-US" sz="1100" b="1" dirty="0"/>
          </a:p>
          <a:p>
            <a:pPr marL="0" marR="0">
              <a:spcBef>
                <a:spcPts val="0"/>
              </a:spcBef>
              <a:spcAft>
                <a:spcPts val="0"/>
              </a:spcAft>
            </a:pPr>
            <a:r>
              <a:rPr lang="en-US" sz="1100" b="1" dirty="0">
                <a:effectLst/>
              </a:rPr>
              <a:t>Explain</a:t>
            </a:r>
          </a:p>
          <a:p>
            <a:pPr marL="0" marR="0">
              <a:spcBef>
                <a:spcPts val="0"/>
              </a:spcBef>
              <a:spcAft>
                <a:spcPts val="0"/>
              </a:spcAft>
            </a:pPr>
            <a:endParaRPr lang="en-US" sz="1100" b="1" dirty="0">
              <a:effectLst/>
            </a:endParaRPr>
          </a:p>
          <a:p>
            <a:pPr marL="1143000" marR="0" indent="-1143000" algn="just">
              <a:spcBef>
                <a:spcPts val="0"/>
              </a:spcBef>
              <a:spcAft>
                <a:spcPts val="0"/>
              </a:spcAft>
            </a:pPr>
            <a:r>
              <a:rPr lang="en-US" sz="1100" b="1" dirty="0">
                <a:effectLst/>
              </a:rPr>
              <a:t>Effective communication</a:t>
            </a:r>
            <a:endParaRPr lang="en-US" sz="1100" dirty="0">
              <a:effectLst/>
            </a:endParaRPr>
          </a:p>
          <a:p>
            <a:pPr marL="40005" marR="40005" algn="just">
              <a:spcBef>
                <a:spcPts val="210"/>
              </a:spcBef>
              <a:spcAft>
                <a:spcPts val="50"/>
              </a:spcAft>
            </a:pPr>
            <a:r>
              <a:rPr lang="en-US" sz="1100" dirty="0">
                <a:effectLst/>
              </a:rPr>
              <a:t> </a:t>
            </a:r>
          </a:p>
          <a:p>
            <a:pPr marL="0" marR="40005" algn="just">
              <a:spcBef>
                <a:spcPts val="210"/>
              </a:spcBef>
              <a:spcAft>
                <a:spcPts val="50"/>
              </a:spcAft>
            </a:pPr>
            <a:r>
              <a:rPr lang="en-US" sz="1100" dirty="0">
                <a:effectLst/>
              </a:rPr>
              <a:t>Effective communication occurs when the receiver understands the exact information or idea that the sender intends to transmit. Several factors, however, make consistently effective communication a difficult proposition. One factor is language. Today approximately 3,000 different languages and major dialects are spoken across the world. Within a given language, subtle and not-so-subtle differences exist in how the language is spoken and understood. In other words, miscommunication can occur even when the sender and receiver speak the same language. Language is constantly evolving, or devolving based on your point of view. Be cognizant of those you are communicating with and the appropriateness or utilization of Slang or/or Jargon. </a:t>
            </a:r>
          </a:p>
          <a:p>
            <a:pPr marL="0" marR="40005" algn="just">
              <a:spcBef>
                <a:spcPts val="210"/>
              </a:spcBef>
              <a:spcAft>
                <a:spcPts val="50"/>
              </a:spcAft>
            </a:pPr>
            <a:r>
              <a:rPr lang="en-US" sz="1100" dirty="0">
                <a:effectLst/>
              </a:rPr>
              <a:t> </a:t>
            </a:r>
          </a:p>
          <a:p>
            <a:pPr marL="0" marR="40005" algn="just">
              <a:spcBef>
                <a:spcPts val="210"/>
              </a:spcBef>
              <a:spcAft>
                <a:spcPts val="50"/>
              </a:spcAft>
            </a:pPr>
            <a:r>
              <a:rPr lang="en-US" sz="1100" dirty="0">
                <a:effectLst/>
              </a:rPr>
              <a:t>Moreover, effective communication involves more than a clear understanding of the words that are used to carry the message to others. The nonverbal components of the message are just as important. A recurring issue when studying face-to-face communication is determining how much of the message is being communicated verbally and how much is being communicated nonverbally.</a:t>
            </a:r>
          </a:p>
        </p:txBody>
      </p:sp>
    </p:spTree>
    <p:extLst>
      <p:ext uri="{BB962C8B-B14F-4D97-AF65-F5344CB8AC3E}">
        <p14:creationId xmlns:p14="http://schemas.microsoft.com/office/powerpoint/2010/main" val="3335695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pPr marL="0" marR="0">
              <a:spcBef>
                <a:spcPts val="0"/>
              </a:spcBef>
              <a:spcAft>
                <a:spcPts val="0"/>
              </a:spcAft>
            </a:pPr>
            <a:r>
              <a:rPr lang="en-US" b="1" dirty="0">
                <a:effectLst/>
              </a:rPr>
              <a:t>Explain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The Role of Nonverbal Communication</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1967, Dr. Albert Mehrabian, a linguist at the University of California, Los Angeles, conducted a series of studies of human communication that examined in more detail a sender's communication of the message. The studies concluded that 7 percent of a message is delivered through words, 38 percent through vocal inflection or the tone that the sender uses when saying the words, and the remaining 55 percent through nonverbal messages, such as body language of the speaker. </a:t>
            </a:r>
            <a:endParaRPr lang="en-US" dirty="0"/>
          </a:p>
        </p:txBody>
      </p:sp>
    </p:spTree>
    <p:extLst>
      <p:ext uri="{BB962C8B-B14F-4D97-AF65-F5344CB8AC3E}">
        <p14:creationId xmlns:p14="http://schemas.microsoft.com/office/powerpoint/2010/main" val="252318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pPr marL="0" marR="0">
              <a:spcBef>
                <a:spcPts val="0"/>
              </a:spcBef>
              <a:spcAft>
                <a:spcPts val="0"/>
              </a:spcAft>
            </a:pPr>
            <a:r>
              <a:rPr lang="en-US" b="1" dirty="0">
                <a:effectLst/>
              </a:rPr>
              <a:t>Explain </a:t>
            </a:r>
            <a:r>
              <a:rPr lang="en-US" dirty="0">
                <a:effectLst/>
              </a:rPr>
              <a:t>Many experts disagree with the research methods used by Dr. Mehrabian as well as the results. They maintain that words must account for something more than a mere 7% of the message.</a:t>
            </a:r>
          </a:p>
          <a:p>
            <a:pPr marL="0" marR="0">
              <a:spcBef>
                <a:spcPts val="0"/>
              </a:spcBef>
              <a:spcAft>
                <a:spcPts val="0"/>
              </a:spcAft>
            </a:pPr>
            <a:endParaRPr lang="en-US" dirty="0">
              <a:effectLst/>
            </a:endParaRPr>
          </a:p>
          <a:p>
            <a:pPr marL="0" marR="0">
              <a:spcBef>
                <a:spcPts val="0"/>
              </a:spcBef>
              <a:spcAft>
                <a:spcPts val="0"/>
              </a:spcAft>
            </a:pPr>
            <a:r>
              <a:rPr lang="en-US" dirty="0">
                <a:effectLst/>
              </a:rPr>
              <a:t>Though study results vary, most experts agree that to communicate effectively and be persuasive, the sender cannot rely solely upon the words that are being used; rather, he or she must understand that a great deal is communicated through nonverbal means. The sender must recognize how the tone and inflection of the words and the sender's facial expression, body language, and appearance can send nonverbal messages that may be inconsistent with the message that is intended to be relayed. Effective communication requires the sender to ensure that all aspects of communicating the message, verbal and nonverbal, are consistent.</a:t>
            </a:r>
          </a:p>
          <a:p>
            <a:pPr marL="0" marR="0">
              <a:spcBef>
                <a:spcPts val="0"/>
              </a:spcBef>
              <a:spcAft>
                <a:spcPts val="0"/>
              </a:spcAft>
            </a:pPr>
            <a:endParaRPr lang="en-US" dirty="0">
              <a:effectLst/>
            </a:endParaRPr>
          </a:p>
          <a:p>
            <a:pPr marL="0" marR="0">
              <a:spcBef>
                <a:spcPts val="0"/>
              </a:spcBef>
              <a:spcAft>
                <a:spcPts val="0"/>
              </a:spcAft>
            </a:pPr>
            <a:r>
              <a:rPr lang="en-US" b="1" dirty="0">
                <a:effectLst/>
              </a:rPr>
              <a:t>Instructor Note: </a:t>
            </a:r>
            <a:r>
              <a:rPr lang="en-US" b="0" dirty="0">
                <a:effectLst/>
              </a:rPr>
              <a:t>The following slide will display a sentence. You will read the sentence several times, placing the emphasis on a different word each time.</a:t>
            </a:r>
            <a:endParaRPr lang="en-US" b="1" dirty="0">
              <a:effectLst/>
            </a:endParaRPr>
          </a:p>
          <a:p>
            <a:endParaRPr lang="en-US" dirty="0"/>
          </a:p>
        </p:txBody>
      </p:sp>
    </p:spTree>
    <p:extLst>
      <p:ext uri="{BB962C8B-B14F-4D97-AF65-F5344CB8AC3E}">
        <p14:creationId xmlns:p14="http://schemas.microsoft.com/office/powerpoint/2010/main" val="3789202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Display</a:t>
            </a:r>
            <a:r>
              <a:rPr lang="en-US" sz="1200" dirty="0"/>
              <a:t> slide.</a:t>
            </a:r>
          </a:p>
          <a:p>
            <a:endParaRPr lang="en-US" dirty="0"/>
          </a:p>
          <a:p>
            <a:r>
              <a:rPr lang="en-US" b="1" dirty="0"/>
              <a:t>Read</a:t>
            </a:r>
            <a:r>
              <a:rPr lang="en-US" b="0" dirty="0"/>
              <a:t> the sentence on the slide several times placing emphasis on a different word each time to illustrate the point from the previous slide.</a:t>
            </a:r>
          </a:p>
          <a:p>
            <a:endParaRPr lang="en-US" b="0" dirty="0"/>
          </a:p>
          <a:p>
            <a:r>
              <a:rPr lang="en-US" b="1" dirty="0"/>
              <a:t>Example:</a:t>
            </a:r>
          </a:p>
          <a:p>
            <a:endParaRPr lang="en-US" b="0" dirty="0"/>
          </a:p>
          <a:p>
            <a:pPr lvl="1"/>
            <a:r>
              <a:rPr lang="en-US" b="0" dirty="0"/>
              <a:t>I </a:t>
            </a:r>
            <a:r>
              <a:rPr lang="en-US" b="1" i="1" dirty="0"/>
              <a:t>told</a:t>
            </a:r>
            <a:r>
              <a:rPr lang="en-US" b="0" i="0" dirty="0"/>
              <a:t> you to mail the financial report.</a:t>
            </a:r>
          </a:p>
          <a:p>
            <a:pPr lvl="1"/>
            <a:r>
              <a:rPr lang="en-US" b="0" dirty="0"/>
              <a:t>I </a:t>
            </a:r>
            <a:r>
              <a:rPr lang="en-US" b="0" i="0" dirty="0"/>
              <a:t>told </a:t>
            </a:r>
            <a:r>
              <a:rPr lang="en-US" b="1" i="1" dirty="0"/>
              <a:t>you</a:t>
            </a:r>
            <a:r>
              <a:rPr lang="en-US" b="0" i="0" dirty="0"/>
              <a:t> to mail the financial report.</a:t>
            </a:r>
          </a:p>
          <a:p>
            <a:pPr lvl="1"/>
            <a:r>
              <a:rPr lang="en-US" b="0" dirty="0"/>
              <a:t>I </a:t>
            </a:r>
            <a:r>
              <a:rPr lang="en-US" b="0" i="0" dirty="0"/>
              <a:t>told you to </a:t>
            </a:r>
            <a:r>
              <a:rPr lang="en-US" b="1" i="1" dirty="0"/>
              <a:t>mail</a:t>
            </a:r>
            <a:r>
              <a:rPr lang="en-US" b="0" i="0" dirty="0"/>
              <a:t> the financial report.</a:t>
            </a:r>
          </a:p>
          <a:p>
            <a:pPr lvl="1"/>
            <a:r>
              <a:rPr lang="en-US" b="0" dirty="0"/>
              <a:t>I </a:t>
            </a:r>
            <a:r>
              <a:rPr lang="en-US" b="0" i="0" dirty="0"/>
              <a:t>told you to mail the </a:t>
            </a:r>
            <a:r>
              <a:rPr lang="en-US" b="1" i="1" dirty="0"/>
              <a:t>financial</a:t>
            </a:r>
            <a:r>
              <a:rPr lang="en-US" b="0" i="0" dirty="0"/>
              <a:t> report.</a:t>
            </a:r>
          </a:p>
          <a:p>
            <a:pPr lvl="1"/>
            <a:r>
              <a:rPr lang="en-US" b="0" dirty="0"/>
              <a:t>I </a:t>
            </a:r>
            <a:r>
              <a:rPr lang="en-US" b="0" i="0" dirty="0"/>
              <a:t>told you to mail the financial </a:t>
            </a:r>
            <a:r>
              <a:rPr lang="en-US" b="1" i="1" dirty="0"/>
              <a:t>report</a:t>
            </a:r>
            <a:r>
              <a:rPr lang="en-US" b="0" i="0" dirty="0"/>
              <a:t>.</a:t>
            </a:r>
            <a:endParaRPr lang="en-US" b="1" dirty="0"/>
          </a:p>
        </p:txBody>
      </p:sp>
      <p:sp>
        <p:nvSpPr>
          <p:cNvPr id="4" name="Slide Number Placeholder 3"/>
          <p:cNvSpPr>
            <a:spLocks noGrp="1"/>
          </p:cNvSpPr>
          <p:nvPr>
            <p:ph type="sldNum" sz="quarter" idx="5"/>
          </p:nvPr>
        </p:nvSpPr>
        <p:spPr>
          <a:xfrm>
            <a:off x="3884613" y="8685213"/>
            <a:ext cx="2971800" cy="458787"/>
          </a:xfrm>
        </p:spPr>
        <p:txBody>
          <a:bodyPr/>
          <a:lstStyle/>
          <a:p>
            <a:fld id="{4B117444-0B02-4270-B8A7-2531069831FE}" type="slidenum">
              <a:rPr lang="en-US" smtClean="0"/>
              <a:t>17</a:t>
            </a:fld>
            <a:endParaRPr lang="en-US"/>
          </a:p>
        </p:txBody>
      </p:sp>
    </p:spTree>
    <p:extLst>
      <p:ext uri="{BB962C8B-B14F-4D97-AF65-F5344CB8AC3E}">
        <p14:creationId xmlns:p14="http://schemas.microsoft.com/office/powerpoint/2010/main" val="2104703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r>
              <a:rPr lang="en-US"/>
              <a:t> </a:t>
            </a:r>
          </a:p>
          <a:p>
            <a:r>
              <a:rPr lang="en-US" b="1"/>
              <a:t>Ask</a:t>
            </a:r>
            <a:r>
              <a:rPr lang="en-US"/>
              <a:t> if there are any final questions before moving on.</a:t>
            </a:r>
          </a:p>
          <a:p>
            <a:endParaRPr lang="en-US"/>
          </a:p>
        </p:txBody>
      </p:sp>
    </p:spTree>
    <p:extLst>
      <p:ext uri="{BB962C8B-B14F-4D97-AF65-F5344CB8AC3E}">
        <p14:creationId xmlns:p14="http://schemas.microsoft.com/office/powerpoint/2010/main" val="588846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p:txBody>
      </p:sp>
    </p:spTree>
    <p:extLst>
      <p:ext uri="{BB962C8B-B14F-4D97-AF65-F5344CB8AC3E}">
        <p14:creationId xmlns:p14="http://schemas.microsoft.com/office/powerpoint/2010/main" val="2970952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Display</a:t>
            </a:r>
            <a:r>
              <a:rPr lang="en-US" dirty="0"/>
              <a:t> slide.</a:t>
            </a:r>
          </a:p>
          <a:p>
            <a:endParaRPr lang="en-US" dirty="0"/>
          </a:p>
          <a:p>
            <a:r>
              <a:rPr lang="en-US" b="1" dirty="0"/>
              <a:t>Say </a:t>
            </a:r>
            <a:r>
              <a:rPr lang="en-US" dirty="0"/>
              <a:t>If you have any questions or experience any issues during this program, please let us know. My contact information is on the screen, as is that of my colleague Glenn Blind who can assist you if I am not available.</a:t>
            </a:r>
          </a:p>
        </p:txBody>
      </p:sp>
      <p:sp>
        <p:nvSpPr>
          <p:cNvPr id="4" name="Slide Number Placeholder 3"/>
          <p:cNvSpPr>
            <a:spLocks noGrp="1"/>
          </p:cNvSpPr>
          <p:nvPr>
            <p:ph type="sldNum" sz="quarter" idx="5"/>
          </p:nvPr>
        </p:nvSpPr>
        <p:spPr>
          <a:xfrm>
            <a:off x="3884613" y="8685213"/>
            <a:ext cx="2971800" cy="458787"/>
          </a:xfrm>
        </p:spPr>
        <p:txBody>
          <a:bodyPr/>
          <a:lstStyle/>
          <a:p>
            <a:fld id="{0ABD20E7-9A33-4E88-963B-B233FA85E04B}" type="slidenum">
              <a:rPr lang="en-US" smtClean="0"/>
              <a:t>2</a:t>
            </a:fld>
            <a:endParaRPr lang="en-US"/>
          </a:p>
        </p:txBody>
      </p:sp>
    </p:spTree>
    <p:extLst>
      <p:ext uri="{BB962C8B-B14F-4D97-AF65-F5344CB8AC3E}">
        <p14:creationId xmlns:p14="http://schemas.microsoft.com/office/powerpoint/2010/main" val="1285470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 </a:t>
            </a:r>
            <a:r>
              <a:rPr lang="en-US" b="1">
                <a:effectLst/>
              </a:rPr>
              <a:t>What is persuasion? </a:t>
            </a:r>
            <a:endParaRPr lang="en-US">
              <a:effectLst/>
            </a:endParaRPr>
          </a:p>
          <a:p>
            <a:pPr marL="0" marR="0" algn="just">
              <a:spcBef>
                <a:spcPts val="0"/>
              </a:spcBef>
              <a:spcAft>
                <a:spcPts val="0"/>
              </a:spcAft>
            </a:pPr>
            <a:r>
              <a:rPr lang="en-US" b="1">
                <a:effectLst/>
              </a:rPr>
              <a:t> </a:t>
            </a:r>
            <a:endParaRPr lang="en-US">
              <a:effectLst/>
            </a:endParaRPr>
          </a:p>
          <a:p>
            <a:pPr marL="0" marR="0" algn="just">
              <a:spcBef>
                <a:spcPts val="0"/>
              </a:spcBef>
              <a:spcAft>
                <a:spcPts val="0"/>
              </a:spcAft>
            </a:pPr>
            <a:r>
              <a:rPr lang="en-US">
                <a:effectLst/>
              </a:rPr>
              <a:t>Persuasion is a deliberate attempt by a sender to affect the attitudes, beliefs, or behavior of another individual or group of individuals through the transmission of a message. The message may be verbal or nonverbal and the sender must intend to change or influence the receiver's attitude or behavior. Persuasion seeks to (</a:t>
            </a:r>
            <a:r>
              <a:rPr lang="en-US" err="1">
                <a:effectLst/>
              </a:rPr>
              <a:t>i</a:t>
            </a:r>
            <a:r>
              <a:rPr lang="en-US">
                <a:effectLst/>
              </a:rPr>
              <a:t>) shape the receiver's attitude by associating pleasurable or positive environments and feelings with a person or idea, (ii) reinforce a position already held by the receiver, or (iii) change the receiver's position. The most important aspect of persuasion, and the one most often associated with that concept, is the last, when the sender seeks to change the receiver's position. Some argue that language in and of itself is inherently persuasive. Almost everything that you say expresses a point of view that the receiver is expected to respond to or react to in some way. </a:t>
            </a:r>
          </a:p>
          <a:p>
            <a:pPr marL="0" marR="0" algn="just">
              <a:spcBef>
                <a:spcPts val="0"/>
              </a:spcBef>
              <a:spcAft>
                <a:spcPts val="0"/>
              </a:spcAft>
            </a:pPr>
            <a:r>
              <a:rPr lang="en-US">
                <a:effectLst/>
              </a:rPr>
              <a:t> </a:t>
            </a:r>
          </a:p>
          <a:p>
            <a:r>
              <a:rPr lang="en-US">
                <a:effectLst/>
              </a:rPr>
              <a:t>Persuasion is not coercion, which employs force or threat as a means to change the behavior or attitude. Persuasion also does not mean convincing someone to do something that he or she does not want to do. True persuasion means that you are able to convince others of the merit of your ideas without bullying or disrespect. Rather, you learn to understand what a particular person needs to hear, believe, or see in order to be persuaded. Then you are able to deliver the missing information or communication in the way that the other person is actually able to hear it. True persuasion involves the sender acting as a teacher, moving the receiver of the message to change attitudes or behaviors. In the context of persuasive communication, the sender provides the basis to activate the desire to change. The resulting "self-persuasion" is the key to successful influence because the receiver of the message feels that he or she has decided to alter his or her behavior.</a:t>
            </a:r>
            <a:endParaRPr lang="en-US"/>
          </a:p>
          <a:p>
            <a:endParaRPr lang="en-US"/>
          </a:p>
        </p:txBody>
      </p:sp>
    </p:spTree>
    <p:extLst>
      <p:ext uri="{BB962C8B-B14F-4D97-AF65-F5344CB8AC3E}">
        <p14:creationId xmlns:p14="http://schemas.microsoft.com/office/powerpoint/2010/main" val="1803300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dirty="0"/>
          </a:p>
          <a:p>
            <a:pPr marL="0" marR="0" algn="just">
              <a:spcBef>
                <a:spcPts val="0"/>
              </a:spcBef>
              <a:spcAft>
                <a:spcPts val="0"/>
              </a:spcAft>
            </a:pPr>
            <a:r>
              <a:rPr lang="en-US" b="1" dirty="0"/>
              <a:t>Explain </a:t>
            </a:r>
            <a:r>
              <a:rPr lang="en-US" dirty="0">
                <a:effectLst/>
              </a:rPr>
              <a:t>The process of persuasion relies on three essential components to achieve maximum success: We each act in our perceived self-interest toward meeting our immediate needs through processing information that is credible based on our life experience: </a:t>
            </a:r>
            <a:r>
              <a:rPr lang="en-US" dirty="0" err="1">
                <a:effectLst/>
              </a:rPr>
              <a:t>i</a:t>
            </a:r>
            <a:r>
              <a:rPr lang="en-US" dirty="0">
                <a:effectLst/>
              </a:rPr>
              <a:t>) </a:t>
            </a:r>
            <a:r>
              <a:rPr lang="en-US" b="1" u="sng" dirty="0">
                <a:effectLst/>
              </a:rPr>
              <a:t>P</a:t>
            </a:r>
            <a:r>
              <a:rPr lang="en-US" dirty="0">
                <a:effectLst/>
              </a:rPr>
              <a:t>erceived self-interest, ii) </a:t>
            </a:r>
            <a:r>
              <a:rPr lang="en-US" b="1" u="sng" dirty="0">
                <a:effectLst/>
              </a:rPr>
              <a:t>I</a:t>
            </a:r>
            <a:r>
              <a:rPr lang="en-US" dirty="0">
                <a:effectLst/>
              </a:rPr>
              <a:t>mmediate needs, and iii) </a:t>
            </a:r>
            <a:r>
              <a:rPr lang="en-US" b="1" u="sng" dirty="0">
                <a:effectLst/>
              </a:rPr>
              <a:t>E</a:t>
            </a:r>
            <a:r>
              <a:rPr lang="en-US" dirty="0">
                <a:effectLst/>
              </a:rPr>
              <a:t>xperience.</a:t>
            </a:r>
          </a:p>
          <a:p>
            <a:pPr marL="0" marR="0" algn="just">
              <a:spcBef>
                <a:spcPts val="0"/>
              </a:spcBef>
              <a:spcAft>
                <a:spcPts val="0"/>
              </a:spcAft>
            </a:pPr>
            <a:endParaRPr lang="en-US" b="1" dirty="0">
              <a:effectLst/>
            </a:endParaRPr>
          </a:p>
          <a:p>
            <a:pPr marL="0" marR="0" algn="just">
              <a:spcBef>
                <a:spcPts val="0"/>
              </a:spcBef>
              <a:spcAft>
                <a:spcPts val="0"/>
              </a:spcAft>
            </a:pPr>
            <a:r>
              <a:rPr lang="en-US" b="1" dirty="0">
                <a:effectLst/>
              </a:rPr>
              <a:t>1. Perceived self-interest.</a:t>
            </a:r>
            <a:r>
              <a:rPr lang="en-US" dirty="0">
                <a:effectLst/>
              </a:rPr>
              <a:t> In most situations, people will act, take positions, or assume beliefs based on what they </a:t>
            </a:r>
            <a:r>
              <a:rPr lang="en-US" i="1" dirty="0">
                <a:effectLst/>
              </a:rPr>
              <a:t>perceive</a:t>
            </a:r>
            <a:r>
              <a:rPr lang="en-US" dirty="0">
                <a:effectLst/>
              </a:rPr>
              <a:t> are in their own best interests. Therefore, recognizing the subject's perception is a critical component of a persuasion. You cannot access the receiver's perception until you have his or her attention. Once you have the receiver's attention, you can fill his or her mind with your information. </a:t>
            </a:r>
          </a:p>
        </p:txBody>
      </p:sp>
    </p:spTree>
    <p:extLst>
      <p:ext uri="{BB962C8B-B14F-4D97-AF65-F5344CB8AC3E}">
        <p14:creationId xmlns:p14="http://schemas.microsoft.com/office/powerpoint/2010/main" val="332534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dirty="0"/>
          </a:p>
          <a:p>
            <a:pPr marL="0" marR="0" algn="just">
              <a:spcBef>
                <a:spcPts val="0"/>
              </a:spcBef>
              <a:spcAft>
                <a:spcPts val="0"/>
              </a:spcAft>
            </a:pPr>
            <a:r>
              <a:rPr lang="en-US" b="1" dirty="0"/>
              <a:t>Explain </a:t>
            </a:r>
          </a:p>
          <a:p>
            <a:pPr marL="0" marR="0" algn="just">
              <a:spcBef>
                <a:spcPts val="0"/>
              </a:spcBef>
              <a:spcAft>
                <a:spcPts val="0"/>
              </a:spcAft>
            </a:pPr>
            <a:endParaRPr lang="en-US" b="1" dirty="0">
              <a:effectLst/>
            </a:endParaRPr>
          </a:p>
          <a:p>
            <a:pPr marL="0" marR="0" algn="just">
              <a:spcBef>
                <a:spcPts val="0"/>
              </a:spcBef>
              <a:spcAft>
                <a:spcPts val="0"/>
              </a:spcAft>
            </a:pPr>
            <a:r>
              <a:rPr lang="en-US" b="1" dirty="0">
                <a:effectLst/>
              </a:rPr>
              <a:t>2. Immediate need.</a:t>
            </a:r>
            <a:r>
              <a:rPr lang="en-US" dirty="0">
                <a:effectLst/>
              </a:rPr>
              <a:t> Human beings generally operate under a hierarchy of needs.</a:t>
            </a:r>
          </a:p>
          <a:p>
            <a:pPr marL="0" marR="0" algn="just">
              <a:spcBef>
                <a:spcPts val="0"/>
              </a:spcBef>
              <a:spcAft>
                <a:spcPts val="0"/>
              </a:spcAft>
            </a:pPr>
            <a:endParaRPr lang="en-US" dirty="0">
              <a:effectLst/>
            </a:endParaRPr>
          </a:p>
          <a:p>
            <a:pPr marL="0" marR="0" algn="just">
              <a:spcBef>
                <a:spcPts val="0"/>
              </a:spcBef>
              <a:spcAft>
                <a:spcPts val="0"/>
              </a:spcAft>
            </a:pPr>
            <a:r>
              <a:rPr lang="en-US" b="1" dirty="0">
                <a:effectLst/>
              </a:rPr>
              <a:t>Instructor Note</a:t>
            </a:r>
            <a:r>
              <a:rPr lang="en-US" b="0" dirty="0">
                <a:effectLst/>
              </a:rPr>
              <a:t> Click to the following slide which displays Maslow’s Hierarchy of needs and explain, then click to the next slide to complete the discussion of Immediate Need.</a:t>
            </a:r>
            <a:endParaRPr lang="en-US" b="1" dirty="0">
              <a:effectLst/>
            </a:endParaRPr>
          </a:p>
        </p:txBody>
      </p:sp>
    </p:spTree>
    <p:extLst>
      <p:ext uri="{BB962C8B-B14F-4D97-AF65-F5344CB8AC3E}">
        <p14:creationId xmlns:p14="http://schemas.microsoft.com/office/powerpoint/2010/main" val="827547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dirty="0"/>
          </a:p>
          <a:p>
            <a:pPr marL="0" marR="0" algn="just">
              <a:spcBef>
                <a:spcPts val="0"/>
              </a:spcBef>
              <a:spcAft>
                <a:spcPts val="0"/>
              </a:spcAft>
            </a:pPr>
            <a:r>
              <a:rPr lang="en-US" b="1" dirty="0"/>
              <a:t>Explain </a:t>
            </a:r>
            <a:r>
              <a:rPr lang="en-US" dirty="0">
                <a:effectLst/>
              </a:rPr>
              <a:t>In 1943, psychologist Abraham Maslow developed a theory that attempts to lay out a hierarchy of human needs and human growth in "A Theory of Human Motivation" and in a subsequent book titled </a:t>
            </a:r>
            <a:r>
              <a:rPr lang="en-US" i="1" dirty="0">
                <a:effectLst/>
              </a:rPr>
              <a:t>Motivation and Personality</a:t>
            </a:r>
            <a:r>
              <a:rPr lang="en-US" dirty="0">
                <a:effectLst/>
              </a:rPr>
              <a:t>. Maslow's hierarchy suggests that people are motivated to fulfill basic needs before moving on to more advanced needs.</a:t>
            </a:r>
          </a:p>
          <a:p>
            <a:pPr marL="0" marR="0" algn="just">
              <a:spcBef>
                <a:spcPts val="0"/>
              </a:spcBef>
              <a:spcAft>
                <a:spcPts val="0"/>
              </a:spcAft>
            </a:pPr>
            <a:endParaRPr lang="en-US" dirty="0">
              <a:effectLst/>
            </a:endParaRPr>
          </a:p>
          <a:p>
            <a:pPr marL="0" marR="0" algn="just">
              <a:spcBef>
                <a:spcPts val="0"/>
              </a:spcBef>
              <a:spcAft>
                <a:spcPts val="0"/>
              </a:spcAft>
            </a:pPr>
            <a:r>
              <a:rPr lang="en-US" dirty="0">
                <a:effectLst/>
              </a:rPr>
              <a:t>The hierarchy is typically displayed as a pyramid. The most basic needs occupy the lowest, broadest levels of the pyramid; progressively more advanced needs are located at higher levels of the pyramid. Needs at the bottom of the pyramid are basic physical requirements including food, water, sleep, and warmth. Once these lower-level needs are met, people can move on to the next level of needs, which are for safety and security. According to Maslow, as people progress, their needs become increasingly psychological and social. Soon, the need for love, friendship, and intimacy becomes important. In the next step of growth and development, the need for personal esteem and feelings of accomplishment take priority. While the hierarchy represents only broad generalizations, it is construction to use it in the context of understanding the role of immediate needs in developing a successful persuasion process. </a:t>
            </a:r>
            <a:endParaRPr lang="en-US" dirty="0"/>
          </a:p>
        </p:txBody>
      </p:sp>
    </p:spTree>
    <p:extLst>
      <p:ext uri="{BB962C8B-B14F-4D97-AF65-F5344CB8AC3E}">
        <p14:creationId xmlns:p14="http://schemas.microsoft.com/office/powerpoint/2010/main" val="1762533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dirty="0"/>
          </a:p>
          <a:p>
            <a:pPr marL="0" marR="0" algn="just">
              <a:spcBef>
                <a:spcPts val="0"/>
              </a:spcBef>
              <a:spcAft>
                <a:spcPts val="0"/>
              </a:spcAft>
            </a:pPr>
            <a:r>
              <a:rPr lang="en-US" b="1" dirty="0"/>
              <a:t>Explain </a:t>
            </a:r>
            <a:r>
              <a:rPr lang="en-US" dirty="0">
                <a:effectLst/>
              </a:rPr>
              <a:t>Different people have different needs and as we move through our lives, our needs vary at different times. In terms of persuasive communication, it is important to understand that a need's urgency is affected by how long that need is unfulfilled, attention to the need, and opportunity. The human mind focuses on the immediate and it is possible for an immediate need to override a stronger need. The sender must work to place the associated need in the front of the receiver's mind to make it an immediate need.</a:t>
            </a:r>
          </a:p>
        </p:txBody>
      </p:sp>
    </p:spTree>
    <p:extLst>
      <p:ext uri="{BB962C8B-B14F-4D97-AF65-F5344CB8AC3E}">
        <p14:creationId xmlns:p14="http://schemas.microsoft.com/office/powerpoint/2010/main" val="2261277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dirty="0"/>
          </a:p>
          <a:p>
            <a:pPr marL="0" marR="0" algn="just">
              <a:spcBef>
                <a:spcPts val="0"/>
              </a:spcBef>
              <a:spcAft>
                <a:spcPts val="0"/>
              </a:spcAft>
            </a:pPr>
            <a:r>
              <a:rPr lang="en-US" b="1" dirty="0"/>
              <a:t>Explain </a:t>
            </a:r>
          </a:p>
          <a:p>
            <a:pPr marL="0" marR="0" algn="just">
              <a:spcBef>
                <a:spcPts val="0"/>
              </a:spcBef>
              <a:spcAft>
                <a:spcPts val="0"/>
              </a:spcAft>
            </a:pPr>
            <a:endParaRPr lang="en-US" b="1" dirty="0"/>
          </a:p>
          <a:p>
            <a:pPr marL="0" marR="0" algn="just">
              <a:spcBef>
                <a:spcPts val="0"/>
              </a:spcBef>
              <a:spcAft>
                <a:spcPts val="0"/>
              </a:spcAft>
            </a:pPr>
            <a:r>
              <a:rPr lang="en-US" b="1" dirty="0">
                <a:effectLst/>
              </a:rPr>
              <a:t>3. Experience. </a:t>
            </a:r>
            <a:r>
              <a:rPr lang="en-US" dirty="0">
                <a:effectLst/>
              </a:rPr>
              <a:t>This involves the receiver's mind reacting to and utilizing the information it has received that is credible based on what the receiver has experienced or consistent with beliefs and positions that are held by the receiver. </a:t>
            </a:r>
          </a:p>
        </p:txBody>
      </p:sp>
    </p:spTree>
    <p:extLst>
      <p:ext uri="{BB962C8B-B14F-4D97-AF65-F5344CB8AC3E}">
        <p14:creationId xmlns:p14="http://schemas.microsoft.com/office/powerpoint/2010/main" val="1091868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sz="1100" b="1"/>
              <a:t>Display</a:t>
            </a:r>
            <a:r>
              <a:rPr lang="en-US" sz="1100"/>
              <a:t> slide.</a:t>
            </a:r>
          </a:p>
          <a:p>
            <a:endParaRPr lang="en-US" sz="1100" b="1"/>
          </a:p>
          <a:p>
            <a:pPr marL="0" marR="0" algn="just">
              <a:spcBef>
                <a:spcPts val="0"/>
              </a:spcBef>
              <a:spcAft>
                <a:spcPts val="0"/>
              </a:spcAft>
            </a:pPr>
            <a:r>
              <a:rPr lang="en-US" sz="1100" b="1"/>
              <a:t>Explain</a:t>
            </a:r>
            <a:r>
              <a:rPr lang="en-US" sz="1100"/>
              <a:t> </a:t>
            </a:r>
            <a:r>
              <a:rPr lang="en-US" sz="1100">
                <a:effectLst/>
              </a:rPr>
              <a:t>Experimentation has shown that two different hemispheres, or sides, of the brain are responsible for two different modes or manners of thinking. Research indicates that we prefer one side or the other. The concept of right brain and left-brain thinking developed from the research of an American psychobiologist Roger W. Sperry in the late 1960s. He discovered that the human brain has two very different ways of thinking. Sperry's studies demonstrated that the left and right hemispheres are specialized for different tasks. The left hemisphere side of the brain is normally specialized for analytical and verbal tasks. It processes information in an analytical and sequential way, looking first at the pieces then putting them together to get the whole. The right hemisphere is specialized for visual tasks and processes information in an intuitive and simultaneous way, looking first at the whole picture, then the details. While we have a natural tendency towards one way of thinking, the two sides of our brain work together in our everyday lives. The distinctions between the left and right hemispheres are subtle: not all functions commonly associated with the left-brain are located exclusively in that side of the cortex, and not all so-called right-brain functions are exclusive to the right. Nonetheless, the left-right breakdown does usefully capture the different ways that individuals think, plan, and problem solve and is therefore worth considering when developing a persuasive argument.</a:t>
            </a:r>
          </a:p>
          <a:p>
            <a:pPr marL="0" marR="0" algn="just">
              <a:spcBef>
                <a:spcPts val="0"/>
              </a:spcBef>
              <a:spcAft>
                <a:spcPts val="0"/>
              </a:spcAft>
            </a:pPr>
            <a:endParaRPr lang="en-US" sz="1100">
              <a:effectLst/>
            </a:endParaRPr>
          </a:p>
          <a:p>
            <a:pPr marL="0" marR="0" algn="just">
              <a:spcBef>
                <a:spcPts val="0"/>
              </a:spcBef>
              <a:spcAft>
                <a:spcPts val="0"/>
              </a:spcAft>
            </a:pPr>
            <a:r>
              <a:rPr lang="en-US" sz="1100">
                <a:effectLst/>
              </a:rPr>
              <a:t>Sperry conducted "split-brain" studies on the connection between the brain's left and right hemispheres, proving that neural circuitry is set up for specific functions, and showing that the two sides of the brain can operate almost independently. He won the Nobel Prize for Medicine or Physiology in 1981. </a:t>
            </a:r>
            <a:r>
              <a:rPr lang="en-US" sz="1100" u="sng">
                <a:effectLst/>
              </a:rPr>
              <a:t>http://www.nobelprize.org/nobel_prizes/medicine/laureates/1981/index.html</a:t>
            </a:r>
            <a:endParaRPr lang="en-US" sz="1100">
              <a:effectLst/>
            </a:endParaRPr>
          </a:p>
          <a:p>
            <a:endParaRPr lang="en-US" sz="1100"/>
          </a:p>
        </p:txBody>
      </p:sp>
    </p:spTree>
    <p:extLst>
      <p:ext uri="{BB962C8B-B14F-4D97-AF65-F5344CB8AC3E}">
        <p14:creationId xmlns:p14="http://schemas.microsoft.com/office/powerpoint/2010/main" val="1084002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pPr marL="0" marR="0" lvl="0" indent="0" defTabSz="914400" rtl="0" eaLnBrk="1" fontAlgn="auto" latinLnBrk="0" hangingPunct="1">
              <a:lnSpc>
                <a:spcPct val="100000"/>
              </a:lnSpc>
              <a:spcBef>
                <a:spcPts val="0"/>
              </a:spcBef>
              <a:spcAft>
                <a:spcPts val="0"/>
              </a:spcAft>
              <a:buClrTx/>
              <a:buSzTx/>
              <a:buFontTx/>
              <a:buNone/>
              <a:tabLst/>
              <a:defRPr/>
            </a:pPr>
            <a:r>
              <a:rPr lang="en-US" b="1" dirty="0"/>
              <a:t>Explain </a:t>
            </a:r>
            <a:r>
              <a:rPr lang="en-US" dirty="0">
                <a:effectLst/>
              </a:rPr>
              <a:t>Experimentation has shown that two different hemispheres, or sides, of the brain are responsible for two different modes or manners of thinking. Research indicates that we prefer one side or the other. The concept of right brain and left-brain thinking developed from the research of an American psychobiologist Roger W. Sperry in the late 1960s. He discovered that the human brain has two very different ways of thinking. Sperry's studies demonstrated that the left and right hemispheres are specialized for different tasks. Sperry conducted "split-brain" studies on the connection between the brain's left and right hemispheres, proving that neural circuitry is set up for specific functions, and showing that the two sides of the brain can operate almost independently. He won the Nobel Prize for Medicine or Physiology in 1981.</a:t>
            </a:r>
          </a:p>
          <a:p>
            <a:pPr marL="0" marR="0" lvl="0" indent="0" defTabSz="914400" rtl="0" eaLnBrk="1" fontAlgn="auto" latinLnBrk="0" hangingPunct="1">
              <a:lnSpc>
                <a:spcPct val="100000"/>
              </a:lnSpc>
              <a:spcBef>
                <a:spcPts val="0"/>
              </a:spcBef>
              <a:spcAft>
                <a:spcPts val="0"/>
              </a:spcAft>
              <a:buClrTx/>
              <a:buSzTx/>
              <a:buFontTx/>
              <a:buNone/>
              <a:tabLst/>
              <a:defRPr/>
            </a:pPr>
            <a:r>
              <a:rPr lang="en-US" dirty="0">
                <a:effectLst/>
              </a:rPr>
              <a:t> </a:t>
            </a:r>
            <a:r>
              <a:rPr lang="en-US" u="sng" dirty="0">
                <a:effectLst/>
              </a:rPr>
              <a:t>http://www.nobelprize.org/nobel_prizes/medicine/laureates/1981/index.html</a:t>
            </a:r>
            <a:endParaRPr lang="en-US" dirty="0">
              <a:effectLst/>
            </a:endParaRPr>
          </a:p>
          <a:p>
            <a:pPr marL="0" marR="0">
              <a:spcBef>
                <a:spcPts val="0"/>
              </a:spcBef>
              <a:spcAft>
                <a:spcPts val="0"/>
              </a:spcAft>
            </a:pPr>
            <a:endParaRPr lang="en-US" dirty="0"/>
          </a:p>
        </p:txBody>
      </p:sp>
    </p:spTree>
    <p:extLst>
      <p:ext uri="{BB962C8B-B14F-4D97-AF65-F5344CB8AC3E}">
        <p14:creationId xmlns:p14="http://schemas.microsoft.com/office/powerpoint/2010/main" val="1758823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a:p>
          <a:p>
            <a:r>
              <a:rPr lang="en-US" b="1"/>
              <a:t>Explain</a:t>
            </a:r>
          </a:p>
          <a:p>
            <a:endParaRPr lang="en-US" b="1"/>
          </a:p>
          <a:p>
            <a:r>
              <a:rPr lang="en-US" b="1"/>
              <a:t>Left Hemisphere. </a:t>
            </a:r>
            <a:r>
              <a:rPr lang="en-US" b="0"/>
              <a:t>Left-brain thinkers tend to think logically, sequentially, analytically, rationally, and objectively and to be detail oriented. They prefer reason to intuition. The focus of the left-brain is verbal; the left brain processes information in an analytical and sequential way, looking first at the pieces, then putting them together in a meaningful whole. Problems are equations that can be broken down and solved. Left-brain thinkers draw upon rules and best practices when confronted with a new idea. Successful left-brain persuasion approaches tend to involve appeals to association and values.</a:t>
            </a:r>
          </a:p>
          <a:p>
            <a:endParaRPr lang="en-US" b="0"/>
          </a:p>
          <a:p>
            <a:r>
              <a:rPr lang="en-US" b="0"/>
              <a:t>a. Appeals to association include:</a:t>
            </a:r>
          </a:p>
          <a:p>
            <a:pPr lvl="1"/>
            <a:r>
              <a:rPr lang="en-US" b="0" err="1"/>
              <a:t>i</a:t>
            </a:r>
            <a:r>
              <a:rPr lang="en-US" b="0"/>
              <a:t>. Bandwagon: a person desire to belong; </a:t>
            </a:r>
          </a:p>
          <a:p>
            <a:pPr lvl="1"/>
            <a:r>
              <a:rPr lang="en-US" b="0"/>
              <a:t>ii. Snob: a person's desire to feel superior to others;</a:t>
            </a:r>
          </a:p>
          <a:p>
            <a:pPr lvl="1"/>
            <a:r>
              <a:rPr lang="en-US" b="0"/>
              <a:t>iii. Testimonial: based on the endorsement of a well-known figure or expert; and </a:t>
            </a:r>
          </a:p>
          <a:p>
            <a:pPr lvl="1"/>
            <a:r>
              <a:rPr lang="en-US" b="0"/>
              <a:t>iv. Transfer: connecting an issue or idea with a positive image or feeling.</a:t>
            </a:r>
          </a:p>
          <a:p>
            <a:endParaRPr lang="en-US" b="0"/>
          </a:p>
          <a:p>
            <a:r>
              <a:rPr lang="en-US" b="0"/>
              <a:t>b. Appeals to values include:</a:t>
            </a:r>
          </a:p>
          <a:p>
            <a:pPr lvl="1"/>
            <a:r>
              <a:rPr lang="en-US" b="0" err="1"/>
              <a:t>i</a:t>
            </a:r>
            <a:r>
              <a:rPr lang="en-US" b="0"/>
              <a:t>. Ethical: gaining moral support for a claim by linking the claim to a widely accepted value; and.</a:t>
            </a:r>
          </a:p>
          <a:p>
            <a:pPr lvl="1"/>
            <a:r>
              <a:rPr lang="en-US" b="0"/>
              <a:t>ii. Either/or: giving only two choices and offering not middle ground.</a:t>
            </a:r>
          </a:p>
        </p:txBody>
      </p:sp>
    </p:spTree>
    <p:extLst>
      <p:ext uri="{BB962C8B-B14F-4D97-AF65-F5344CB8AC3E}">
        <p14:creationId xmlns:p14="http://schemas.microsoft.com/office/powerpoint/2010/main" val="2796743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a:p>
          <a:p>
            <a:r>
              <a:rPr lang="en-US" b="1"/>
              <a:t>Explain</a:t>
            </a:r>
          </a:p>
          <a:p>
            <a:endParaRPr lang="en-US" b="1"/>
          </a:p>
          <a:p>
            <a:r>
              <a:rPr lang="en-US" b="1"/>
              <a:t>Right Hemisphere. </a:t>
            </a:r>
            <a:r>
              <a:rPr lang="en-US" b="0"/>
              <a:t>The right brain is associated with random, intuitive, holistic, synthesized and subjective thinking. Right brain thinkers tend to be less detail-oriented than left-brain thinkers. The focus of the right brain is visual; the right-brain processes information in an intuitive and simultaneous way, looking first at the whole picture, then at the details. Successful right-brain persuasion approaches tend to involve appeals to emotion.</a:t>
            </a:r>
          </a:p>
          <a:p>
            <a:endParaRPr lang="en-US" b="0"/>
          </a:p>
          <a:p>
            <a:r>
              <a:rPr lang="en-US" b="0"/>
              <a:t>a. Fear: that safety, security or health is in danger;</a:t>
            </a:r>
          </a:p>
          <a:p>
            <a:r>
              <a:rPr lang="en-US" b="0"/>
              <a:t>b. Compassion: pity and empathy for what others are going through; and</a:t>
            </a:r>
          </a:p>
          <a:p>
            <a:r>
              <a:rPr lang="en-US" b="0"/>
              <a:t>c. Flattery: making people feel good about themselves by complimenting their intelligence, good taste, or some other favorable trait.</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Designing persuasion approaches. </a:t>
            </a:r>
            <a:r>
              <a:rPr lang="en-US">
                <a:effectLst/>
              </a:rPr>
              <a:t>While brain research confirms that both sides of the brain are involved in nearly every human activity, we do know that most people seem to have a dominant side. This dominance is not isolated or absolute. The key thing to remember from the standpoint of persuasive communication is that when learning is new, difficult, or stressful the receiver </a:t>
            </a:r>
            <a:r>
              <a:rPr lang="en-US" i="1">
                <a:effectLst/>
              </a:rPr>
              <a:t>prefers</a:t>
            </a:r>
            <a:r>
              <a:rPr lang="en-US">
                <a:effectLst/>
              </a:rPr>
              <a:t> to learn in a certain way. The characteristics commonly attributed to each side of the brain serve as an appropriate guide for ways of persuading more efficiently by using the preferred learning approach. Acknowledgment of this concept is yet another strategy in your persuasion toolbox.</a:t>
            </a:r>
          </a:p>
          <a:p>
            <a:endParaRPr lang="en-US" b="0"/>
          </a:p>
        </p:txBody>
      </p:sp>
    </p:spTree>
    <p:extLst>
      <p:ext uri="{BB962C8B-B14F-4D97-AF65-F5344CB8AC3E}">
        <p14:creationId xmlns:p14="http://schemas.microsoft.com/office/powerpoint/2010/main" val="95820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dirty="0"/>
          </a:p>
          <a:p>
            <a:r>
              <a:rPr lang="en-US" b="1" dirty="0"/>
              <a:t>Say </a:t>
            </a:r>
            <a:r>
              <a:rPr lang="en-US" b="0" dirty="0"/>
              <a:t>To ensure a positive learning experience for all, we ask that you turn on and share your webcams at all times during this session. Additionally, please mute your line when not speaking so everyone can be heard. Also, we encourage class participation so if you would like to share something we ask that you raise your hand using the feature provided in the webhosting platform and wait for the facilitator or instructor to call on you before unmuting your line.</a:t>
            </a:r>
            <a:endParaRPr lang="en-US" b="1" dirty="0"/>
          </a:p>
        </p:txBody>
      </p:sp>
    </p:spTree>
    <p:extLst>
      <p:ext uri="{BB962C8B-B14F-4D97-AF65-F5344CB8AC3E}">
        <p14:creationId xmlns:p14="http://schemas.microsoft.com/office/powerpoint/2010/main" val="76041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dirty="0"/>
          </a:p>
          <a:p>
            <a:r>
              <a:rPr lang="en-US" b="1" dirty="0"/>
              <a:t>Explain </a:t>
            </a:r>
            <a:r>
              <a:rPr lang="en-US" dirty="0">
                <a:effectLst/>
              </a:rPr>
              <a:t>While brain research confirms that both sides of the brain are involved in nearly every human activity, we do know that most people seem to have a dominant side. This dominance is not isolated or absolute. The key thing to remember from the standpoint of persuasive communication is that when learning is new, difficult, or stressful the receiver </a:t>
            </a:r>
            <a:r>
              <a:rPr lang="en-US" i="1" dirty="0">
                <a:effectLst/>
              </a:rPr>
              <a:t>prefers</a:t>
            </a:r>
            <a:r>
              <a:rPr lang="en-US" dirty="0">
                <a:effectLst/>
              </a:rPr>
              <a:t> to learn in a certain way. The characteristics commonly attributed to each side of the brain serve as an appropriate guide for ways of persuading more efficiently by using the preferred learning approach. Acknowledgment of this concept is yet another strategy in your persuasion toolbox.</a:t>
            </a:r>
          </a:p>
          <a:p>
            <a:endParaRPr lang="en-US" b="0" dirty="0"/>
          </a:p>
        </p:txBody>
      </p:sp>
    </p:spTree>
    <p:extLst>
      <p:ext uri="{BB962C8B-B14F-4D97-AF65-F5344CB8AC3E}">
        <p14:creationId xmlns:p14="http://schemas.microsoft.com/office/powerpoint/2010/main" val="616759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r>
              <a:rPr lang="en-US"/>
              <a:t> </a:t>
            </a:r>
          </a:p>
          <a:p>
            <a:r>
              <a:rPr lang="en-US" b="1"/>
              <a:t>Ask</a:t>
            </a:r>
            <a:r>
              <a:rPr lang="en-US"/>
              <a:t> if there are any final questions before moving on.</a:t>
            </a:r>
          </a:p>
          <a:p>
            <a:endParaRPr lang="en-US"/>
          </a:p>
        </p:txBody>
      </p:sp>
    </p:spTree>
    <p:extLst>
      <p:ext uri="{BB962C8B-B14F-4D97-AF65-F5344CB8AC3E}">
        <p14:creationId xmlns:p14="http://schemas.microsoft.com/office/powerpoint/2010/main" val="2056884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Explain</a:t>
            </a:r>
            <a:r>
              <a:rPr lang="en-US"/>
              <a:t> We’ll now look at some of the history and background of persuasive argument.</a:t>
            </a:r>
          </a:p>
        </p:txBody>
      </p:sp>
    </p:spTree>
    <p:extLst>
      <p:ext uri="{BB962C8B-B14F-4D97-AF65-F5344CB8AC3E}">
        <p14:creationId xmlns:p14="http://schemas.microsoft.com/office/powerpoint/2010/main" val="1386123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Explain</a:t>
            </a:r>
            <a:r>
              <a:rPr lang="en-US"/>
              <a:t> </a:t>
            </a:r>
            <a:r>
              <a:rPr lang="en-US">
                <a:solidFill>
                  <a:srgbClr val="000000"/>
                </a:solidFill>
                <a:effectLst/>
              </a:rPr>
              <a:t>The ancient Greeks were among the first to advocate the importance of rhetoric, oration, persuasion, and communication. The Greek philosopher </a:t>
            </a:r>
            <a:r>
              <a:rPr lang="en-US">
                <a:effectLst/>
              </a:rPr>
              <a:t>Aristotle defined the rhetorician as someone who is always able to see what is persuasive and rhetoric as the ability to see what is possibly persuasive in every given case.</a:t>
            </a:r>
            <a:r>
              <a:rPr lang="en-US" baseline="30000">
                <a:effectLst/>
              </a:rPr>
              <a:t> </a:t>
            </a:r>
            <a:r>
              <a:rPr lang="en-US">
                <a:effectLst/>
              </a:rPr>
              <a:t>Aristotle's </a:t>
            </a:r>
            <a:r>
              <a:rPr lang="en-US" i="1">
                <a:effectLst/>
              </a:rPr>
              <a:t>Rhetoric</a:t>
            </a:r>
            <a:r>
              <a:rPr lang="en-US">
                <a:effectLst/>
              </a:rPr>
              <a:t> is an ancient Greek treatise on the art of persuasion, dating from the 4th century BC. The treatise consists of three books. Book I is a general overview, presenting the purposes of rhetoric and a working definition. It also offers a detailed discussion of the major contexts and types of rhetoric. Book II discusses in detail the three means of persuasion that an orator must rely upon, credibility (</a:t>
            </a:r>
            <a:r>
              <a:rPr lang="en-US" i="1">
                <a:effectLst/>
              </a:rPr>
              <a:t>ethos</a:t>
            </a:r>
            <a:r>
              <a:rPr lang="en-US">
                <a:effectLst/>
              </a:rPr>
              <a:t>), in the emotions and psychology of the audience (</a:t>
            </a:r>
            <a:r>
              <a:rPr lang="en-US" i="1">
                <a:effectLst/>
              </a:rPr>
              <a:t>pathos</a:t>
            </a:r>
            <a:r>
              <a:rPr lang="en-US">
                <a:effectLst/>
              </a:rPr>
              <a:t>), and in patterns of reasoning (</a:t>
            </a:r>
            <a:r>
              <a:rPr lang="en-US" i="1">
                <a:effectLst/>
              </a:rPr>
              <a:t>logos</a:t>
            </a:r>
            <a:r>
              <a:rPr lang="en-US">
                <a:effectLst/>
              </a:rPr>
              <a:t>). Book III introduces the elements of style.</a:t>
            </a:r>
            <a:endParaRPr lang="en-US" baseline="300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30000">
              <a:effectLst/>
            </a:endParaRPr>
          </a:p>
          <a:p>
            <a:pPr marL="0" marR="0" algn="just">
              <a:spcBef>
                <a:spcPts val="0"/>
              </a:spcBef>
              <a:spcAft>
                <a:spcPts val="0"/>
              </a:spcAft>
            </a:pPr>
            <a:r>
              <a:rPr lang="en-US">
                <a:effectLst/>
              </a:rPr>
              <a:t>Of course, that does not mean that a speaker who considers himself or herself a "rhetorician" is able to convince under all circumstances. Rather he or she is in a situation similar to that of the attorney. A good attorney has a full grasp of his professional craft only if he or she considers every possible legal principle or argument that could help the client, though that attorney may not be able to win every case. Likewise, a rhetorician has a complete grasp of his or her method when all available means of persuasion are discovered, though he or she is not able to convince everyone. </a:t>
            </a:r>
          </a:p>
          <a:p>
            <a:pPr marL="0" marR="0" algn="just">
              <a:spcBef>
                <a:spcPts val="0"/>
              </a:spcBef>
              <a:spcAft>
                <a:spcPts val="0"/>
              </a:spcAft>
            </a:pPr>
            <a:r>
              <a:rPr lang="en-US">
                <a:effectLst/>
              </a:rPr>
              <a:t> </a:t>
            </a:r>
          </a:p>
          <a:p>
            <a:pPr marL="0" marR="0" algn="just">
              <a:spcBef>
                <a:spcPts val="0"/>
              </a:spcBef>
              <a:spcAft>
                <a:spcPts val="0"/>
              </a:spcAft>
            </a:pPr>
            <a:r>
              <a:rPr lang="en-US">
                <a:effectLst/>
              </a:rPr>
              <a:t>Aristotle proposed that the interaction of text, writer or speaker and audience determines the structure and language of argument. The </a:t>
            </a:r>
            <a:r>
              <a:rPr lang="en-US">
                <a:solidFill>
                  <a:srgbClr val="000000"/>
                </a:solidFill>
                <a:effectLst/>
              </a:rPr>
              <a:t>Rhetorical Appeal model is based on Aristotle’s teachings and provides that a speaker’s ability to persuade depends on how well he or she appeals to the audience in three different aspects – ethos, pathos and logos.</a:t>
            </a:r>
            <a:endParaRPr lang="en-US"/>
          </a:p>
        </p:txBody>
      </p:sp>
    </p:spTree>
    <p:extLst>
      <p:ext uri="{BB962C8B-B14F-4D97-AF65-F5344CB8AC3E}">
        <p14:creationId xmlns:p14="http://schemas.microsoft.com/office/powerpoint/2010/main" val="1133241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a:t>
            </a:r>
            <a:r>
              <a:rPr lang="en-US" dirty="0"/>
              <a:t> </a:t>
            </a:r>
            <a:endParaRPr lang="en-US"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000000"/>
                </a:solidFill>
                <a:effectLst/>
              </a:rPr>
              <a:t>Ethos</a:t>
            </a:r>
            <a:r>
              <a:rPr lang="en-US" b="1" dirty="0">
                <a:solidFill>
                  <a:srgbClr val="000000"/>
                </a:solidFill>
                <a:effectLst/>
              </a:rPr>
              <a:t> </a:t>
            </a:r>
            <a:r>
              <a:rPr lang="en-US" dirty="0">
                <a:solidFill>
                  <a:srgbClr val="000000"/>
                </a:solidFill>
                <a:effectLst/>
              </a:rPr>
              <a:t>centers on the speaker’s ethical appeal. It revolves around the reputation, character, and credibility of the speaker and focuses on how he or she presents himself or herself.</a:t>
            </a:r>
            <a:r>
              <a:rPr lang="en-US" dirty="0">
                <a:effectLst/>
              </a:rPr>
              <a:t> </a:t>
            </a:r>
            <a:endParaRPr lang="en-US" dirty="0"/>
          </a:p>
        </p:txBody>
      </p:sp>
    </p:spTree>
    <p:extLst>
      <p:ext uri="{BB962C8B-B14F-4D97-AF65-F5344CB8AC3E}">
        <p14:creationId xmlns:p14="http://schemas.microsoft.com/office/powerpoint/2010/main" val="2633999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Explain</a:t>
            </a:r>
            <a:r>
              <a:rPr lang="en-US"/>
              <a:t> </a:t>
            </a:r>
            <a:endParaRPr lang="en-US">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0000"/>
                </a:solidFill>
                <a:effectLst/>
              </a:rPr>
              <a:t>Pathos</a:t>
            </a:r>
            <a:r>
              <a:rPr lang="en-US">
                <a:solidFill>
                  <a:srgbClr val="000000"/>
                </a:solidFill>
                <a:effectLst/>
              </a:rPr>
              <a:t> refers to emotional appeal and focuses on how the speaker presents his or her arguments. Using emotion effectively in persuasion involves understanding the emotions and feelings of the people you are appealing to in order to project your influence. Often the sender will use pathos to make his or her arguments matter to the receiver.</a:t>
            </a:r>
          </a:p>
        </p:txBody>
      </p:sp>
    </p:spTree>
    <p:extLst>
      <p:ext uri="{BB962C8B-B14F-4D97-AF65-F5344CB8AC3E}">
        <p14:creationId xmlns:p14="http://schemas.microsoft.com/office/powerpoint/2010/main" val="2493900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a:t>
            </a:r>
            <a:r>
              <a:rPr lang="en-US" dirty="0"/>
              <a:t> </a:t>
            </a:r>
            <a:endParaRPr lang="en-US"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rPr>
              <a:t>Logos</a:t>
            </a:r>
            <a:r>
              <a:rPr lang="en-US" dirty="0">
                <a:solidFill>
                  <a:srgbClr val="000000"/>
                </a:solidFill>
                <a:effectLst/>
              </a:rPr>
              <a:t> stresses logical appeal and focuses on how the speaker presents his or her arguments. This portion of the rhetorical appeal triangle is dependent upon evidence and reason. Facts and relevant data are used to make your case.</a:t>
            </a:r>
            <a:endParaRPr lang="en-US" dirty="0">
              <a:effectLst/>
            </a:endParaRPr>
          </a:p>
          <a:p>
            <a:pPr marL="0" marR="0" algn="just">
              <a:spcBef>
                <a:spcPts val="0"/>
              </a:spcBef>
              <a:spcAft>
                <a:spcPts val="0"/>
              </a:spcAft>
            </a:pPr>
            <a:r>
              <a:rPr lang="en-US" dirty="0">
                <a:solidFill>
                  <a:srgbClr val="000000"/>
                </a:solidFill>
                <a:effectLst/>
              </a:rPr>
              <a:t> </a:t>
            </a:r>
            <a:endParaRPr lang="en-US" dirty="0">
              <a:effectLst/>
            </a:endParaRPr>
          </a:p>
          <a:p>
            <a:pPr marL="0" marR="0">
              <a:spcBef>
                <a:spcPts val="0"/>
              </a:spcBef>
              <a:spcAft>
                <a:spcPts val="0"/>
              </a:spcAft>
            </a:pPr>
            <a:r>
              <a:rPr lang="en-US" dirty="0">
                <a:solidFill>
                  <a:srgbClr val="000000"/>
                </a:solidFill>
                <a:effectLst/>
              </a:rPr>
              <a:t>Successful persuasion is achieved when the sender convinces the receiver that the sender is credible (ethos) while using both emotional (pathos) and logical (logos) appeal to make the relevant points. An argument backed purely by facts and figures can get boring and cause an audience to tune out, thereby cutting off any opportunity to persuade. Conversely, an argument backed purely on emotional appeal may cause an audience to tune out due to a lack of proof or solid reasoning. Equal portions of </a:t>
            </a:r>
            <a:r>
              <a:rPr lang="en-US" i="1" dirty="0">
                <a:solidFill>
                  <a:srgbClr val="000000"/>
                </a:solidFill>
                <a:effectLst/>
              </a:rPr>
              <a:t>pathos</a:t>
            </a:r>
            <a:r>
              <a:rPr lang="en-US" dirty="0">
                <a:solidFill>
                  <a:srgbClr val="000000"/>
                </a:solidFill>
                <a:effectLst/>
              </a:rPr>
              <a:t> and </a:t>
            </a:r>
            <a:r>
              <a:rPr lang="en-US" i="1" dirty="0">
                <a:solidFill>
                  <a:srgbClr val="000000"/>
                </a:solidFill>
                <a:effectLst/>
              </a:rPr>
              <a:t>logos</a:t>
            </a:r>
            <a:r>
              <a:rPr lang="en-US" dirty="0">
                <a:solidFill>
                  <a:srgbClr val="000000"/>
                </a:solidFill>
                <a:effectLst/>
              </a:rPr>
              <a:t> from a credible sender will increase the likelihood of persuasion.</a:t>
            </a:r>
          </a:p>
          <a:p>
            <a:pPr marL="0" marR="0">
              <a:spcBef>
                <a:spcPts val="0"/>
              </a:spcBef>
              <a:spcAft>
                <a:spcPts val="0"/>
              </a:spcAft>
            </a:pPr>
            <a:endParaRPr lang="en-US" dirty="0">
              <a:solidFill>
                <a:srgbClr val="000000"/>
              </a:solidFill>
              <a:effectLst/>
            </a:endParaRPr>
          </a:p>
          <a:p>
            <a:pPr marL="0" marR="0">
              <a:spcBef>
                <a:spcPts val="0"/>
              </a:spcBef>
              <a:spcAft>
                <a:spcPts val="0"/>
              </a:spcAft>
            </a:pPr>
            <a:r>
              <a:rPr lang="en-US" dirty="0">
                <a:effectLst/>
              </a:rPr>
              <a:t>http://plato.stanford.edu/entries/aristotle-rhetoric/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Tree>
    <p:extLst>
      <p:ext uri="{BB962C8B-B14F-4D97-AF65-F5344CB8AC3E}">
        <p14:creationId xmlns:p14="http://schemas.microsoft.com/office/powerpoint/2010/main" val="623948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 </a:t>
            </a:r>
            <a:r>
              <a:rPr lang="en-US">
                <a:effectLst/>
              </a:rPr>
              <a:t>Alan H. Monroe was a professor at Purdue University in the 1930s and he created a structure for persuasive speeches based on the psychology of persuasion that is called Monroe's Motivated Sequence. This model is based on five steps that Monroe believed were the keys to persuasion because they follow the normal process of human thinking and are therefore more likely to motivate the receiver to respond affirmatively to the sender's purpose. The five steps are I) attention, 2) need, 3) satisfaction, 4) visualization, and 5) action.</a:t>
            </a:r>
          </a:p>
          <a:p>
            <a:pPr marL="0" marR="0">
              <a:spcBef>
                <a:spcPts val="0"/>
              </a:spcBef>
              <a:spcAft>
                <a:spcPts val="0"/>
              </a:spcAft>
            </a:pPr>
            <a:r>
              <a:rPr lang="en-US">
                <a:effectLst/>
              </a:rPr>
              <a:t>http://en.wikipedia.org/wiki/Monroe's_motivated_sequence</a:t>
            </a:r>
          </a:p>
        </p:txBody>
      </p:sp>
    </p:spTree>
    <p:extLst>
      <p:ext uri="{BB962C8B-B14F-4D97-AF65-F5344CB8AC3E}">
        <p14:creationId xmlns:p14="http://schemas.microsoft.com/office/powerpoint/2010/main" val="1692345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 </a:t>
            </a:r>
            <a:endParaRPr lang="en-US" b="1">
              <a:effectLst/>
            </a:endParaRPr>
          </a:p>
          <a:p>
            <a:pPr marL="0" marR="0" algn="just">
              <a:spcBef>
                <a:spcPts val="0"/>
              </a:spcBef>
              <a:spcAft>
                <a:spcPts val="0"/>
              </a:spcAft>
            </a:pPr>
            <a:endParaRPr lang="en-US" b="1">
              <a:effectLst/>
            </a:endParaRPr>
          </a:p>
          <a:p>
            <a:pPr marL="0" marR="0" indent="0">
              <a:spcBef>
                <a:spcPts val="0"/>
              </a:spcBef>
              <a:spcAft>
                <a:spcPts val="0"/>
              </a:spcAft>
              <a:buNone/>
            </a:pPr>
            <a:r>
              <a:rPr lang="en-US" b="1">
                <a:effectLst/>
              </a:rPr>
              <a:t>Attention. </a:t>
            </a:r>
            <a:r>
              <a:rPr lang="en-US">
                <a:effectLst/>
              </a:rPr>
              <a:t>In order to get someone to listen to your argument, you must first get his or her attention. After getting the audience's attention, the sender seeks to draw that attention to the need or problem. Tactics for gaining attention include (</a:t>
            </a:r>
            <a:r>
              <a:rPr lang="en-US" err="1">
                <a:effectLst/>
              </a:rPr>
              <a:t>i</a:t>
            </a:r>
            <a:r>
              <a:rPr lang="en-US">
                <a:effectLst/>
              </a:rPr>
              <a:t>) relating to the audience, (ii) an interesting or dramatic story, (iii) arousing curiosity, (iv) posing a question, (iv) using a relevant quote, (v) shocking statistics, (vi) bold visual aids, or (vii) something showing the importance of the subject. Attention can be very brief, so once you have it, move on quickly. </a:t>
            </a:r>
          </a:p>
        </p:txBody>
      </p:sp>
    </p:spTree>
    <p:extLst>
      <p:ext uri="{BB962C8B-B14F-4D97-AF65-F5344CB8AC3E}">
        <p14:creationId xmlns:p14="http://schemas.microsoft.com/office/powerpoint/2010/main" val="2433235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pPr marL="0" marR="0" algn="just">
              <a:spcBef>
                <a:spcPts val="0"/>
              </a:spcBef>
              <a:spcAft>
                <a:spcPts val="0"/>
              </a:spcAft>
            </a:pPr>
            <a:r>
              <a:rPr lang="en-US" b="1" dirty="0"/>
              <a:t>Explain</a:t>
            </a:r>
          </a:p>
          <a:p>
            <a:pPr marL="0" marR="0" algn="just">
              <a:spcBef>
                <a:spcPts val="0"/>
              </a:spcBef>
              <a:spcAft>
                <a:spcPts val="0"/>
              </a:spcAft>
            </a:pPr>
            <a:endParaRPr lang="en-US" b="1" dirty="0">
              <a:effectLst/>
            </a:endParaRPr>
          </a:p>
          <a:p>
            <a:pPr marL="0" marR="0" indent="0">
              <a:spcBef>
                <a:spcPts val="0"/>
              </a:spcBef>
              <a:spcAft>
                <a:spcPts val="0"/>
              </a:spcAft>
              <a:buNone/>
            </a:pPr>
            <a:r>
              <a:rPr lang="en-US" b="1" dirty="0">
                <a:effectLst/>
              </a:rPr>
              <a:t>Need. </a:t>
            </a:r>
            <a:r>
              <a:rPr lang="en-US" dirty="0">
                <a:effectLst/>
              </a:rPr>
              <a:t>The next step is to make the listener feel the need for change. The sender must describe the problem and its significance and stress that the problem will not change without taking action. This involves more than simply stating the need. In order to motivate, the sender must convince the audience into believing that it is a need that will affect them. Therefore, it is important at this stage to build a case showing the need. It is helpful to be familiar with what is important to the receiver and tailor the approach. A stimulated need leads the receiver to seek a solution. </a:t>
            </a:r>
          </a:p>
        </p:txBody>
      </p:sp>
    </p:spTree>
    <p:extLst>
      <p:ext uri="{BB962C8B-B14F-4D97-AF65-F5344CB8AC3E}">
        <p14:creationId xmlns:p14="http://schemas.microsoft.com/office/powerpoint/2010/main" val="305818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dirty="0"/>
          </a:p>
          <a:p>
            <a:r>
              <a:rPr lang="en-US" b="1" dirty="0"/>
              <a:t>Read </a:t>
            </a:r>
            <a:r>
              <a:rPr lang="en-US" b="0" dirty="0"/>
              <a:t>slide.</a:t>
            </a:r>
            <a:endParaRPr lang="en-US" b="1" dirty="0"/>
          </a:p>
        </p:txBody>
      </p:sp>
      <p:sp>
        <p:nvSpPr>
          <p:cNvPr id="4" name="Slide Number Placeholder 3"/>
          <p:cNvSpPr>
            <a:spLocks noGrp="1"/>
          </p:cNvSpPr>
          <p:nvPr>
            <p:ph type="sldNum" sz="quarter" idx="5"/>
          </p:nvPr>
        </p:nvSpPr>
        <p:spPr>
          <a:xfrm>
            <a:off x="3884613" y="8685213"/>
            <a:ext cx="2971800" cy="458787"/>
          </a:xfrm>
        </p:spPr>
        <p:txBody>
          <a:bodyPr/>
          <a:lstStyle/>
          <a:p>
            <a:fld id="{0ABD20E7-9A33-4E88-963B-B233FA85E04B}" type="slidenum">
              <a:rPr lang="en-US" smtClean="0"/>
              <a:t>4</a:t>
            </a:fld>
            <a:endParaRPr lang="en-US"/>
          </a:p>
        </p:txBody>
      </p:sp>
    </p:spTree>
    <p:extLst>
      <p:ext uri="{BB962C8B-B14F-4D97-AF65-F5344CB8AC3E}">
        <p14:creationId xmlns:p14="http://schemas.microsoft.com/office/powerpoint/2010/main" val="134793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 </a:t>
            </a:r>
            <a:endParaRPr lang="en-US">
              <a:effectLst/>
            </a:endParaRPr>
          </a:p>
          <a:p>
            <a:pPr marL="0" marR="0">
              <a:spcBef>
                <a:spcPts val="0"/>
              </a:spcBef>
              <a:spcAft>
                <a:spcPts val="0"/>
              </a:spcAft>
            </a:pPr>
            <a:endParaRPr lang="en-US" b="1">
              <a:effectLst/>
            </a:endParaRPr>
          </a:p>
          <a:p>
            <a:pPr marL="0" marR="0" indent="0">
              <a:spcBef>
                <a:spcPts val="0"/>
              </a:spcBef>
              <a:spcAft>
                <a:spcPts val="0"/>
              </a:spcAft>
              <a:buNone/>
            </a:pPr>
            <a:r>
              <a:rPr lang="en-US" b="1">
                <a:effectLst/>
              </a:rPr>
              <a:t>Satisfaction. </a:t>
            </a:r>
            <a:r>
              <a:rPr lang="en-US">
                <a:effectLst/>
              </a:rPr>
              <a:t>This is not about creating satisfaction but describing to the receiver how your position will meet the need, you addressed in step 2. The sender provides solutions and a plan of action for how to solve the problem. In determining solutions, the sender should ask, "What are all of the possible ways that this problem can be solved?" Ultimately, the sender describes what benefits will come or what negative consequences will be avoided if the receiver is persuaded by the sender's argument. </a:t>
            </a:r>
          </a:p>
        </p:txBody>
      </p:sp>
    </p:spTree>
    <p:extLst>
      <p:ext uri="{BB962C8B-B14F-4D97-AF65-F5344CB8AC3E}">
        <p14:creationId xmlns:p14="http://schemas.microsoft.com/office/powerpoint/2010/main" val="1476081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 </a:t>
            </a:r>
          </a:p>
          <a:p>
            <a:pPr marL="0" marR="0" algn="just">
              <a:spcBef>
                <a:spcPts val="0"/>
              </a:spcBef>
              <a:spcAft>
                <a:spcPts val="0"/>
              </a:spcAft>
            </a:pPr>
            <a:endParaRPr lang="en-US">
              <a:effectLst/>
            </a:endParaRPr>
          </a:p>
          <a:p>
            <a:pPr marL="0" marR="0" indent="0">
              <a:spcBef>
                <a:spcPts val="0"/>
              </a:spcBef>
              <a:spcAft>
                <a:spcPts val="0"/>
              </a:spcAft>
              <a:buNone/>
            </a:pPr>
            <a:r>
              <a:rPr lang="en-US" b="1">
                <a:effectLst/>
              </a:rPr>
              <a:t>Visualization. </a:t>
            </a:r>
            <a:r>
              <a:rPr lang="en-US">
                <a:effectLst/>
              </a:rPr>
              <a:t>Now that a solution has been proposed, the next step is to move the receiver to see it as the solution that best meets the receiver's need. The sender uses tactics such as verbal depictions of what things would look like if the action were taken. This will help the receiver to visualize the solution in place as complete and successful. It the argument involves the receiver doing something, visualization will help the receiver see himself or herself in action. </a:t>
            </a:r>
          </a:p>
        </p:txBody>
      </p:sp>
    </p:spTree>
    <p:extLst>
      <p:ext uri="{BB962C8B-B14F-4D97-AF65-F5344CB8AC3E}">
        <p14:creationId xmlns:p14="http://schemas.microsoft.com/office/powerpoint/2010/main" val="2026468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 </a:t>
            </a:r>
            <a:endParaRPr lang="en-US">
              <a:effectLst/>
            </a:endParaRPr>
          </a:p>
          <a:p>
            <a:pPr marL="0" marR="0" indent="0">
              <a:spcBef>
                <a:spcPts val="0"/>
              </a:spcBef>
              <a:spcAft>
                <a:spcPts val="0"/>
              </a:spcAft>
              <a:buNone/>
            </a:pPr>
            <a:endParaRPr lang="en-US" b="1">
              <a:effectLst/>
            </a:endParaRPr>
          </a:p>
          <a:p>
            <a:pPr marL="0" marR="0" indent="0">
              <a:spcBef>
                <a:spcPts val="0"/>
              </a:spcBef>
              <a:spcAft>
                <a:spcPts val="0"/>
              </a:spcAft>
              <a:buNone/>
            </a:pPr>
            <a:r>
              <a:rPr lang="en-US" b="1">
                <a:effectLst/>
              </a:rPr>
              <a:t>Action. </a:t>
            </a:r>
            <a:r>
              <a:rPr lang="en-US">
                <a:effectLst/>
              </a:rPr>
              <a:t>Finally, the sender needs to prompt the receiver into action, implementing the solution that you both now know is the right thing to do. The sender describes, as specifically as possible, what action that must be taken. </a:t>
            </a:r>
          </a:p>
        </p:txBody>
      </p:sp>
    </p:spTree>
    <p:extLst>
      <p:ext uri="{BB962C8B-B14F-4D97-AF65-F5344CB8AC3E}">
        <p14:creationId xmlns:p14="http://schemas.microsoft.com/office/powerpoint/2010/main" val="1024824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r>
              <a:rPr lang="en-US"/>
              <a:t> </a:t>
            </a:r>
            <a:r>
              <a:rPr lang="en-US">
                <a:effectLst/>
              </a:rPr>
              <a:t>Stephen Toulmin, an English philosopher and logician, proposed his model of persuasive argument in the 1950's. The Toulmin Model may be used to analyze everyday arguments or assertions at the very basic level by showing how an argument is put together and how each part of an argument or assertion relates to the overall validity or reasonableness of the argument. The model asserts that most arguments consist of the following six parts.</a:t>
            </a:r>
          </a:p>
          <a:p>
            <a:pPr marL="0" marR="0" indent="0" algn="just">
              <a:spcBef>
                <a:spcPts val="0"/>
              </a:spcBef>
              <a:spcAft>
                <a:spcPts val="0"/>
              </a:spcAft>
              <a:buNone/>
            </a:pPr>
            <a:endParaRPr lang="en-US">
              <a:effectLst/>
            </a:endParaRPr>
          </a:p>
          <a:p>
            <a:pPr marL="0" marR="0">
              <a:spcBef>
                <a:spcPts val="0"/>
              </a:spcBef>
              <a:spcAft>
                <a:spcPts val="0"/>
              </a:spcAft>
            </a:pPr>
            <a:r>
              <a:rPr lang="en-US">
                <a:effectLst/>
              </a:rPr>
              <a:t>http://changingminds.org/disciplines/argument/making_argument/toulmin.htm</a:t>
            </a:r>
          </a:p>
          <a:p>
            <a:endParaRPr lang="en-US"/>
          </a:p>
        </p:txBody>
      </p:sp>
    </p:spTree>
    <p:extLst>
      <p:ext uri="{BB962C8B-B14F-4D97-AF65-F5344CB8AC3E}">
        <p14:creationId xmlns:p14="http://schemas.microsoft.com/office/powerpoint/2010/main" val="2508844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r>
              <a:rPr lang="en-US"/>
              <a:t> </a:t>
            </a:r>
            <a:endParaRPr lang="en-US">
              <a:effectLst/>
            </a:endParaRPr>
          </a:p>
          <a:p>
            <a:pPr marL="0" marR="0" algn="just">
              <a:spcBef>
                <a:spcPts val="0"/>
              </a:spcBef>
              <a:spcAft>
                <a:spcPts val="0"/>
              </a:spcAft>
            </a:pPr>
            <a:endParaRPr lang="en-US" b="1">
              <a:effectLst/>
            </a:endParaRPr>
          </a:p>
          <a:p>
            <a:pPr marL="0" marR="0" indent="0" algn="just">
              <a:spcBef>
                <a:spcPts val="0"/>
              </a:spcBef>
              <a:spcAft>
                <a:spcPts val="0"/>
              </a:spcAft>
              <a:buNone/>
            </a:pPr>
            <a:r>
              <a:rPr lang="en-US" b="1">
                <a:effectLst/>
              </a:rPr>
              <a:t>Claim. </a:t>
            </a:r>
            <a:r>
              <a:rPr lang="en-US">
                <a:effectLst/>
              </a:rPr>
              <a:t>A claim is a statement that the sender is asking the receiver to accept. It is the assertion that the sender hopes to prove. </a:t>
            </a:r>
          </a:p>
          <a:p>
            <a:endParaRPr lang="en-US"/>
          </a:p>
        </p:txBody>
      </p:sp>
    </p:spTree>
    <p:extLst>
      <p:ext uri="{BB962C8B-B14F-4D97-AF65-F5344CB8AC3E}">
        <p14:creationId xmlns:p14="http://schemas.microsoft.com/office/powerpoint/2010/main" val="3133470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r>
              <a:rPr lang="en-US"/>
              <a:t> </a:t>
            </a:r>
            <a:endParaRPr lang="en-US">
              <a:effectLst/>
            </a:endParaRPr>
          </a:p>
          <a:p>
            <a:pPr marL="0" marR="0" algn="just">
              <a:spcBef>
                <a:spcPts val="0"/>
              </a:spcBef>
              <a:spcAft>
                <a:spcPts val="0"/>
              </a:spcAft>
            </a:pPr>
            <a:endParaRPr lang="en-US" b="1">
              <a:effectLst/>
            </a:endParaRPr>
          </a:p>
          <a:p>
            <a:pPr marL="0" marR="0" indent="0" algn="just">
              <a:spcBef>
                <a:spcPts val="0"/>
              </a:spcBef>
              <a:spcAft>
                <a:spcPts val="0"/>
              </a:spcAft>
              <a:buNone/>
            </a:pPr>
            <a:r>
              <a:rPr lang="en-US" b="1">
                <a:effectLst/>
              </a:rPr>
              <a:t>Grounds. </a:t>
            </a:r>
            <a:r>
              <a:rPr lang="en-US">
                <a:effectLst/>
              </a:rPr>
              <a:t>The grounds or data is the evidence that tells why the claim is valid and consists of data and facts, plus the reasoning behind the claim.</a:t>
            </a:r>
          </a:p>
          <a:p>
            <a:endParaRPr lang="en-US"/>
          </a:p>
        </p:txBody>
      </p:sp>
    </p:spTree>
    <p:extLst>
      <p:ext uri="{BB962C8B-B14F-4D97-AF65-F5344CB8AC3E}">
        <p14:creationId xmlns:p14="http://schemas.microsoft.com/office/powerpoint/2010/main" val="1263805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r>
              <a:rPr lang="en-US"/>
              <a:t> </a:t>
            </a:r>
            <a:endParaRPr lang="en-US">
              <a:effectLst/>
            </a:endParaRPr>
          </a:p>
          <a:p>
            <a:pPr marL="0" marR="0" algn="just">
              <a:spcBef>
                <a:spcPts val="0"/>
              </a:spcBef>
              <a:spcAft>
                <a:spcPts val="0"/>
              </a:spcAft>
            </a:pPr>
            <a:endParaRPr lang="en-US" b="1">
              <a:effectLst/>
            </a:endParaRPr>
          </a:p>
          <a:p>
            <a:pPr marL="0" marR="0" indent="0" algn="just">
              <a:spcBef>
                <a:spcPts val="0"/>
              </a:spcBef>
              <a:spcAft>
                <a:spcPts val="0"/>
              </a:spcAft>
              <a:buNone/>
            </a:pPr>
            <a:r>
              <a:rPr lang="en-US" b="1">
                <a:effectLst/>
              </a:rPr>
              <a:t>Warrant. </a:t>
            </a:r>
            <a:r>
              <a:rPr lang="en-US">
                <a:effectLst/>
              </a:rPr>
              <a:t>A warrant links the claim and the grounds and serves to legitimize the claim by showing the grounds to be relevant. It provides a persuasive and logical connection between the claims and grounds through words like "all," "every," "any," "anytime," or "whenever." Warrants may be based on</a:t>
            </a:r>
            <a:r>
              <a:rPr lang="en-US" i="1">
                <a:effectLst/>
              </a:rPr>
              <a:t> logos, ethos, </a:t>
            </a:r>
            <a:r>
              <a:rPr lang="en-US">
                <a:effectLst/>
              </a:rPr>
              <a:t>or </a:t>
            </a:r>
            <a:r>
              <a:rPr lang="en-US" i="1">
                <a:effectLst/>
              </a:rPr>
              <a:t>pathos</a:t>
            </a:r>
            <a:r>
              <a:rPr lang="en-US">
                <a:effectLst/>
              </a:rPr>
              <a:t> or values that the sender assumes the receiver shares. In many arguments, warrants are often implicit and therefore unstated. </a:t>
            </a:r>
          </a:p>
          <a:p>
            <a:endParaRPr lang="en-US"/>
          </a:p>
        </p:txBody>
      </p:sp>
    </p:spTree>
    <p:extLst>
      <p:ext uri="{BB962C8B-B14F-4D97-AF65-F5344CB8AC3E}">
        <p14:creationId xmlns:p14="http://schemas.microsoft.com/office/powerpoint/2010/main" val="2872767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r>
              <a:rPr lang="en-US"/>
              <a:t> </a:t>
            </a:r>
            <a:endParaRPr lang="en-US">
              <a:effectLst/>
            </a:endParaRPr>
          </a:p>
          <a:p>
            <a:pPr marL="0" marR="0" algn="just">
              <a:spcBef>
                <a:spcPts val="0"/>
              </a:spcBef>
              <a:spcAft>
                <a:spcPts val="0"/>
              </a:spcAft>
            </a:pPr>
            <a:endParaRPr lang="en-US" b="1">
              <a:effectLst/>
            </a:endParaRPr>
          </a:p>
          <a:p>
            <a:pPr marL="0" marR="0" indent="0" algn="just">
              <a:spcBef>
                <a:spcPts val="0"/>
              </a:spcBef>
              <a:spcAft>
                <a:spcPts val="0"/>
              </a:spcAft>
              <a:buNone/>
            </a:pPr>
            <a:r>
              <a:rPr lang="en-US" b="1">
                <a:effectLst/>
              </a:rPr>
              <a:t>Backing. </a:t>
            </a:r>
            <a:r>
              <a:rPr lang="en-US">
                <a:effectLst/>
              </a:rPr>
              <a:t>The backing or support for an argument gives additional support to the warrant by answering receivers' questions. It establishes why the warrant is a rational assertion. </a:t>
            </a:r>
          </a:p>
          <a:p>
            <a:endParaRPr lang="en-US"/>
          </a:p>
        </p:txBody>
      </p:sp>
    </p:spTree>
    <p:extLst>
      <p:ext uri="{BB962C8B-B14F-4D97-AF65-F5344CB8AC3E}">
        <p14:creationId xmlns:p14="http://schemas.microsoft.com/office/powerpoint/2010/main" val="1255737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r>
              <a:rPr lang="en-US"/>
              <a:t> </a:t>
            </a:r>
            <a:endParaRPr lang="en-US">
              <a:effectLst/>
            </a:endParaRPr>
          </a:p>
          <a:p>
            <a:pPr marL="0" marR="0" algn="just">
              <a:spcBef>
                <a:spcPts val="0"/>
              </a:spcBef>
              <a:spcAft>
                <a:spcPts val="0"/>
              </a:spcAft>
            </a:pPr>
            <a:endParaRPr lang="en-US" b="1">
              <a:effectLst/>
            </a:endParaRPr>
          </a:p>
          <a:p>
            <a:pPr marL="0" marR="0" indent="0" algn="just">
              <a:spcBef>
                <a:spcPts val="0"/>
              </a:spcBef>
              <a:spcAft>
                <a:spcPts val="0"/>
              </a:spcAft>
              <a:buNone/>
            </a:pPr>
            <a:r>
              <a:rPr lang="en-US" b="1">
                <a:effectLst/>
              </a:rPr>
              <a:t>Qualifier.</a:t>
            </a:r>
            <a:r>
              <a:rPr lang="en-US">
                <a:effectLst/>
              </a:rPr>
              <a:t> The level or degree of certainty. A qualifier indicates the strength of the leap from the data to the warrant and may limit how universally the claim applies. It also reveals how sure the sender is about his or her claim. Qualifiers are signaled by words like "most," "always," or "sometimes." </a:t>
            </a:r>
          </a:p>
          <a:p>
            <a:endParaRPr lang="en-US"/>
          </a:p>
        </p:txBody>
      </p:sp>
    </p:spTree>
    <p:extLst>
      <p:ext uri="{BB962C8B-B14F-4D97-AF65-F5344CB8AC3E}">
        <p14:creationId xmlns:p14="http://schemas.microsoft.com/office/powerpoint/2010/main" val="42523700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r>
              <a:rPr lang="en-US"/>
              <a:t> </a:t>
            </a:r>
            <a:endParaRPr lang="en-US">
              <a:effectLst/>
            </a:endParaRPr>
          </a:p>
          <a:p>
            <a:pPr marL="0" marR="0" algn="just">
              <a:spcBef>
                <a:spcPts val="0"/>
              </a:spcBef>
              <a:spcAft>
                <a:spcPts val="0"/>
              </a:spcAft>
            </a:pPr>
            <a:endParaRPr lang="en-US" b="1">
              <a:effectLst/>
            </a:endParaRPr>
          </a:p>
          <a:p>
            <a:pPr marL="0" marR="0" indent="0" algn="just">
              <a:spcBef>
                <a:spcPts val="0"/>
              </a:spcBef>
              <a:spcAft>
                <a:spcPts val="0"/>
              </a:spcAft>
              <a:buNone/>
            </a:pPr>
            <a:r>
              <a:rPr lang="en-US" b="1">
                <a:effectLst/>
              </a:rPr>
              <a:t>Rebuttal. </a:t>
            </a:r>
            <a:r>
              <a:rPr lang="en-US">
                <a:effectLst/>
              </a:rPr>
              <a:t>Exceptions that may be offered to the claim and includes the use of the words "except" and "unless." A rebuttal may involve the sender admitting to circumstances or situations where the claim would not hold. Any rebuttal is an argument in itself, and thus may include a claim, warrant, backing and so on. In</a:t>
            </a:r>
            <a:r>
              <a:rPr lang="en-US" i="1">
                <a:effectLst/>
              </a:rPr>
              <a:t> The Uses of Argument</a:t>
            </a:r>
            <a:r>
              <a:rPr lang="en-US">
                <a:effectLst/>
              </a:rPr>
              <a:t>, first published in 1958, Stephen Toulmin proposed a new model for the layout of arguments, with six components: claim, data, warrant, qualifier, rebuttal, and backing.</a:t>
            </a:r>
          </a:p>
          <a:p>
            <a:endParaRPr lang="en-US"/>
          </a:p>
        </p:txBody>
      </p:sp>
    </p:spTree>
    <p:extLst>
      <p:ext uri="{BB962C8B-B14F-4D97-AF65-F5344CB8AC3E}">
        <p14:creationId xmlns:p14="http://schemas.microsoft.com/office/powerpoint/2010/main" val="216856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b="0"/>
              <a:t>Secondly</a:t>
            </a:r>
            <a:r>
              <a:rPr lang="en-US"/>
              <a:t>, </a:t>
            </a:r>
            <a:r>
              <a:rPr lang="en-US" sz="1200" kern="1200">
                <a:solidFill>
                  <a:schemeClr val="tx1"/>
                </a:solidFill>
                <a:effectLst/>
              </a:rPr>
              <a:t>CLEAR’s mission is to bring together the professional regulatory community through the exchange of information, education and training, and identification of best practices. To ensure CLEAR remains a safe space to do so, we ask you to review our Community Guidelines as you engage in our offerings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Read </a:t>
            </a:r>
            <a:r>
              <a:rPr lang="en-US" sz="1200" b="0"/>
              <a:t>slide.</a:t>
            </a:r>
          </a:p>
          <a:p>
            <a:endParaRPr lang="en-US" sz="1200" kern="1200">
              <a:solidFill>
                <a:schemeClr val="tx1"/>
              </a:solidFill>
              <a:effectLst/>
            </a:endParaRPr>
          </a:p>
        </p:txBody>
      </p:sp>
      <p:sp>
        <p:nvSpPr>
          <p:cNvPr id="4" name="Slide Number Placeholder 3"/>
          <p:cNvSpPr>
            <a:spLocks noGrp="1"/>
          </p:cNvSpPr>
          <p:nvPr>
            <p:ph type="sldNum" sz="quarter" idx="5"/>
          </p:nvPr>
        </p:nvSpPr>
        <p:spPr>
          <a:xfrm>
            <a:off x="3884613" y="8685213"/>
            <a:ext cx="2971800" cy="458787"/>
          </a:xfrm>
        </p:spPr>
        <p:txBody>
          <a:bodyPr/>
          <a:lstStyle/>
          <a:p>
            <a:fld id="{0ABD20E7-9A33-4E88-963B-B233FA85E04B}" type="slidenum">
              <a:rPr lang="en-US" smtClean="0"/>
              <a:t>5</a:t>
            </a:fld>
            <a:endParaRPr lang="en-US"/>
          </a:p>
        </p:txBody>
      </p:sp>
    </p:spTree>
    <p:extLst>
      <p:ext uri="{BB962C8B-B14F-4D97-AF65-F5344CB8AC3E}">
        <p14:creationId xmlns:p14="http://schemas.microsoft.com/office/powerpoint/2010/main" val="2669356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p:txBody>
      </p:sp>
    </p:spTree>
    <p:extLst>
      <p:ext uri="{BB962C8B-B14F-4D97-AF65-F5344CB8AC3E}">
        <p14:creationId xmlns:p14="http://schemas.microsoft.com/office/powerpoint/2010/main" val="3363040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Explain</a:t>
            </a:r>
            <a:r>
              <a:rPr lang="en-US"/>
              <a:t> </a:t>
            </a:r>
            <a:r>
              <a:rPr lang="en-US">
                <a:effectLst/>
              </a:rPr>
              <a:t>As professionals, we are routinely called upon to present our findings and opinions or to provide explanations. Many of us are comfortable providing this information in written form. However, from time to time we are required to provide an oral presentation. The mere mention of the word "presentation" sends chills through some of us! Remember the basic components of communication: a sender, a message, and a receiver. At the root of every presentation is a message. At the outset, you must determine what the message will be and how you intend to get that message across to the receiver. Preparation is a key component of any presentation. In a very real sense, the amount of time that you put into preparation can directly relate to the success of the presentation. Excellent preparation overcomes fear every time. Here are some key elements for successful preparation.</a:t>
            </a:r>
            <a:endParaRPr lang="en-US"/>
          </a:p>
        </p:txBody>
      </p:sp>
    </p:spTree>
    <p:extLst>
      <p:ext uri="{BB962C8B-B14F-4D97-AF65-F5344CB8AC3E}">
        <p14:creationId xmlns:p14="http://schemas.microsoft.com/office/powerpoint/2010/main" val="3138573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Instructor Note </a:t>
            </a:r>
            <a:r>
              <a:rPr lang="en-US" b="0"/>
              <a:t>This slide is animated so that each Term and matching definition appear when you click. The first term will be on the slide to start.</a:t>
            </a:r>
            <a:endParaRPr lang="en-US" b="1"/>
          </a:p>
          <a:p>
            <a:endParaRPr lang="en-US" b="1"/>
          </a:p>
          <a:p>
            <a:pPr marL="0" marR="0" algn="just">
              <a:spcBef>
                <a:spcPts val="0"/>
              </a:spcBef>
              <a:spcAft>
                <a:spcPts val="0"/>
              </a:spcAft>
            </a:pPr>
            <a:r>
              <a:rPr lang="en-US" b="1"/>
              <a:t>Explain</a:t>
            </a:r>
            <a:r>
              <a:rPr lang="en-US"/>
              <a:t> </a:t>
            </a:r>
            <a:r>
              <a:rPr lang="en-US">
                <a:effectLst/>
              </a:rPr>
              <a:t>Clearly define the purpose of the presentation. </a:t>
            </a:r>
          </a:p>
          <a:p>
            <a:pPr marL="0" marR="0" algn="just">
              <a:spcBef>
                <a:spcPts val="0"/>
              </a:spcBef>
              <a:spcAft>
                <a:spcPts val="0"/>
              </a:spcAft>
            </a:pPr>
            <a:r>
              <a:rPr lang="en-US">
                <a:effectLst/>
              </a:rPr>
              <a:t>	</a:t>
            </a:r>
          </a:p>
          <a:p>
            <a:pPr marL="685800" marR="0" indent="-228600" algn="just">
              <a:spcBef>
                <a:spcPts val="0"/>
              </a:spcBef>
              <a:spcAft>
                <a:spcPts val="0"/>
              </a:spcAft>
            </a:pPr>
            <a:r>
              <a:rPr lang="en-US" b="1">
                <a:effectLst/>
              </a:rPr>
              <a:t>1. Persuasive.</a:t>
            </a:r>
            <a:r>
              <a:rPr lang="en-US">
                <a:effectLst/>
              </a:rPr>
              <a:t> Intended to convince, motivate or influence the receiver to agree or to act.</a:t>
            </a:r>
          </a:p>
          <a:p>
            <a:pPr marL="685800" marR="0" indent="-228600" algn="just">
              <a:spcBef>
                <a:spcPts val="0"/>
              </a:spcBef>
              <a:spcAft>
                <a:spcPts val="0"/>
              </a:spcAft>
            </a:pPr>
            <a:r>
              <a:rPr lang="en-US">
                <a:effectLst/>
              </a:rPr>
              <a:t> </a:t>
            </a:r>
          </a:p>
          <a:p>
            <a:pPr marL="685800" marR="0" indent="-228600" algn="just">
              <a:spcBef>
                <a:spcPts val="0"/>
              </a:spcBef>
              <a:spcAft>
                <a:spcPts val="0"/>
              </a:spcAft>
            </a:pPr>
            <a:r>
              <a:rPr lang="en-US" b="1">
                <a:effectLst/>
              </a:rPr>
              <a:t>2. Entertaining.</a:t>
            </a:r>
            <a:r>
              <a:rPr lang="en-US">
                <a:effectLst/>
              </a:rPr>
              <a:t> Intended to amuse, grab the audience's attention, or generate camaraderie.</a:t>
            </a:r>
          </a:p>
          <a:p>
            <a:pPr marL="685800" marR="0" indent="-228600" algn="just">
              <a:spcBef>
                <a:spcPts val="0"/>
              </a:spcBef>
              <a:spcAft>
                <a:spcPts val="0"/>
              </a:spcAft>
            </a:pPr>
            <a:r>
              <a:rPr lang="en-US">
                <a:effectLst/>
              </a:rPr>
              <a:t> </a:t>
            </a:r>
          </a:p>
          <a:p>
            <a:pPr marL="685800" marR="0" indent="-228600" algn="just">
              <a:spcBef>
                <a:spcPts val="0"/>
              </a:spcBef>
              <a:spcAft>
                <a:spcPts val="0"/>
              </a:spcAft>
            </a:pPr>
            <a:r>
              <a:rPr lang="en-US" b="1">
                <a:effectLst/>
              </a:rPr>
              <a:t>3. Informative.</a:t>
            </a:r>
            <a:r>
              <a:rPr lang="en-US">
                <a:effectLst/>
              </a:rPr>
              <a:t> Intended to teach or provide new information. Also may be intended to provide factual information in an objective manner.</a:t>
            </a:r>
          </a:p>
          <a:p>
            <a:endParaRPr lang="en-US"/>
          </a:p>
        </p:txBody>
      </p:sp>
    </p:spTree>
    <p:extLst>
      <p:ext uri="{BB962C8B-B14F-4D97-AF65-F5344CB8AC3E}">
        <p14:creationId xmlns:p14="http://schemas.microsoft.com/office/powerpoint/2010/main" val="2053806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r>
              <a:rPr lang="en-US"/>
              <a:t> </a:t>
            </a:r>
            <a:r>
              <a:rPr lang="en-US">
                <a:effectLst/>
              </a:rPr>
              <a:t>The audience can be one person, a co-worker or supervisor, or a group of people. It may consist of individuals with whom you are already acquainted, strangers, or a mixture of both. Preparation includes understanding your audience to the maximum extent possible.</a:t>
            </a:r>
          </a:p>
          <a:p>
            <a:pPr marL="0" marR="0" algn="just">
              <a:spcBef>
                <a:spcPts val="0"/>
              </a:spcBef>
              <a:spcAft>
                <a:spcPts val="0"/>
              </a:spcAft>
            </a:pPr>
            <a:r>
              <a:rPr lang="en-US">
                <a:effectLst/>
              </a:rPr>
              <a:t> </a:t>
            </a:r>
          </a:p>
          <a:p>
            <a:pPr marL="628650" marR="0" indent="-171450" algn="just">
              <a:spcBef>
                <a:spcPts val="0"/>
              </a:spcBef>
              <a:spcAft>
                <a:spcPts val="0"/>
              </a:spcAft>
            </a:pPr>
            <a:r>
              <a:rPr lang="en-US" b="1">
                <a:effectLst/>
              </a:rPr>
              <a:t>1. Audience expectation.</a:t>
            </a:r>
            <a:r>
              <a:rPr lang="en-US">
                <a:effectLst/>
              </a:rPr>
              <a:t> Is the audience expecting your presentation to be persuasive, entertaining, or informative? Will the audience expect you to be an authority on the subject? What will the audience do with the message contained in your presentation? </a:t>
            </a:r>
          </a:p>
          <a:p>
            <a:pPr marL="628650" marR="0" indent="-171450" algn="just">
              <a:spcBef>
                <a:spcPts val="0"/>
              </a:spcBef>
              <a:spcAft>
                <a:spcPts val="0"/>
              </a:spcAft>
            </a:pPr>
            <a:r>
              <a:rPr lang="en-US">
                <a:effectLst/>
              </a:rPr>
              <a:t> </a:t>
            </a:r>
          </a:p>
          <a:p>
            <a:pPr marL="628650" marR="0" indent="-171450" algn="just">
              <a:spcBef>
                <a:spcPts val="0"/>
              </a:spcBef>
              <a:spcAft>
                <a:spcPts val="0"/>
              </a:spcAft>
            </a:pPr>
            <a:r>
              <a:rPr lang="en-US" b="1">
                <a:effectLst/>
              </a:rPr>
              <a:t>2. Audience demographics.</a:t>
            </a:r>
            <a:r>
              <a:rPr lang="en-US">
                <a:effectLst/>
              </a:rPr>
              <a:t> Determine, if possible, the demographics of your audience. Will some or all of the participants have some knowledge of your subject? If so, at what level? What will be the size of the audience? Does the audience have any preexisting notions about the subject or about you?</a:t>
            </a:r>
          </a:p>
          <a:p>
            <a:endParaRPr lang="en-US"/>
          </a:p>
        </p:txBody>
      </p:sp>
    </p:spTree>
    <p:extLst>
      <p:ext uri="{BB962C8B-B14F-4D97-AF65-F5344CB8AC3E}">
        <p14:creationId xmlns:p14="http://schemas.microsoft.com/office/powerpoint/2010/main" val="1659399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Explain</a:t>
            </a:r>
            <a:r>
              <a:rPr lang="en-US"/>
              <a:t> </a:t>
            </a:r>
            <a:r>
              <a:rPr lang="en-US">
                <a:effectLst/>
              </a:rPr>
              <a:t>Adequate knowledge of the subject matter is crucial to success. Your level of command of the material depends on the purpose of the presentation and your understanding of the audience. For instance, if you are an investigator presenting your findings to a supervisor, you should have complete command of the material contained in your investigative file. Familiarity with important factual components and all sides of any arguments involved is extremely important.</a:t>
            </a:r>
            <a:endParaRPr lang="en-US"/>
          </a:p>
        </p:txBody>
      </p:sp>
    </p:spTree>
    <p:extLst>
      <p:ext uri="{BB962C8B-B14F-4D97-AF65-F5344CB8AC3E}">
        <p14:creationId xmlns:p14="http://schemas.microsoft.com/office/powerpoint/2010/main" val="33977613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Explain</a:t>
            </a:r>
            <a:r>
              <a:rPr lang="en-US"/>
              <a:t> </a:t>
            </a:r>
            <a:r>
              <a:rPr lang="en-US">
                <a:effectLst/>
              </a:rPr>
              <a:t>Anticipate questions from the audience. As a part of your preparation, develop a list of questions that you would have if you were in the audience. Develop and practice your responses to these questions. If one of the questions is asked during your presentation, you will be able to provide an answer that is thoughtful, concise and delivered with ease and confidence. Not only will this prevent you from feeling anxious or appearing ambushed when the question is asked, but it will also boost your confidence level and increase your credibility with the audience. </a:t>
            </a:r>
          </a:p>
        </p:txBody>
      </p:sp>
    </p:spTree>
    <p:extLst>
      <p:ext uri="{BB962C8B-B14F-4D97-AF65-F5344CB8AC3E}">
        <p14:creationId xmlns:p14="http://schemas.microsoft.com/office/powerpoint/2010/main" val="10086429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sz="1100" b="1" dirty="0"/>
              <a:t>Display</a:t>
            </a:r>
            <a:r>
              <a:rPr lang="en-US" sz="1100" dirty="0"/>
              <a:t> slide.</a:t>
            </a:r>
          </a:p>
          <a:p>
            <a:endParaRPr lang="en-US" sz="1100" b="1" dirty="0"/>
          </a:p>
          <a:p>
            <a:pPr marL="0" marR="0" algn="just">
              <a:spcBef>
                <a:spcPts val="0"/>
              </a:spcBef>
              <a:spcAft>
                <a:spcPts val="0"/>
              </a:spcAft>
            </a:pPr>
            <a:r>
              <a:rPr lang="en-US" sz="1100" b="1" dirty="0"/>
              <a:t>Explain</a:t>
            </a:r>
            <a:r>
              <a:rPr lang="en-US" sz="1100" dirty="0"/>
              <a:t> </a:t>
            </a:r>
            <a:r>
              <a:rPr lang="en-US" sz="1100" dirty="0">
                <a:effectLst/>
              </a:rPr>
              <a:t>Another key component of preparation is to practice making the presentation. Practice will make you more comfortable with your material and provide you with the opportunity to discover possible problems related to the presentation, either with the material or the delivery, while you have time to correct or alleviate them.</a:t>
            </a:r>
          </a:p>
          <a:p>
            <a:pPr marL="0" marR="0" algn="just">
              <a:spcBef>
                <a:spcPts val="0"/>
              </a:spcBef>
              <a:spcAft>
                <a:spcPts val="0"/>
              </a:spcAft>
            </a:pPr>
            <a:endParaRPr lang="en-US" sz="1100" b="1" dirty="0"/>
          </a:p>
          <a:p>
            <a:pPr marL="228600" marR="0" indent="-228600" algn="just">
              <a:spcBef>
                <a:spcPts val="0"/>
              </a:spcBef>
              <a:spcAft>
                <a:spcPts val="0"/>
              </a:spcAft>
              <a:buAutoNum type="arabicPeriod"/>
            </a:pPr>
            <a:r>
              <a:rPr lang="en-US" sz="1100" b="1" dirty="0">
                <a:effectLst/>
              </a:rPr>
              <a:t>Rehearse your presentation.</a:t>
            </a:r>
            <a:r>
              <a:rPr lang="en-US" sz="1100" dirty="0">
                <a:effectLst/>
              </a:rPr>
              <a:t> Practice in front of a mirror. Study how you look when you say certain phrases. You should also practice in front of others and ask them to comment on your performance. When you practice, pay particular attention to subtleties in your presentation, such as transitions between major points, vague points that need clarification, and weak points that need additional support.</a:t>
            </a:r>
          </a:p>
          <a:p>
            <a:pPr marL="228600" marR="0" indent="-228600" algn="just">
              <a:spcBef>
                <a:spcPts val="0"/>
              </a:spcBef>
              <a:spcAft>
                <a:spcPts val="0"/>
              </a:spcAft>
              <a:buAutoNum type="arabicPeriod"/>
            </a:pPr>
            <a:endParaRPr lang="en-US" sz="1100" b="1" dirty="0"/>
          </a:p>
          <a:p>
            <a:pPr marL="228600" marR="0" indent="-228600" algn="just">
              <a:spcBef>
                <a:spcPts val="0"/>
              </a:spcBef>
              <a:spcAft>
                <a:spcPts val="0"/>
              </a:spcAft>
              <a:buAutoNum type="arabicPeriod"/>
            </a:pPr>
            <a:r>
              <a:rPr lang="en-US" sz="1100" b="1" dirty="0">
                <a:effectLst/>
              </a:rPr>
              <a:t>Record yourself. </a:t>
            </a:r>
            <a:r>
              <a:rPr lang="en-US" sz="1100" dirty="0">
                <a:effectLst/>
              </a:rPr>
              <a:t>Use audio and video recordings. Audiotapes will help you determine how you sound to others, which differs from the way you sound to yourself. Videotape will allow you to observe what others see when you are presenting that you do not notice about yourself.</a:t>
            </a:r>
          </a:p>
          <a:p>
            <a:pPr marL="228600" marR="0" indent="-228600" algn="just">
              <a:spcBef>
                <a:spcPts val="0"/>
              </a:spcBef>
              <a:spcAft>
                <a:spcPts val="0"/>
              </a:spcAft>
              <a:buAutoNum type="arabicPeriod"/>
            </a:pPr>
            <a:endParaRPr lang="en-US" sz="1100" b="1" dirty="0"/>
          </a:p>
          <a:p>
            <a:pPr marL="228600" marR="0" indent="-228600" algn="just">
              <a:spcBef>
                <a:spcPts val="0"/>
              </a:spcBef>
              <a:spcAft>
                <a:spcPts val="0"/>
              </a:spcAft>
              <a:buAutoNum type="arabicPeriod"/>
            </a:pPr>
            <a:r>
              <a:rPr lang="en-US" sz="1100" b="1" dirty="0">
                <a:effectLst/>
              </a:rPr>
              <a:t>Experiment with different styles.</a:t>
            </a:r>
            <a:r>
              <a:rPr lang="en-US" sz="1100" dirty="0">
                <a:effectLst/>
              </a:rPr>
              <a:t> There are a variety of presentation styles and techniques available from which to choose, some of which are discussed below.</a:t>
            </a:r>
          </a:p>
          <a:p>
            <a:pPr marL="228600" marR="0" indent="-228600" algn="just">
              <a:spcBef>
                <a:spcPts val="0"/>
              </a:spcBef>
              <a:spcAft>
                <a:spcPts val="0"/>
              </a:spcAft>
              <a:buAutoNum type="arabicPeriod"/>
            </a:pPr>
            <a:endParaRPr lang="en-US" sz="1100" b="1" dirty="0"/>
          </a:p>
          <a:p>
            <a:pPr marL="228600" marR="0" indent="-228600" algn="just">
              <a:spcBef>
                <a:spcPts val="0"/>
              </a:spcBef>
              <a:spcAft>
                <a:spcPts val="0"/>
              </a:spcAft>
              <a:buAutoNum type="arabicPeriod"/>
            </a:pPr>
            <a:r>
              <a:rPr lang="en-US" sz="1100" b="1" dirty="0">
                <a:effectLst/>
              </a:rPr>
              <a:t>Observe other speakers. </a:t>
            </a:r>
            <a:r>
              <a:rPr lang="en-US" sz="1100" dirty="0">
                <a:effectLst/>
              </a:rPr>
              <a:t>Watch what a good speaker does and take helpful notes. Conversely, learn from the mistakes made by the speakers you observe.</a:t>
            </a:r>
          </a:p>
          <a:p>
            <a:pPr marL="228600" marR="0" indent="-228600" algn="just">
              <a:spcBef>
                <a:spcPts val="0"/>
              </a:spcBef>
              <a:spcAft>
                <a:spcPts val="0"/>
              </a:spcAft>
              <a:buAutoNum type="arabicPeriod"/>
            </a:pPr>
            <a:endParaRPr lang="en-US" sz="1100" b="1" dirty="0"/>
          </a:p>
          <a:p>
            <a:pPr marL="228600" marR="0" indent="-228600" algn="just">
              <a:spcBef>
                <a:spcPts val="0"/>
              </a:spcBef>
              <a:spcAft>
                <a:spcPts val="0"/>
              </a:spcAft>
              <a:buAutoNum type="arabicPeriod"/>
            </a:pPr>
            <a:r>
              <a:rPr lang="en-US" sz="1100" b="1" dirty="0">
                <a:effectLst/>
              </a:rPr>
              <a:t>Be yourself.</a:t>
            </a:r>
            <a:r>
              <a:rPr lang="en-US" sz="1100" dirty="0">
                <a:effectLst/>
              </a:rPr>
              <a:t> Make the most of your own personality and incorporate it in your presentation. Do not try to be someone else or use a style that does not fit your personality. If you do, it will likely not come across as genuine, and that insincerity will adversely affect your ability to connect with the audience.</a:t>
            </a:r>
            <a:endParaRPr lang="en-US" sz="1100" dirty="0"/>
          </a:p>
        </p:txBody>
      </p:sp>
    </p:spTree>
    <p:extLst>
      <p:ext uri="{BB962C8B-B14F-4D97-AF65-F5344CB8AC3E}">
        <p14:creationId xmlns:p14="http://schemas.microsoft.com/office/powerpoint/2010/main" val="15687687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Explain</a:t>
            </a:r>
            <a:r>
              <a:rPr lang="en-US"/>
              <a:t> </a:t>
            </a:r>
            <a:r>
              <a:rPr lang="en-US">
                <a:effectLst/>
              </a:rPr>
              <a:t>No matter how good or relevant your information is, if you are not able to bring together all the components for effective communication at the point of delivery, you will fail to engage your audience.</a:t>
            </a:r>
          </a:p>
        </p:txBody>
      </p:sp>
    </p:spTree>
    <p:extLst>
      <p:ext uri="{BB962C8B-B14F-4D97-AF65-F5344CB8AC3E}">
        <p14:creationId xmlns:p14="http://schemas.microsoft.com/office/powerpoint/2010/main" val="272421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pPr marL="0" marR="0">
              <a:spcBef>
                <a:spcPts val="0"/>
              </a:spcBef>
              <a:spcAft>
                <a:spcPts val="0"/>
              </a:spcAft>
            </a:pPr>
            <a:r>
              <a:rPr lang="en-US" b="1" dirty="0"/>
              <a:t>Explain</a:t>
            </a:r>
          </a:p>
          <a:p>
            <a:pPr marL="0" marR="0">
              <a:spcBef>
                <a:spcPts val="0"/>
              </a:spcBef>
              <a:spcAft>
                <a:spcPts val="0"/>
              </a:spcAft>
            </a:pPr>
            <a:endParaRPr lang="en-US" b="1" dirty="0">
              <a:effectLst/>
            </a:endParaRPr>
          </a:p>
          <a:p>
            <a:pPr marL="0" marR="0">
              <a:spcBef>
                <a:spcPts val="0"/>
              </a:spcBef>
              <a:spcAft>
                <a:spcPts val="0"/>
              </a:spcAft>
            </a:pPr>
            <a:r>
              <a:rPr lang="en-US" b="1" dirty="0">
                <a:effectLst/>
              </a:rPr>
              <a:t>Be mentally and physically ready.</a:t>
            </a:r>
            <a:endParaRPr lang="en-US" dirty="0">
              <a:effectLst/>
            </a:endParaRPr>
          </a:p>
          <a:p>
            <a:pPr marL="342900" marR="0" indent="-342900">
              <a:spcBef>
                <a:spcPts val="0"/>
              </a:spcBef>
              <a:spcAft>
                <a:spcPts val="0"/>
              </a:spcAft>
              <a:buAutoNum type="arabicPeriod"/>
            </a:pPr>
            <a:r>
              <a:rPr lang="en-US" b="1" dirty="0">
                <a:effectLst/>
              </a:rPr>
              <a:t>Visualize yourself making the presentation. </a:t>
            </a:r>
            <a:r>
              <a:rPr lang="en-US" dirty="0">
                <a:effectLst/>
              </a:rPr>
              <a:t>This is akin to practicing your presentation. In your mind go through your presentation as if you were in front of the intended audience. Just like practice, this visualization will increase your confidence in your message and delivery.</a:t>
            </a:r>
            <a:r>
              <a:rPr lang="en-US" b="1" dirty="0">
                <a:effectLst/>
              </a:rPr>
              <a:t> </a:t>
            </a:r>
            <a:endParaRPr lang="en-US" b="0" dirty="0">
              <a:effectLst/>
            </a:endParaRPr>
          </a:p>
          <a:p>
            <a:pPr marL="342900" marR="0" indent="-342900">
              <a:spcBef>
                <a:spcPts val="0"/>
              </a:spcBef>
              <a:spcAft>
                <a:spcPts val="0"/>
              </a:spcAft>
              <a:buAutoNum type="arabicPeriod"/>
            </a:pPr>
            <a:r>
              <a:rPr lang="en-US" b="1" dirty="0">
                <a:effectLst/>
              </a:rPr>
              <a:t>Dealing with nervousness.</a:t>
            </a:r>
            <a:r>
              <a:rPr lang="en-US" dirty="0">
                <a:effectLst/>
              </a:rPr>
              <a:t> Most speakers incorrectly think that you have to combat nervousness. This usually results in a downward spiral and becomes a self-fulfilling prophecy. It is far better to accept and harness the energy generated by the nervousness and translate it into positive enthusiasm and vitality.</a:t>
            </a:r>
          </a:p>
          <a:p>
            <a:pPr marL="800100" marR="0" lvl="1" indent="-342900">
              <a:spcBef>
                <a:spcPts val="0"/>
              </a:spcBef>
              <a:spcAft>
                <a:spcPts val="0"/>
              </a:spcAft>
              <a:buAutoNum type="alphaLcPeriod"/>
            </a:pPr>
            <a:r>
              <a:rPr lang="en-US" b="1" dirty="0">
                <a:effectLst/>
              </a:rPr>
              <a:t>Physical readiness.</a:t>
            </a:r>
            <a:r>
              <a:rPr lang="en-US" dirty="0">
                <a:effectLst/>
              </a:rPr>
              <a:t> Develop methods for relieving some of the excess physical energy associated with nervousness. Try deep breathing, stretching, taking a brisk walk, or performing light exercises.</a:t>
            </a:r>
          </a:p>
          <a:p>
            <a:pPr marL="800100" marR="0" lvl="1" indent="-342900">
              <a:spcBef>
                <a:spcPts val="0"/>
              </a:spcBef>
              <a:spcAft>
                <a:spcPts val="0"/>
              </a:spcAft>
              <a:buAutoNum type="alphaLcPeriod"/>
            </a:pPr>
            <a:r>
              <a:rPr lang="en-US" b="1" dirty="0">
                <a:effectLst/>
              </a:rPr>
              <a:t>Let your body relax.</a:t>
            </a:r>
            <a:r>
              <a:rPr lang="en-US" dirty="0">
                <a:effectLst/>
              </a:rPr>
              <a:t> Let your arms hang loosely at your sides. Tighten and relax your muscles, working from your toes up to your eyebrows. Again, breathing deeply should help. </a:t>
            </a:r>
          </a:p>
          <a:p>
            <a:pPr marL="342900" marR="0" lvl="0" indent="-342900">
              <a:spcBef>
                <a:spcPts val="0"/>
              </a:spcBef>
              <a:spcAft>
                <a:spcPts val="0"/>
              </a:spcAft>
              <a:buAutoNum type="arabicPeriod"/>
            </a:pPr>
            <a:r>
              <a:rPr lang="en-US" b="1" dirty="0">
                <a:effectLst/>
              </a:rPr>
              <a:t>Make a strong start.</a:t>
            </a:r>
            <a:r>
              <a:rPr lang="en-US" dirty="0">
                <a:effectLst/>
              </a:rPr>
              <a:t> The first few minutes of your talk should be the most prepared element of your presentation, because that is when you will likely be most nervous. When a person rises to give a speech, for the first 60 to 90 seconds his or her heart rate rises to close to 200 beats per minute. After the first 60 to 90 seconds, the heart rate goes down almost to resting rate. Physiologically, your body instinctively responds to an audience sitting in a conference room the same way it responds to a stalking lion. Your adrenal glands inject adrenaline into the body, which stimulates the large muscles of the legs, the heart, and the lungs. As all of your body systems seem to go into flight mode, it is a great comfort to be able to proceed on autopilot until you regain control. In addition, getting off to a good start will instantly prove that you can survive the ordeal and add to your confidence level. As your confidence level grows, nervousness lessens.</a:t>
            </a:r>
          </a:p>
          <a:p>
            <a:pPr marL="0" marR="0" lvl="0" indent="0">
              <a:spcBef>
                <a:spcPts val="0"/>
              </a:spcBef>
              <a:spcAft>
                <a:spcPts val="0"/>
              </a:spcAft>
              <a:buNone/>
            </a:pPr>
            <a:endParaRPr lang="en-US" dirty="0">
              <a:effectLst/>
            </a:endParaRPr>
          </a:p>
          <a:p>
            <a:pPr marL="0" marR="0" lvl="0" indent="0">
              <a:spcBef>
                <a:spcPts val="0"/>
              </a:spcBef>
              <a:spcAft>
                <a:spcPts val="0"/>
              </a:spcAft>
              <a:buNone/>
            </a:pPr>
            <a:r>
              <a:rPr lang="en-US" dirty="0">
                <a:effectLst/>
              </a:rPr>
              <a:t>Part of a strong start is making sure that the content of your opening properly recognizes the importance of the psychological phenomena of primacy and recency. The primacy effect is the tendency for the first items presented to be remembered better or more easily, or for them to be more influential than those that are presented later. The recency effect is the tendency to remember words at the end of the list more than words in the middle. In short, people remember the first words out of your mouth and the last words out of your mouth. Make an impact at the start to grab the attention of the audience.</a:t>
            </a:r>
            <a:endParaRPr lang="en-US" b="0" dirty="0">
              <a:effectLst/>
            </a:endParaRPr>
          </a:p>
          <a:p>
            <a:pPr marL="0" marR="0" lvl="0" indent="0">
              <a:spcBef>
                <a:spcPts val="0"/>
              </a:spcBef>
              <a:spcAft>
                <a:spcPts val="0"/>
              </a:spcAft>
              <a:buNone/>
            </a:pPr>
            <a:endParaRPr lang="en-US" b="0" dirty="0">
              <a:effectLst/>
            </a:endParaRPr>
          </a:p>
          <a:p>
            <a:pPr marL="342900" marR="0" lvl="0" indent="-342900">
              <a:spcBef>
                <a:spcPts val="0"/>
              </a:spcBef>
              <a:spcAft>
                <a:spcPts val="0"/>
              </a:spcAft>
              <a:buFont typeface="+mj-lt"/>
              <a:buAutoNum type="arabicPeriod" startAt="4"/>
            </a:pPr>
            <a:r>
              <a:rPr lang="en-US" b="1" dirty="0">
                <a:effectLst/>
              </a:rPr>
              <a:t>Be sincere. </a:t>
            </a:r>
            <a:r>
              <a:rPr lang="en-US" dirty="0">
                <a:effectLst/>
              </a:rPr>
              <a:t>You must not only be intent on sounding convincing. You have to be able to convince people that you believe in what you are saying.</a:t>
            </a:r>
          </a:p>
          <a:p>
            <a:pPr marL="342900" marR="0" lvl="0" indent="-342900">
              <a:spcBef>
                <a:spcPts val="0"/>
              </a:spcBef>
              <a:spcAft>
                <a:spcPts val="0"/>
              </a:spcAft>
              <a:buFont typeface="+mj-lt"/>
              <a:buAutoNum type="arabicPeriod" startAt="4"/>
            </a:pPr>
            <a:r>
              <a:rPr lang="en-US" b="1" dirty="0">
                <a:effectLst/>
              </a:rPr>
              <a:t>Be personal. </a:t>
            </a:r>
            <a:r>
              <a:rPr lang="en-US" dirty="0">
                <a:effectLst/>
              </a:rPr>
              <a:t>Try to know your audience well enough so that you may use what you know about them in your presentation. It will help the audience relate to you.</a:t>
            </a:r>
          </a:p>
          <a:p>
            <a:pPr marL="342900" marR="0" lvl="0" indent="-342900">
              <a:spcBef>
                <a:spcPts val="0"/>
              </a:spcBef>
              <a:spcAft>
                <a:spcPts val="0"/>
              </a:spcAft>
              <a:buFont typeface="+mj-lt"/>
              <a:buAutoNum type="arabicPeriod" startAt="4"/>
            </a:pPr>
            <a:r>
              <a:rPr lang="en-US" b="1" dirty="0">
                <a:effectLst/>
              </a:rPr>
              <a:t>Show appropriate enthusiasm.</a:t>
            </a:r>
            <a:r>
              <a:rPr lang="en-US" dirty="0">
                <a:effectLst/>
              </a:rPr>
              <a:t> A key component of connecting with the audience is enthusiasm. How do you expect the audience to be interested in what you are saying if you yourself do not seem to be interested! Make sure that you show enthusiasm in an appropriate manner and in the proper context to your topic. </a:t>
            </a:r>
            <a:endParaRPr lang="en-US" dirty="0"/>
          </a:p>
        </p:txBody>
      </p:sp>
    </p:spTree>
    <p:extLst>
      <p:ext uri="{BB962C8B-B14F-4D97-AF65-F5344CB8AC3E}">
        <p14:creationId xmlns:p14="http://schemas.microsoft.com/office/powerpoint/2010/main" val="9627207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sz="1100" b="1" dirty="0"/>
              <a:t>Display</a:t>
            </a:r>
            <a:r>
              <a:rPr lang="en-US" sz="1100" dirty="0"/>
              <a:t> slide.</a:t>
            </a:r>
          </a:p>
          <a:p>
            <a:endParaRPr lang="en-US" sz="1100" b="1" dirty="0"/>
          </a:p>
          <a:p>
            <a:r>
              <a:rPr lang="en-US" sz="1100" b="1" dirty="0"/>
              <a:t>Explain</a:t>
            </a:r>
          </a:p>
          <a:p>
            <a:endParaRPr lang="en-US" sz="1100" b="1" dirty="0">
              <a:effectLst/>
            </a:endParaRPr>
          </a:p>
          <a:p>
            <a:pPr marL="342900" indent="-342900">
              <a:buAutoNum type="arabicPeriod"/>
            </a:pPr>
            <a:r>
              <a:rPr lang="en-US" sz="1100" b="1" dirty="0">
                <a:effectLst/>
              </a:rPr>
              <a:t>Theme.</a:t>
            </a:r>
            <a:r>
              <a:rPr lang="en-US" sz="1100" dirty="0">
                <a:effectLst/>
              </a:rPr>
              <a:t> Have a</a:t>
            </a:r>
            <a:r>
              <a:rPr lang="en-US" sz="1100" dirty="0">
                <a:solidFill>
                  <a:srgbClr val="000000"/>
                </a:solidFill>
                <a:effectLst/>
              </a:rPr>
              <a:t> single underlying theme for the presentation. Everything that you say and do during your presentation should relate to that theme. This will serve to lessen the possibility of your message being misunderstood.</a:t>
            </a:r>
            <a:endParaRPr lang="en-US" sz="1100" b="0" dirty="0">
              <a:solidFill>
                <a:srgbClr val="000000"/>
              </a:solidFill>
              <a:effectLst/>
            </a:endParaRPr>
          </a:p>
          <a:p>
            <a:pPr marL="342900" indent="-342900">
              <a:buAutoNum type="arabicPeriod"/>
            </a:pPr>
            <a:r>
              <a:rPr lang="en-US" sz="1100" b="1" dirty="0">
                <a:effectLst/>
              </a:rPr>
              <a:t>Manageable nuggets</a:t>
            </a:r>
            <a:r>
              <a:rPr lang="en-US" sz="1100" dirty="0">
                <a:effectLst/>
              </a:rPr>
              <a:t>. Break your content into manageable time blocks or "nuggets" of five to seven minutes, depending on the subject matter and the amount of time you are given for the presentation. Use each block to highlight a specific point within the underlying theme. Use transitions with strong leading words to re-engage the audience and guide them to the next block of information.</a:t>
            </a:r>
            <a:endParaRPr lang="en-US" sz="1100" b="0" dirty="0">
              <a:effectLst/>
            </a:endParaRPr>
          </a:p>
          <a:p>
            <a:pPr marL="342900" indent="-342900">
              <a:buAutoNum type="arabicPeriod"/>
            </a:pPr>
            <a:r>
              <a:rPr lang="en-US" sz="1100" b="1" dirty="0">
                <a:effectLst/>
              </a:rPr>
              <a:t>Word choice. </a:t>
            </a:r>
            <a:r>
              <a:rPr lang="en-US" sz="1100" dirty="0">
                <a:effectLst/>
              </a:rPr>
              <a:t>Make sure that the words used are appropriate for the intended audience. The beginning of effective communication is using the appropriate words for the message you intend to send. Here are some useful word choice concepts.</a:t>
            </a:r>
          </a:p>
          <a:p>
            <a:pPr marL="800100" lvl="1" indent="-342900">
              <a:buFont typeface="+mj-lt"/>
              <a:buAutoNum type="alphaLcPeriod"/>
            </a:pPr>
            <a:r>
              <a:rPr lang="en-US" sz="1100" b="1" dirty="0">
                <a:effectLst/>
              </a:rPr>
              <a:t>Sensory language. </a:t>
            </a:r>
            <a:r>
              <a:rPr lang="en-US" sz="1100" dirty="0">
                <a:effectLst/>
              </a:rPr>
              <a:t>Language that evokes the use of our five senses. </a:t>
            </a:r>
          </a:p>
          <a:p>
            <a:pPr marL="800100" lvl="1" indent="-342900">
              <a:buFont typeface="+mj-lt"/>
              <a:buAutoNum type="alphaLcPeriod"/>
            </a:pPr>
            <a:r>
              <a:rPr lang="en-US" sz="1100" b="1" dirty="0">
                <a:effectLst/>
              </a:rPr>
              <a:t>Prospective phrasing. </a:t>
            </a:r>
            <a:r>
              <a:rPr lang="en-US" sz="1100" dirty="0">
                <a:effectLst/>
              </a:rPr>
              <a:t>Use of language that prompts the audience to think about the future. Examples include sentences beginning with "Suppose," "Imagine," "How about,” and "What if." </a:t>
            </a:r>
          </a:p>
          <a:p>
            <a:pPr marL="800100" lvl="1" indent="-342900">
              <a:buFont typeface="+mj-lt"/>
              <a:buAutoNum type="alphaLcPeriod"/>
            </a:pPr>
            <a:r>
              <a:rPr lang="en-US" sz="1100" b="1" dirty="0">
                <a:effectLst/>
              </a:rPr>
              <a:t>Pronouns. </a:t>
            </a:r>
            <a:r>
              <a:rPr lang="en-US" sz="1100" dirty="0">
                <a:effectLst/>
              </a:rPr>
              <a:t>Use of the words "I," "you," "us," and "we" can pack an emotional punch and bring the audience closer. </a:t>
            </a:r>
          </a:p>
          <a:p>
            <a:pPr marL="800100" lvl="1" indent="-342900">
              <a:buFont typeface="+mj-lt"/>
              <a:buAutoNum type="alphaLcPeriod"/>
            </a:pPr>
            <a:r>
              <a:rPr lang="en-US" sz="1100" b="1" dirty="0">
                <a:effectLst/>
              </a:rPr>
              <a:t>Suggestive adverbs.</a:t>
            </a:r>
            <a:r>
              <a:rPr lang="en-US" sz="1100" dirty="0">
                <a:effectLst/>
              </a:rPr>
              <a:t> Use of adverbs that subtly intensify or decrease the emotional impact of a statement.</a:t>
            </a:r>
          </a:p>
          <a:p>
            <a:pPr marL="0" lvl="0" indent="0">
              <a:buFont typeface="+mj-lt"/>
              <a:buNone/>
            </a:pPr>
            <a:r>
              <a:rPr lang="en-US" sz="1100" dirty="0">
                <a:effectLst/>
              </a:rPr>
              <a:t>For example:</a:t>
            </a:r>
          </a:p>
          <a:p>
            <a:pPr marL="0" lvl="0" indent="0">
              <a:buFont typeface="+mj-lt"/>
              <a:buNone/>
            </a:pPr>
            <a:r>
              <a:rPr lang="en-US" sz="1100" dirty="0">
                <a:effectLst/>
              </a:rPr>
              <a:t>"That is very interesting.“</a:t>
            </a:r>
          </a:p>
          <a:p>
            <a:pPr marL="0" lvl="0" indent="0">
              <a:buFont typeface="+mj-lt"/>
              <a:buNone/>
            </a:pPr>
            <a:r>
              <a:rPr lang="en-US" sz="1100" dirty="0">
                <a:effectLst/>
              </a:rPr>
              <a:t>"That is very, very interesting." (repetition to increase effect)</a:t>
            </a:r>
          </a:p>
          <a:p>
            <a:pPr marL="0" lvl="0" indent="0">
              <a:buFont typeface="+mj-lt"/>
              <a:buNone/>
            </a:pPr>
            <a:r>
              <a:rPr lang="en-US" sz="1100" dirty="0">
                <a:effectLst/>
              </a:rPr>
              <a:t>"That is extremely interesting." (suggests extreme response)</a:t>
            </a:r>
          </a:p>
          <a:p>
            <a:pPr marL="0" lvl="0" indent="0">
              <a:buFont typeface="+mj-lt"/>
              <a:buNone/>
            </a:pPr>
            <a:r>
              <a:rPr lang="en-US" sz="1100" dirty="0">
                <a:effectLst/>
              </a:rPr>
              <a:t>"That is amazingly interesting." (suggests being amazed)</a:t>
            </a:r>
          </a:p>
          <a:p>
            <a:pPr marL="0" lvl="0" indent="0">
              <a:buFont typeface="+mj-lt"/>
              <a:buNone/>
            </a:pPr>
            <a:r>
              <a:rPr lang="en-US" sz="1100" dirty="0">
                <a:effectLst/>
              </a:rPr>
              <a:t>'That is quite interesting." (reducing intensity)</a:t>
            </a:r>
          </a:p>
          <a:p>
            <a:pPr marL="0" lvl="0" indent="0">
              <a:buFont typeface="+mj-lt"/>
              <a:buNone/>
            </a:pPr>
            <a:r>
              <a:rPr lang="en-US" sz="1100" dirty="0">
                <a:effectLst/>
              </a:rPr>
              <a:t>"That is a bit interesting." (reducing intensity)</a:t>
            </a:r>
          </a:p>
          <a:p>
            <a:pPr marL="0" lvl="0" indent="0">
              <a:buFont typeface="+mj-lt"/>
              <a:buNone/>
            </a:pPr>
            <a:endParaRPr lang="en-US" sz="1100" b="0" dirty="0">
              <a:effectLst/>
            </a:endParaRPr>
          </a:p>
          <a:p>
            <a:pPr marL="800100" lvl="1" indent="-342900">
              <a:buFont typeface="+mj-lt"/>
              <a:buAutoNum type="alphaLcPeriod" startAt="5"/>
            </a:pPr>
            <a:r>
              <a:rPr lang="en-US" sz="1100" b="1" dirty="0">
                <a:effectLst/>
              </a:rPr>
              <a:t>Assumptive adverb.</a:t>
            </a:r>
            <a:r>
              <a:rPr lang="en-US" sz="1100" dirty="0">
                <a:effectLst/>
              </a:rPr>
              <a:t> Use of an adverb to emphasize the apparent truth of a statement. Examples include "obviously," "naturally," "evidently," "clearly," and "of course.“</a:t>
            </a:r>
            <a:endParaRPr lang="en-US" sz="1100" b="0" dirty="0">
              <a:effectLst/>
            </a:endParaRPr>
          </a:p>
          <a:p>
            <a:pPr marL="800100" lvl="1" indent="-342900">
              <a:buFont typeface="+mj-lt"/>
              <a:buAutoNum type="alphaLcPeriod" startAt="5"/>
            </a:pPr>
            <a:r>
              <a:rPr lang="en-US" sz="1100" b="1" dirty="0">
                <a:effectLst/>
              </a:rPr>
              <a:t>Downplay words. </a:t>
            </a:r>
            <a:r>
              <a:rPr lang="en-US" sz="1100" dirty="0">
                <a:effectLst/>
              </a:rPr>
              <a:t>Use of words that have the effect of making something smaller and less important than it really is. Downplay words may be used to trivialize time, people, ideas, and money.</a:t>
            </a:r>
          </a:p>
          <a:p>
            <a:pPr marL="0" lvl="0" indent="0">
              <a:buFont typeface="+mj-lt"/>
              <a:buNone/>
            </a:pPr>
            <a:r>
              <a:rPr lang="en-US" sz="1100" dirty="0">
                <a:effectLst/>
              </a:rPr>
              <a:t>For example:</a:t>
            </a:r>
          </a:p>
          <a:p>
            <a:pPr marL="0" lvl="0" indent="0">
              <a:buFont typeface="+mj-lt"/>
              <a:buNone/>
            </a:pPr>
            <a:r>
              <a:rPr lang="en-US" sz="1100" dirty="0">
                <a:effectLst/>
              </a:rPr>
              <a:t>Word- Just: "I </a:t>
            </a:r>
            <a:r>
              <a:rPr lang="en-US" sz="1100" i="1" dirty="0">
                <a:effectLst/>
              </a:rPr>
              <a:t>just</a:t>
            </a:r>
            <a:r>
              <a:rPr lang="en-US" sz="1100" dirty="0">
                <a:effectLst/>
              </a:rPr>
              <a:t> want five minutes.“</a:t>
            </a:r>
          </a:p>
          <a:p>
            <a:pPr marL="0" lvl="0" indent="0">
              <a:buFont typeface="+mj-lt"/>
              <a:buNone/>
            </a:pPr>
            <a:r>
              <a:rPr lang="en-US" sz="1100" dirty="0">
                <a:effectLst/>
              </a:rPr>
              <a:t>Word-Only: "There are </a:t>
            </a:r>
            <a:r>
              <a:rPr lang="en-US" sz="1100" i="1" dirty="0">
                <a:effectLst/>
              </a:rPr>
              <a:t>only</a:t>
            </a:r>
            <a:r>
              <a:rPr lang="en-US" sz="1100" dirty="0">
                <a:effectLst/>
              </a:rPr>
              <a:t> two of us.“</a:t>
            </a:r>
          </a:p>
          <a:p>
            <a:pPr marL="0" lvl="0" indent="0">
              <a:buFont typeface="+mj-lt"/>
              <a:buNone/>
            </a:pPr>
            <a:r>
              <a:rPr lang="en-US" sz="1100" dirty="0">
                <a:effectLst/>
              </a:rPr>
              <a:t>Word-Simply: "It is </a:t>
            </a:r>
            <a:r>
              <a:rPr lang="en-US" sz="1100" i="1" dirty="0">
                <a:effectLst/>
              </a:rPr>
              <a:t>simply</a:t>
            </a:r>
            <a:r>
              <a:rPr lang="en-US" sz="1100" dirty="0">
                <a:effectLst/>
              </a:rPr>
              <a:t> a good thing to do.“</a:t>
            </a:r>
          </a:p>
          <a:p>
            <a:pPr marL="0" lvl="0" indent="0">
              <a:buFont typeface="+mj-lt"/>
              <a:buNone/>
            </a:pPr>
            <a:r>
              <a:rPr lang="en-US" sz="1100" dirty="0">
                <a:effectLst/>
              </a:rPr>
              <a:t>Word-Hardly: "I </a:t>
            </a:r>
            <a:r>
              <a:rPr lang="en-US" sz="1100" i="1" dirty="0">
                <a:effectLst/>
              </a:rPr>
              <a:t>hardly</a:t>
            </a:r>
            <a:r>
              <a:rPr lang="en-US" sz="1100" dirty="0">
                <a:effectLst/>
              </a:rPr>
              <a:t> think that is important.“</a:t>
            </a:r>
            <a:endParaRPr lang="en-US" sz="1100" b="0" dirty="0">
              <a:effectLst/>
            </a:endParaRPr>
          </a:p>
        </p:txBody>
      </p:sp>
    </p:spTree>
    <p:extLst>
      <p:ext uri="{BB962C8B-B14F-4D97-AF65-F5344CB8AC3E}">
        <p14:creationId xmlns:p14="http://schemas.microsoft.com/office/powerpoint/2010/main" val="2625151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Display</a:t>
            </a:r>
            <a:r>
              <a:rPr lang="en-US"/>
              <a:t> slide.</a:t>
            </a:r>
          </a:p>
          <a:p>
            <a:endParaRPr lang="en-US" b="1"/>
          </a:p>
          <a:p>
            <a:r>
              <a:rPr lang="en-US" b="1"/>
              <a:t>Say</a:t>
            </a:r>
            <a:r>
              <a:rPr lang="en-US"/>
              <a:t> For our live sessions, we know this can be a long time to sit so we will provide breaks approximately every 50 minutes. These breaks will last no longer than 10 minutes and the session will resume promptly at the end of the break so please make sure you are back at your computers at the designated time. During the breaks, please leave the session open on your computer. All lines will be muted during this break.</a:t>
            </a:r>
          </a:p>
        </p:txBody>
      </p:sp>
      <p:sp>
        <p:nvSpPr>
          <p:cNvPr id="4" name="Slide Number Placeholder 3"/>
          <p:cNvSpPr>
            <a:spLocks noGrp="1"/>
          </p:cNvSpPr>
          <p:nvPr>
            <p:ph type="sldNum" sz="quarter" idx="5"/>
          </p:nvPr>
        </p:nvSpPr>
        <p:spPr>
          <a:xfrm>
            <a:off x="3884613" y="8685213"/>
            <a:ext cx="2971800" cy="458787"/>
          </a:xfrm>
        </p:spPr>
        <p:txBody>
          <a:bodyPr/>
          <a:lstStyle/>
          <a:p>
            <a:fld id="{32099E92-42C8-45F6-84D6-98BF32842B5C}" type="slidenum">
              <a:rPr lang="en-US" smtClean="0"/>
              <a:t>6</a:t>
            </a:fld>
            <a:endParaRPr lang="en-US"/>
          </a:p>
        </p:txBody>
      </p:sp>
    </p:spTree>
    <p:extLst>
      <p:ext uri="{BB962C8B-B14F-4D97-AF65-F5344CB8AC3E}">
        <p14:creationId xmlns:p14="http://schemas.microsoft.com/office/powerpoint/2010/main" val="3277135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sz="1100" b="1"/>
              <a:t>Display</a:t>
            </a:r>
            <a:r>
              <a:rPr lang="en-US" sz="1100"/>
              <a:t> slide.</a:t>
            </a:r>
          </a:p>
          <a:p>
            <a:endParaRPr lang="en-US" sz="1100" b="1"/>
          </a:p>
          <a:p>
            <a:r>
              <a:rPr lang="en-US" sz="1100" b="1"/>
              <a:t>Explain</a:t>
            </a:r>
          </a:p>
          <a:p>
            <a:pPr marL="0" lvl="0" indent="0">
              <a:buFont typeface="+mj-lt"/>
              <a:buNone/>
            </a:pPr>
            <a:endParaRPr lang="en-US" sz="1100" b="0">
              <a:effectLst/>
            </a:endParaRPr>
          </a:p>
          <a:p>
            <a:pPr marL="342900" lvl="0" indent="-342900">
              <a:buFont typeface="+mj-lt"/>
              <a:buAutoNum type="arabicPeriod" startAt="4"/>
            </a:pPr>
            <a:r>
              <a:rPr lang="en-US" sz="1100" b="1">
                <a:effectLst/>
              </a:rPr>
              <a:t>Support your content. </a:t>
            </a:r>
            <a:r>
              <a:rPr lang="en-US" sz="1100">
                <a:effectLst/>
              </a:rPr>
              <a:t>Supporting your content</a:t>
            </a:r>
            <a:r>
              <a:rPr lang="en-US" sz="1100" b="1">
                <a:effectLst/>
              </a:rPr>
              <a:t> </a:t>
            </a:r>
            <a:r>
              <a:rPr lang="en-US" sz="1100">
                <a:effectLst/>
              </a:rPr>
              <a:t>with facts or anecdotes will assist in getting your message across and making it more memorable. Here are some effective forms of content support:</a:t>
            </a:r>
          </a:p>
          <a:p>
            <a:pPr marL="800100" lvl="1" indent="-342900">
              <a:buFont typeface="+mj-lt"/>
              <a:buAutoNum type="alphaLcPeriod"/>
            </a:pPr>
            <a:r>
              <a:rPr lang="en-US" sz="1100" b="1">
                <a:effectLst/>
              </a:rPr>
              <a:t>Authoritative sources</a:t>
            </a:r>
            <a:r>
              <a:rPr lang="en-US" sz="1100">
                <a:effectLst/>
              </a:rPr>
              <a:t> allow you to piggyback on the source's credibility.</a:t>
            </a:r>
            <a:endParaRPr lang="en-US" sz="1100" b="0">
              <a:effectLst/>
            </a:endParaRPr>
          </a:p>
          <a:p>
            <a:pPr marL="800100" lvl="1" indent="-342900">
              <a:buFont typeface="+mj-lt"/>
              <a:buAutoNum type="alphaLcPeriod"/>
            </a:pPr>
            <a:r>
              <a:rPr lang="en-US" sz="1100" b="1">
                <a:effectLst/>
              </a:rPr>
              <a:t>Relevant statistics or facts</a:t>
            </a:r>
            <a:r>
              <a:rPr lang="en-US" sz="1100">
                <a:effectLst/>
              </a:rPr>
              <a:t> provides perspective and engage interest.</a:t>
            </a:r>
            <a:endParaRPr lang="en-US" sz="1100" b="0">
              <a:effectLst/>
            </a:endParaRPr>
          </a:p>
          <a:p>
            <a:pPr marL="800100" lvl="1" indent="-342900">
              <a:buFont typeface="+mj-lt"/>
              <a:buAutoNum type="alphaLcPeriod"/>
            </a:pPr>
            <a:r>
              <a:rPr lang="en-US" sz="1100" b="1">
                <a:effectLst/>
              </a:rPr>
              <a:t>Relatable current events</a:t>
            </a:r>
            <a:r>
              <a:rPr lang="en-US" sz="1100">
                <a:effectLst/>
              </a:rPr>
              <a:t> provides relevance and context. </a:t>
            </a:r>
          </a:p>
          <a:p>
            <a:pPr marL="800100" lvl="1" indent="-342900">
              <a:buFont typeface="+mj-lt"/>
              <a:buAutoNum type="alphaLcPeriod"/>
            </a:pPr>
            <a:r>
              <a:rPr lang="en-US" sz="1100" b="1">
                <a:effectLst/>
              </a:rPr>
              <a:t>Quotations</a:t>
            </a:r>
            <a:r>
              <a:rPr lang="en-US" sz="1100">
                <a:effectLst/>
              </a:rPr>
              <a:t> provide interesting insights and points of view.</a:t>
            </a:r>
          </a:p>
          <a:p>
            <a:pPr marL="800100" lvl="1" indent="-342900">
              <a:buFont typeface="+mj-lt"/>
              <a:buAutoNum type="alphaLcPeriod"/>
            </a:pPr>
            <a:r>
              <a:rPr lang="en-US" sz="1100" b="1">
                <a:effectLst/>
              </a:rPr>
              <a:t>Narratives, stories, and anecdotes</a:t>
            </a:r>
            <a:r>
              <a:rPr lang="en-US" sz="1100">
                <a:effectLst/>
              </a:rPr>
              <a:t> make points more memorable. Be careful, too many stories or narratives that are too long or off the subject may disengage the audience. </a:t>
            </a:r>
          </a:p>
          <a:p>
            <a:pPr marL="800100" lvl="1" indent="-342900">
              <a:buFont typeface="+mj-lt"/>
              <a:buAutoNum type="alphaLcPeriod"/>
            </a:pPr>
            <a:r>
              <a:rPr lang="en-US" sz="1100" b="1">
                <a:effectLst/>
              </a:rPr>
              <a:t>Humor-</a:t>
            </a:r>
            <a:r>
              <a:rPr lang="en-US" sz="1100">
                <a:effectLst/>
              </a:rPr>
              <a:t> when used appropriately keeps the audience interested.</a:t>
            </a:r>
            <a:endParaRPr lang="en-US" sz="1100" b="0">
              <a:effectLst/>
            </a:endParaRPr>
          </a:p>
          <a:p>
            <a:pPr marL="342900" lvl="0" indent="-342900">
              <a:buFont typeface="+mj-lt"/>
              <a:buAutoNum type="arabicPeriod" startAt="4"/>
            </a:pPr>
            <a:r>
              <a:rPr lang="en-US" sz="1100" b="1">
                <a:effectLst/>
              </a:rPr>
              <a:t>Demonstrate command of your content- but only present a portion of what you know. </a:t>
            </a:r>
            <a:r>
              <a:rPr lang="en-US" sz="1100">
                <a:effectLst/>
              </a:rPr>
              <a:t>The objective of the presentation should not be to show the audience how much you know about the subject. Constantly reassess your content to ensure that it is just right for the intended audience. Communication is enhanced when the sender focuses on the receiver and </a:t>
            </a:r>
            <a:r>
              <a:rPr lang="en-US" sz="1100" b="1">
                <a:effectLst/>
              </a:rPr>
              <a:t>not</a:t>
            </a:r>
            <a:r>
              <a:rPr lang="en-US" sz="1100">
                <a:effectLst/>
              </a:rPr>
              <a:t> the sender.</a:t>
            </a:r>
            <a:endParaRPr lang="en-US" sz="1100"/>
          </a:p>
        </p:txBody>
      </p:sp>
    </p:spTree>
    <p:extLst>
      <p:ext uri="{BB962C8B-B14F-4D97-AF65-F5344CB8AC3E}">
        <p14:creationId xmlns:p14="http://schemas.microsoft.com/office/powerpoint/2010/main" val="30076035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r>
              <a:rPr lang="en-US"/>
              <a:t> </a:t>
            </a:r>
            <a:r>
              <a:rPr lang="en-US">
                <a:effectLst/>
              </a:rPr>
              <a:t>Many techniques may be used to help a speaker present content effectively by getting the receiver's attention and causing him or her to remember the content. Here are a few:</a:t>
            </a:r>
          </a:p>
          <a:p>
            <a:pPr marL="0" marR="0" algn="just">
              <a:spcBef>
                <a:spcPts val="0"/>
              </a:spcBef>
              <a:spcAft>
                <a:spcPts val="0"/>
              </a:spcAft>
            </a:pPr>
            <a:endParaRPr lang="en-US">
              <a:effectLst/>
            </a:endParaRPr>
          </a:p>
          <a:p>
            <a:pPr marL="0" marR="0" indent="0">
              <a:spcBef>
                <a:spcPts val="0"/>
              </a:spcBef>
              <a:spcAft>
                <a:spcPts val="0"/>
              </a:spcAft>
              <a:buFont typeface="+mj-lt"/>
              <a:buNone/>
            </a:pPr>
            <a:r>
              <a:rPr lang="en-US" b="1">
                <a:effectLst/>
              </a:rPr>
              <a:t>Contrast.</a:t>
            </a:r>
            <a:r>
              <a:rPr lang="en-US">
                <a:effectLst/>
              </a:rPr>
              <a:t> Using extremes to emphasize a point.</a:t>
            </a:r>
          </a:p>
          <a:p>
            <a:pPr marL="0" marR="0" indent="0">
              <a:spcBef>
                <a:spcPts val="0"/>
              </a:spcBef>
              <a:spcAft>
                <a:spcPts val="0"/>
              </a:spcAft>
              <a:buFont typeface="+mj-lt"/>
              <a:buNone/>
            </a:pPr>
            <a:r>
              <a:rPr lang="en-US" b="1">
                <a:effectLst/>
              </a:rPr>
              <a:t>Rhyme</a:t>
            </a:r>
            <a:r>
              <a:rPr lang="en-US">
                <a:effectLst/>
              </a:rPr>
              <a:t>. Using two or more words or lines that have the same or close similarity in the final sound. </a:t>
            </a:r>
          </a:p>
          <a:p>
            <a:pPr marL="0" marR="0" indent="0">
              <a:spcBef>
                <a:spcPts val="0"/>
              </a:spcBef>
              <a:spcAft>
                <a:spcPts val="0"/>
              </a:spcAft>
              <a:buFont typeface="+mj-lt"/>
              <a:buNone/>
            </a:pPr>
            <a:r>
              <a:rPr lang="en-US" b="1">
                <a:effectLst/>
              </a:rPr>
              <a:t>Echo. </a:t>
            </a:r>
            <a:r>
              <a:rPr lang="en-US">
                <a:effectLst/>
              </a:rPr>
              <a:t>Using a word or phrase several times in the same sentence. </a:t>
            </a:r>
          </a:p>
          <a:p>
            <a:pPr marL="0" marR="0" indent="0">
              <a:spcBef>
                <a:spcPts val="0"/>
              </a:spcBef>
              <a:spcAft>
                <a:spcPts val="0"/>
              </a:spcAft>
              <a:buFont typeface="+mj-lt"/>
              <a:buNone/>
            </a:pPr>
            <a:r>
              <a:rPr lang="en-US" b="1">
                <a:effectLst/>
              </a:rPr>
              <a:t>Alliteration. </a:t>
            </a:r>
            <a:r>
              <a:rPr lang="en-US">
                <a:effectLst/>
              </a:rPr>
              <a:t>Using repetitive sound patterns:</a:t>
            </a:r>
          </a:p>
          <a:p>
            <a:pPr marL="342900" marR="0" lvl="0" indent="-342900">
              <a:spcBef>
                <a:spcPts val="0"/>
              </a:spcBef>
              <a:spcAft>
                <a:spcPts val="0"/>
              </a:spcAft>
              <a:buFont typeface="+mj-lt"/>
              <a:buAutoNum type="alphaLcPeriod"/>
            </a:pPr>
            <a:r>
              <a:rPr lang="en-US">
                <a:effectLst/>
              </a:rPr>
              <a:t>Stressing the same syllable in a series of words. </a:t>
            </a:r>
          </a:p>
          <a:p>
            <a:pPr marL="342900" marR="0" lvl="0" indent="-342900">
              <a:spcBef>
                <a:spcPts val="0"/>
              </a:spcBef>
              <a:spcAft>
                <a:spcPts val="0"/>
              </a:spcAft>
              <a:buFont typeface="+mj-lt"/>
              <a:buAutoNum type="alphaLcPeriod"/>
            </a:pPr>
            <a:r>
              <a:rPr lang="en-US">
                <a:effectLst/>
              </a:rPr>
              <a:t>Repeating the same consonant sounds (consonance). </a:t>
            </a:r>
          </a:p>
          <a:p>
            <a:pPr marL="342900" marR="0" lvl="0" indent="-342900">
              <a:spcBef>
                <a:spcPts val="0"/>
              </a:spcBef>
              <a:spcAft>
                <a:spcPts val="0"/>
              </a:spcAft>
              <a:buFont typeface="+mj-lt"/>
              <a:buAutoNum type="alphaLcPeriod"/>
            </a:pPr>
            <a:r>
              <a:rPr lang="en-US">
                <a:effectLst/>
              </a:rPr>
              <a:t>Repeating the same vowel sounds (assonance). </a:t>
            </a:r>
          </a:p>
          <a:p>
            <a:pPr marL="0" marR="0" lvl="0" indent="0">
              <a:spcBef>
                <a:spcPts val="0"/>
              </a:spcBef>
              <a:spcAft>
                <a:spcPts val="0"/>
              </a:spcAft>
              <a:buFont typeface="+mj-lt"/>
              <a:buNone/>
            </a:pPr>
            <a:r>
              <a:rPr lang="en-US" b="1">
                <a:effectLst/>
              </a:rPr>
              <a:t>Metaphor. </a:t>
            </a:r>
            <a:r>
              <a:rPr lang="en-US">
                <a:effectLst/>
              </a:rPr>
              <a:t>Using comparisons to show a relationship between items. Also may include the use of similes ("like" or "as") or personifications giving human attributes or qualities to animals or objects.) </a:t>
            </a:r>
          </a:p>
          <a:p>
            <a:pPr marL="0" marR="0" lvl="0" indent="0">
              <a:spcBef>
                <a:spcPts val="0"/>
              </a:spcBef>
              <a:spcAft>
                <a:spcPts val="0"/>
              </a:spcAft>
              <a:buFont typeface="+mj-lt"/>
              <a:buNone/>
            </a:pPr>
            <a:r>
              <a:rPr lang="en-US" b="1">
                <a:effectLst/>
              </a:rPr>
              <a:t>Rhetorical question. </a:t>
            </a:r>
            <a:r>
              <a:rPr lang="en-US">
                <a:effectLst/>
              </a:rPr>
              <a:t>Asking a question that implies the answer is so obvious that no answer is required. This technique is intended to persuade or convince the receiver without making an argument. </a:t>
            </a:r>
            <a:endParaRPr lang="en-US"/>
          </a:p>
        </p:txBody>
      </p:sp>
    </p:spTree>
    <p:extLst>
      <p:ext uri="{BB962C8B-B14F-4D97-AF65-F5344CB8AC3E}">
        <p14:creationId xmlns:p14="http://schemas.microsoft.com/office/powerpoint/2010/main" val="16987880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a:t>
            </a:r>
          </a:p>
          <a:p>
            <a:pPr marL="0" marR="0" algn="just">
              <a:spcBef>
                <a:spcPts val="0"/>
              </a:spcBef>
              <a:spcAft>
                <a:spcPts val="0"/>
              </a:spcAft>
            </a:pPr>
            <a:endParaRPr lang="en-US">
              <a:effectLst/>
            </a:endParaRPr>
          </a:p>
          <a:p>
            <a:pPr marL="0" marR="0" lvl="0" indent="0">
              <a:spcBef>
                <a:spcPts val="0"/>
              </a:spcBef>
              <a:spcAft>
                <a:spcPts val="0"/>
              </a:spcAft>
              <a:buFont typeface="+mj-lt"/>
              <a:buNone/>
            </a:pPr>
            <a:r>
              <a:rPr lang="en-US" b="1">
                <a:effectLst/>
              </a:rPr>
              <a:t>Leading questions.</a:t>
            </a:r>
            <a:r>
              <a:rPr lang="en-US">
                <a:effectLst/>
              </a:rPr>
              <a:t> Asking a series of questions that direct the receiver along a logical or desired path. </a:t>
            </a:r>
          </a:p>
          <a:p>
            <a:pPr marL="0" marR="0" lvl="0" indent="0">
              <a:spcBef>
                <a:spcPts val="0"/>
              </a:spcBef>
              <a:spcAft>
                <a:spcPts val="0"/>
              </a:spcAft>
              <a:buFont typeface="+mj-lt"/>
              <a:buNone/>
            </a:pPr>
            <a:r>
              <a:rPr lang="en-US" b="1">
                <a:effectLst/>
              </a:rPr>
              <a:t>Triple Option.</a:t>
            </a:r>
            <a:r>
              <a:rPr lang="en-US">
                <a:effectLst/>
              </a:rPr>
              <a:t> Invoking the theory that people remember things better when they are listed in threes. You can repeat the same thing exactly, repeat the same idea in three different ways, or state three items that inherently belong together. </a:t>
            </a:r>
          </a:p>
          <a:p>
            <a:pPr marL="0" marR="0" lvl="0" indent="0">
              <a:spcBef>
                <a:spcPts val="0"/>
              </a:spcBef>
              <a:spcAft>
                <a:spcPts val="0"/>
              </a:spcAft>
              <a:buFont typeface="+mj-lt"/>
              <a:buNone/>
            </a:pPr>
            <a:r>
              <a:rPr lang="en-US" b="1">
                <a:effectLst/>
              </a:rPr>
              <a:t>Hyperbole. </a:t>
            </a:r>
            <a:r>
              <a:rPr lang="en-US">
                <a:effectLst/>
              </a:rPr>
              <a:t>Using exaggeration to produce an effect. </a:t>
            </a:r>
          </a:p>
          <a:p>
            <a:pPr marL="0" marR="0" lvl="0" indent="0">
              <a:spcBef>
                <a:spcPts val="0"/>
              </a:spcBef>
              <a:spcAft>
                <a:spcPts val="0"/>
              </a:spcAft>
              <a:buFont typeface="+mj-lt"/>
              <a:buNone/>
            </a:pPr>
            <a:r>
              <a:rPr lang="en-US" b="1">
                <a:effectLst/>
              </a:rPr>
              <a:t>Satire.</a:t>
            </a:r>
            <a:r>
              <a:rPr lang="en-US">
                <a:effectLst/>
              </a:rPr>
              <a:t> Using tongue-in-cheek sarcasm or irony to mock a subject. </a:t>
            </a:r>
          </a:p>
          <a:p>
            <a:pPr marL="0" marR="0" lvl="0" indent="0">
              <a:spcBef>
                <a:spcPts val="0"/>
              </a:spcBef>
              <a:spcAft>
                <a:spcPts val="0"/>
              </a:spcAft>
              <a:buFont typeface="+mj-lt"/>
              <a:buNone/>
            </a:pPr>
            <a:r>
              <a:rPr lang="en-US" b="1">
                <a:effectLst/>
              </a:rPr>
              <a:t>Anecdote. </a:t>
            </a:r>
            <a:r>
              <a:rPr lang="en-US">
                <a:effectLst/>
              </a:rPr>
              <a:t>Using a short story to illustrate a point. </a:t>
            </a:r>
          </a:p>
          <a:p>
            <a:pPr marL="0" marR="0" lvl="0" indent="0">
              <a:spcBef>
                <a:spcPts val="0"/>
              </a:spcBef>
              <a:spcAft>
                <a:spcPts val="0"/>
              </a:spcAft>
              <a:buFont typeface="+mj-lt"/>
              <a:buNone/>
            </a:pPr>
            <a:r>
              <a:rPr lang="en-US" b="1">
                <a:effectLst/>
              </a:rPr>
              <a:t>Allusions.</a:t>
            </a:r>
            <a:r>
              <a:rPr lang="en-US">
                <a:effectLst/>
              </a:rPr>
              <a:t> referencing a familiar element of a book, myth, film, or other medium.</a:t>
            </a:r>
            <a:endParaRPr lang="en-US"/>
          </a:p>
        </p:txBody>
      </p:sp>
    </p:spTree>
    <p:extLst>
      <p:ext uri="{BB962C8B-B14F-4D97-AF65-F5344CB8AC3E}">
        <p14:creationId xmlns:p14="http://schemas.microsoft.com/office/powerpoint/2010/main" val="23800986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a:p>
          <a:p>
            <a:r>
              <a:rPr lang="en-US" b="1"/>
              <a:t>Instructor Note </a:t>
            </a:r>
            <a:r>
              <a:rPr lang="en-US" b="0"/>
              <a:t>This slide is animated so that each Term and matching definition appear when you click. The first term will be on the slide to start.</a:t>
            </a:r>
            <a:endParaRPr lang="en-US" b="1"/>
          </a:p>
          <a:p>
            <a:endParaRPr lang="en-US" b="1"/>
          </a:p>
          <a:p>
            <a:pPr marL="0" marR="0" algn="just">
              <a:spcBef>
                <a:spcPts val="0"/>
              </a:spcBef>
              <a:spcAft>
                <a:spcPts val="0"/>
              </a:spcAft>
            </a:pPr>
            <a:r>
              <a:rPr lang="en-US" b="1"/>
              <a:t>Explain</a:t>
            </a:r>
            <a:r>
              <a:rPr lang="en-US"/>
              <a:t> </a:t>
            </a:r>
            <a:r>
              <a:rPr lang="en-US">
                <a:effectLst/>
              </a:rPr>
              <a:t>As we have discussed, your vocal delivery of the content is critical. There are five elements to vocal delivery: tone, pitch, volume, pace, and rhythm. Careful use of these elements will enhance your ability to communicate.</a:t>
            </a:r>
          </a:p>
          <a:p>
            <a:pPr marL="0" marR="0">
              <a:spcBef>
                <a:spcPts val="0"/>
              </a:spcBef>
              <a:spcAft>
                <a:spcPts val="0"/>
              </a:spcAft>
            </a:pPr>
            <a:endParaRPr lang="en-US" b="1">
              <a:effectLst/>
            </a:endParaRPr>
          </a:p>
          <a:p>
            <a:pPr marL="342900" marR="0" indent="-342900">
              <a:spcBef>
                <a:spcPts val="0"/>
              </a:spcBef>
              <a:spcAft>
                <a:spcPts val="0"/>
              </a:spcAft>
              <a:buFont typeface="+mj-lt"/>
              <a:buAutoNum type="arabicPeriod"/>
            </a:pPr>
            <a:r>
              <a:rPr lang="en-US" b="1">
                <a:effectLst/>
              </a:rPr>
              <a:t>Tone.</a:t>
            </a:r>
            <a:r>
              <a:rPr lang="en-US">
                <a:effectLst/>
              </a:rPr>
              <a:t> Tone is the element of your voice that adds color, life, animation, and emotion. It makes your voice interesting. </a:t>
            </a:r>
            <a:r>
              <a:rPr lang="en-US">
                <a:solidFill>
                  <a:srgbClr val="000000"/>
                </a:solidFill>
                <a:effectLst/>
              </a:rPr>
              <a:t>Have you ever heard a speaker who presents in a monotone? Use your voice as a tool and vary its tone to draw attention to important points or complement specific ideas. If you want your audiences to be contemplative, use a contemplative tone of voice. If you want your audience to be excited, use an excited tone of voice. </a:t>
            </a:r>
          </a:p>
          <a:p>
            <a:pPr marL="342900" marR="0" indent="-342900">
              <a:spcBef>
                <a:spcPts val="0"/>
              </a:spcBef>
              <a:spcAft>
                <a:spcPts val="0"/>
              </a:spcAft>
              <a:buFont typeface="+mj-lt"/>
              <a:buAutoNum type="arabicPeriod"/>
            </a:pPr>
            <a:r>
              <a:rPr lang="en-US" b="1">
                <a:effectLst/>
              </a:rPr>
              <a:t>Pitch</a:t>
            </a:r>
            <a:r>
              <a:rPr lang="en-US">
                <a:effectLst/>
              </a:rPr>
              <a:t>. Pitch refers to the placement of your voice on the musical scale. Lively pitch helps you avoid monotony and helps to convey meaning. Similar to tone, varying your pitch allows you to add color, excitement, and emphasis to your presentation. </a:t>
            </a:r>
          </a:p>
          <a:p>
            <a:pPr marL="342900" marR="0" indent="-342900">
              <a:spcBef>
                <a:spcPts val="0"/>
              </a:spcBef>
              <a:spcAft>
                <a:spcPts val="0"/>
              </a:spcAft>
              <a:buFont typeface="+mj-lt"/>
              <a:buAutoNum type="arabicPeriod"/>
            </a:pPr>
            <a:r>
              <a:rPr lang="en-US" b="1">
                <a:effectLst/>
              </a:rPr>
              <a:t>Volume.</a:t>
            </a:r>
            <a:r>
              <a:rPr lang="en-US">
                <a:effectLst/>
              </a:rPr>
              <a:t> Simply put, volume is how loud you must project your voice. </a:t>
            </a:r>
            <a:r>
              <a:rPr lang="en-US">
                <a:solidFill>
                  <a:srgbClr val="000000"/>
                </a:solidFill>
                <a:effectLst/>
              </a:rPr>
              <a:t>It is important that your volume be appropriate for the setting. From a practical standpoint, to plan for adjusting volume, learn as much as you can about the purpose and setting for the presentation. How large is the room and how is it shaped? How will the room be set up? What are the acoustics and will a sound system be used? Will there be a stage and podium? If so, will it be in the center or will some people be farther away? How many people will be in the room? Knowing the answers to these questions will help you plan whether you might need to increase or decrease your volume. If possible, get to the room early and test the acoustics. Practice controlling the volume of your voice in a variety of rooms with a listening partner. </a:t>
            </a:r>
            <a:r>
              <a:rPr lang="en-US">
                <a:effectLst/>
              </a:rPr>
              <a:t>When you begin your presentation, if you are not certain whether your volume is correct, ask your audience. </a:t>
            </a:r>
          </a:p>
          <a:p>
            <a:pPr marL="342900" marR="0" indent="-342900">
              <a:spcBef>
                <a:spcPts val="0"/>
              </a:spcBef>
              <a:spcAft>
                <a:spcPts val="0"/>
              </a:spcAft>
              <a:buFont typeface="+mj-lt"/>
              <a:buAutoNum type="arabicPeriod"/>
            </a:pPr>
            <a:r>
              <a:rPr lang="en-US" b="1">
                <a:effectLst/>
              </a:rPr>
              <a:t>Pace. </a:t>
            </a:r>
            <a:r>
              <a:rPr lang="en-US">
                <a:solidFill>
                  <a:srgbClr val="000000"/>
                </a:solidFill>
                <a:effectLst/>
              </a:rPr>
              <a:t>Pace is the speed at which you put thoughts together aloud. Being </a:t>
            </a:r>
            <a:r>
              <a:rPr lang="en-US">
                <a:effectLst/>
              </a:rPr>
              <a:t>nervous or scared naturally makes us </a:t>
            </a:r>
            <a:r>
              <a:rPr lang="en-US">
                <a:solidFill>
                  <a:srgbClr val="000000"/>
                </a:solidFill>
                <a:effectLst/>
              </a:rPr>
              <a:t>want to get the presentation over as quickly as possible, and it shows as we speed through our delivery. Once the presentation begins, it is off to the races! It is important that the sender sets a steady pace. Speak slowly and with purpose. Take your time and use notes to regroup at the end of sections or when introducing a new idea or topic. When you feel you are speaking too slowly, you are likely speaking just right for your audience. Remember, it may take a few seconds for your audience to hear and understand what you have said. It will take even longer for them to make the transition from one topic to another. So, set your pace slowly to give your audience the best possible delivery.</a:t>
            </a:r>
            <a:r>
              <a:rPr lang="en-US">
                <a:effectLst/>
              </a:rPr>
              <a:t> </a:t>
            </a:r>
          </a:p>
          <a:p>
            <a:pPr marL="342900" marR="0" indent="-342900">
              <a:spcBef>
                <a:spcPts val="0"/>
              </a:spcBef>
              <a:spcAft>
                <a:spcPts val="0"/>
              </a:spcAft>
              <a:buFont typeface="+mj-lt"/>
              <a:buAutoNum type="arabicPeriod"/>
            </a:pPr>
            <a:r>
              <a:rPr lang="en-US" b="1">
                <a:effectLst/>
              </a:rPr>
              <a:t>Rhythm. </a:t>
            </a:r>
            <a:r>
              <a:rPr lang="en-US">
                <a:effectLst/>
              </a:rPr>
              <a:t>Another important vocal delivery tool to hold the attention of your audience is rhythm, </a:t>
            </a:r>
            <a:r>
              <a:rPr lang="en-US">
                <a:solidFill>
                  <a:srgbClr val="000000"/>
                </a:solidFill>
                <a:effectLst/>
              </a:rPr>
              <a:t>the arrangement of spoken words, alternating stressed and unstressed elements. Rhythm is closely related to pace. It is the </a:t>
            </a:r>
            <a:r>
              <a:rPr lang="en-US">
                <a:effectLst/>
              </a:rPr>
              <a:t>"beat" of your delivery. Be careful, as variations in rhythm and pace should not be added artificially. Rather, they should emerge naturally with shifts in the ideas, meaning, and emotions of what you are saying.</a:t>
            </a:r>
            <a:endParaRPr lang="en-US"/>
          </a:p>
        </p:txBody>
      </p:sp>
    </p:spTree>
    <p:extLst>
      <p:ext uri="{BB962C8B-B14F-4D97-AF65-F5344CB8AC3E}">
        <p14:creationId xmlns:p14="http://schemas.microsoft.com/office/powerpoint/2010/main" val="24704114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Explain</a:t>
            </a:r>
          </a:p>
          <a:p>
            <a:pPr marL="342900" indent="-342900">
              <a:buFont typeface="+mj-lt"/>
              <a:buAutoNum type="arabicPeriod"/>
            </a:pPr>
            <a:r>
              <a:rPr lang="en-US" b="1">
                <a:effectLst/>
              </a:rPr>
              <a:t>Facial expressions.</a:t>
            </a:r>
            <a:r>
              <a:rPr lang="en-US">
                <a:effectLst/>
              </a:rPr>
              <a:t> The human face is made for expression. When delivering your presentation, your face should express the feelings that you want the audience to feel. Facial expressions also help to personalize you. </a:t>
            </a:r>
          </a:p>
          <a:p>
            <a:pPr marL="342900" indent="-342900">
              <a:buFont typeface="+mj-lt"/>
              <a:buAutoNum type="arabicPeriod"/>
            </a:pPr>
            <a:r>
              <a:rPr lang="en-US" b="1">
                <a:effectLst/>
              </a:rPr>
              <a:t>Posture.</a:t>
            </a:r>
            <a:r>
              <a:rPr lang="en-US">
                <a:effectLst/>
              </a:rPr>
              <a:t> A person's stance communicates a variety of messages. Posture generally communicates confidence or lack of confidence, interest or lack of interest, and level of comfort. An open posture with elbows and knees slightly bent and hands open is probably the most desirable posture. Good posture also improves your breathing, vocal projection, and appearance. </a:t>
            </a:r>
          </a:p>
          <a:p>
            <a:pPr marL="342900" indent="-342900">
              <a:buFont typeface="+mj-lt"/>
              <a:buAutoNum type="arabicPeriod"/>
            </a:pPr>
            <a:r>
              <a:rPr lang="en-US" b="1">
                <a:effectLst/>
              </a:rPr>
              <a:t>Gestures.</a:t>
            </a:r>
            <a:r>
              <a:rPr lang="en-US">
                <a:effectLst/>
              </a:rPr>
              <a:t> Gestures are physical movements that nonverbally communicate the sender's attitude. They may be articulated with the hands, arms, or body and may include more subtle movements of the head, face, and eyes. Gestures convey emotion and can be an effective tool to hold the receiver's attention. Of course, any gesture used by the speaker should be consistent with the message that is being sent. Gestures should be (</a:t>
            </a:r>
            <a:r>
              <a:rPr lang="en-US" err="1">
                <a:effectLst/>
              </a:rPr>
              <a:t>i</a:t>
            </a:r>
            <a:r>
              <a:rPr lang="en-US">
                <a:effectLst/>
              </a:rPr>
              <a:t>) appropriate to the subject and emotion; (ii) varied and not repeated excessively or mechanically; (iii) natural, so that they appear unrehearsed; (iv) appropriate to the room and the audience; and (v) in the case of hand and arm gestures, mad at about chest height. </a:t>
            </a:r>
          </a:p>
          <a:p>
            <a:pPr marL="342900" indent="-342900">
              <a:buFont typeface="+mj-lt"/>
              <a:buAutoNum type="arabicPeriod"/>
            </a:pPr>
            <a:r>
              <a:rPr lang="en-US" b="1">
                <a:effectLst/>
              </a:rPr>
              <a:t>Eye contact. </a:t>
            </a:r>
            <a:r>
              <a:rPr lang="en-US">
                <a:effectLst/>
              </a:rPr>
              <a:t>This component is critical. Proper eye contact communicates credibility, honesty, and personal interest. Conversely, lack of eye contact communicates disinterest, lack of caring, dishonesty, and fear. Avoid staring, racing around the room with your eyes, or looking over or past the audience. </a:t>
            </a:r>
          </a:p>
          <a:p>
            <a:pPr marL="342900" indent="-342900">
              <a:buFont typeface="+mj-lt"/>
              <a:buAutoNum type="arabicPeriod"/>
            </a:pPr>
            <a:r>
              <a:rPr lang="en-US" b="1">
                <a:solidFill>
                  <a:srgbClr val="000000"/>
                </a:solidFill>
                <a:effectLst/>
              </a:rPr>
              <a:t>Attire</a:t>
            </a:r>
            <a:r>
              <a:rPr lang="en-US" b="1">
                <a:effectLst/>
              </a:rPr>
              <a:t>. </a:t>
            </a:r>
            <a:r>
              <a:rPr lang="en-US">
                <a:effectLst/>
              </a:rPr>
              <a:t>How you dress for the presentation should also be consistent with the message. At the very least, your attire should not detract from the message that you intend to send. You should dress to feel confident and comfortable and to show the proper level of respect to your audience. If you do not already know, find out what the typical dress is for the audience that you will be addressing and dress accordingly. You would not want to show up in a three-piece suit to present to a group dressed in casual clothes. </a:t>
            </a:r>
            <a:endParaRPr lang="en-US"/>
          </a:p>
        </p:txBody>
      </p:sp>
    </p:spTree>
    <p:extLst>
      <p:ext uri="{BB962C8B-B14F-4D97-AF65-F5344CB8AC3E}">
        <p14:creationId xmlns:p14="http://schemas.microsoft.com/office/powerpoint/2010/main" val="6325099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Explain </a:t>
            </a:r>
            <a:r>
              <a:rPr lang="en-US" b="0" i="0">
                <a:effectLst/>
              </a:rPr>
              <a:t>Biases are automatic processes designed to make decision-making quicker and more efficient. A cognitive bias is a subconscious error in thinking that leads you to misinterpret information from the world around you and affects the rationality and accuracy of decisions and judgments. Cognitive biases can be caused by a few different things, such as </a:t>
            </a:r>
            <a:r>
              <a:rPr lang="en-US" b="0" i="0" u="none" strike="noStrike">
                <a:effectLst/>
              </a:rPr>
              <a:t>heuristics or mental shortcuts</a:t>
            </a:r>
            <a:r>
              <a:rPr lang="en-US" b="0" i="0">
                <a:effectLst/>
              </a:rPr>
              <a:t>, social pressures, and emotions.</a:t>
            </a:r>
          </a:p>
          <a:p>
            <a:endParaRPr lang="en-US" b="1"/>
          </a:p>
          <a:p>
            <a:pPr marL="228600" indent="-228600">
              <a:buFont typeface="+mj-lt"/>
              <a:buAutoNum type="arabicPeriod"/>
            </a:pPr>
            <a:r>
              <a:rPr lang="en-US" b="1"/>
              <a:t>Take a Step Back</a:t>
            </a:r>
            <a:r>
              <a:rPr lang="en-US"/>
              <a:t>: Before your presentation, consider what preconceived notions you or your audience may have about the topic and your expertise, as well as your own selves! </a:t>
            </a:r>
          </a:p>
          <a:p>
            <a:pPr marL="228600" indent="-228600">
              <a:buFont typeface="+mj-lt"/>
              <a:buAutoNum type="arabicPeriod"/>
            </a:pPr>
            <a:r>
              <a:rPr lang="en-US" b="1"/>
              <a:t>Don’t Make Assumptions</a:t>
            </a:r>
            <a:r>
              <a:rPr lang="en-US"/>
              <a:t>: Challenge your own preconceived opinions about your audience or the subject. </a:t>
            </a:r>
          </a:p>
          <a:p>
            <a:pPr marL="228600" indent="-228600">
              <a:buFont typeface="+mj-lt"/>
              <a:buAutoNum type="arabicPeriod"/>
            </a:pPr>
            <a:r>
              <a:rPr lang="en-US" b="1"/>
              <a:t>Control Your Nerves</a:t>
            </a:r>
            <a:r>
              <a:rPr lang="en-US"/>
              <a:t>: Don’t permit your nerves to take over. When your nerves control the presentation, you run the risk of getting distracted, mumbling, and reading too far into the audience’s engagement. </a:t>
            </a:r>
          </a:p>
          <a:p>
            <a:pPr marL="228600" indent="-228600">
              <a:buFont typeface="+mj-lt"/>
              <a:buAutoNum type="arabicPeriod"/>
            </a:pPr>
            <a:r>
              <a:rPr lang="en-US" b="1"/>
              <a:t>Get Feedback</a:t>
            </a:r>
            <a:r>
              <a:rPr lang="en-US"/>
              <a:t>: Ask your listeners or a business communication specialist for feedback on the presentation, perhaps by handing out a survey when you’ve finished speaking. Often, anonymous feedback is the best way to encourage people to be honest. This will help you continue to improve.</a:t>
            </a:r>
          </a:p>
          <a:p>
            <a:endParaRPr lang="en-US"/>
          </a:p>
        </p:txBody>
      </p:sp>
    </p:spTree>
    <p:extLst>
      <p:ext uri="{BB962C8B-B14F-4D97-AF65-F5344CB8AC3E}">
        <p14:creationId xmlns:p14="http://schemas.microsoft.com/office/powerpoint/2010/main" val="44555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Explain</a:t>
            </a:r>
          </a:p>
          <a:p>
            <a:pPr marL="342900" indent="-342900">
              <a:buAutoNum type="arabicPeriod"/>
            </a:pPr>
            <a:r>
              <a:rPr lang="en-US" b="1">
                <a:effectLst/>
              </a:rPr>
              <a:t>Questions from the audience.</a:t>
            </a:r>
            <a:r>
              <a:rPr lang="en-US">
                <a:effectLst/>
              </a:rPr>
              <a:t> You should expect questions. Always repeat the question before answering, both to ensure that you have heard the question correctly and as a courtesy to the audience. Despite your preparation, there may still be unexpected questions. If you are ever unsure about an answer, admit that you do not have the answer and tell both the questioner and the audience that you will follow up. Do not try to bluff an answer. </a:t>
            </a:r>
          </a:p>
          <a:p>
            <a:pPr marL="342900" indent="-342900">
              <a:buAutoNum type="arabicPeriod"/>
            </a:pPr>
            <a:r>
              <a:rPr lang="en-US" b="1">
                <a:effectLst/>
              </a:rPr>
              <a:t>Time limit. </a:t>
            </a:r>
            <a:r>
              <a:rPr lang="en-US">
                <a:effectLst/>
              </a:rPr>
              <a:t>Never go over time. It is better to delete material than to go over the time allotted for your presentation. </a:t>
            </a:r>
          </a:p>
          <a:p>
            <a:pPr marL="342900" indent="-342900">
              <a:buAutoNum type="arabicPeriod"/>
            </a:pPr>
            <a:r>
              <a:rPr lang="en-US" b="1">
                <a:effectLst/>
              </a:rPr>
              <a:t>Presentation aids. </a:t>
            </a:r>
            <a:r>
              <a:rPr lang="en-US">
                <a:effectLst/>
              </a:rPr>
              <a:t>Presentation aids should support and clarify your presentation. The aid should complement the presentation and not overpower, complicate, or merely repeat it. Before using anything as an aid, determine the purpose of the aid and whether it will serve to meet a need during your presentation. If the aid does not serve a need, then it is better not to use it.</a:t>
            </a:r>
          </a:p>
          <a:p>
            <a:pPr marL="800100" lvl="1" indent="-342900">
              <a:buFont typeface="+mj-lt"/>
              <a:buAutoNum type="alphaLcPeriod"/>
            </a:pPr>
            <a:r>
              <a:rPr lang="en-US" b="1">
                <a:effectLst/>
              </a:rPr>
              <a:t>Handouts.</a:t>
            </a:r>
            <a:r>
              <a:rPr lang="en-US">
                <a:effectLst/>
              </a:rPr>
              <a:t> All handouts should be grammatically correct, legible and consistent with your presentation. Depending on the purpose of your presentation, consider whether it would be more appropriate to provide the handout before or after your presentation. </a:t>
            </a:r>
          </a:p>
          <a:p>
            <a:pPr marL="800100" lvl="1" indent="-342900">
              <a:buFont typeface="+mj-lt"/>
              <a:buAutoNum type="alphaLcPeriod"/>
            </a:pPr>
            <a:r>
              <a:rPr lang="en-US" b="1">
                <a:effectLst/>
              </a:rPr>
              <a:t>Slides and other visual aids.</a:t>
            </a:r>
            <a:r>
              <a:rPr lang="en-US">
                <a:effectLst/>
              </a:rPr>
              <a:t> Slides and other visual aids can be the speaker’s best friend. They can help clarify or highlight your points and make your presentation easier to follow. Care must be taken to ensure that the slides and visual aids do not overpower or </a:t>
            </a:r>
            <a:r>
              <a:rPr lang="en-US" i="1">
                <a:effectLst/>
              </a:rPr>
              <a:t>become </a:t>
            </a:r>
            <a:r>
              <a:rPr lang="en-US">
                <a:effectLst/>
              </a:rPr>
              <a:t>the presentation. The slides should only be guides to the core message. You must be the deliverer of the message and the focal point of attention. Keep overhead slides simple. Limiting the amount of text on the slide will prevent the audience from reading the slide taking their attention away from you. Also, stay away from too many bright colors and unusual fonts. </a:t>
            </a:r>
          </a:p>
        </p:txBody>
      </p:sp>
    </p:spTree>
    <p:extLst>
      <p:ext uri="{BB962C8B-B14F-4D97-AF65-F5344CB8AC3E}">
        <p14:creationId xmlns:p14="http://schemas.microsoft.com/office/powerpoint/2010/main" val="2654207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pPr marL="0" marR="0" algn="just">
              <a:spcBef>
                <a:spcPts val="0"/>
              </a:spcBef>
              <a:spcAft>
                <a:spcPts val="0"/>
              </a:spcAft>
            </a:pPr>
            <a:r>
              <a:rPr lang="en-US" b="1"/>
              <a:t>Explain </a:t>
            </a:r>
            <a:r>
              <a:rPr lang="en-US">
                <a:effectLst/>
              </a:rPr>
              <a:t>After your presentation, you should evaluate yourself. Also, ask others to evaluate your performance. Above all, be able to take constructive criticism. Skill is different from knowledge. You may have extensive knowledge of the concepts involved with communication and how to communicate effectively, but without practicing, observing, and then refining your techniques, your communication skills will be limited. In the end, your objective is to figure out any problems associated with the preparation and delivery of your presentation to make it better next time. </a:t>
            </a:r>
            <a:endParaRPr lang="en-US"/>
          </a:p>
          <a:p>
            <a:endParaRPr lang="en-US"/>
          </a:p>
        </p:txBody>
      </p:sp>
    </p:spTree>
    <p:extLst>
      <p:ext uri="{BB962C8B-B14F-4D97-AF65-F5344CB8AC3E}">
        <p14:creationId xmlns:p14="http://schemas.microsoft.com/office/powerpoint/2010/main" val="34616039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sz="1100" b="1"/>
              <a:t>Display</a:t>
            </a:r>
            <a:r>
              <a:rPr lang="en-US" sz="1100"/>
              <a:t> slide.</a:t>
            </a:r>
          </a:p>
          <a:p>
            <a:endParaRPr lang="en-US" sz="1100"/>
          </a:p>
          <a:p>
            <a:r>
              <a:rPr lang="en-US" sz="1100" b="1"/>
              <a:t>Explain</a:t>
            </a:r>
            <a:r>
              <a:rPr lang="en-US" sz="1100" b="0"/>
              <a:t> The following videos are examples of communication. Some done well, others not. After watching, we’ll have a few minutes of discussion.</a:t>
            </a:r>
            <a:endParaRPr lang="en-US" sz="1100" b="1"/>
          </a:p>
        </p:txBody>
      </p:sp>
    </p:spTree>
    <p:extLst>
      <p:ext uri="{BB962C8B-B14F-4D97-AF65-F5344CB8AC3E}">
        <p14:creationId xmlns:p14="http://schemas.microsoft.com/office/powerpoint/2010/main" val="31649739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 </a:t>
            </a:r>
            <a:r>
              <a:rPr lang="en-US" b="0"/>
              <a:t>slide.</a:t>
            </a:r>
          </a:p>
          <a:p>
            <a:endParaRPr lang="en-US" b="0"/>
          </a:p>
          <a:p>
            <a:r>
              <a:rPr lang="en-US" b="1"/>
              <a:t>Instructor Note </a:t>
            </a:r>
            <a:r>
              <a:rPr lang="en-US" b="0"/>
              <a:t>When you click to the next slide, the video will begin automatically. It is followed by a sli.do slide that will ask for input and invite discussion. You will click to advance to a word cloud that displays the responses. Take a few minutes to discuss and then click to the next slide to introduce the following video.</a:t>
            </a:r>
            <a:endParaRPr lang="en-US" b="1"/>
          </a:p>
          <a:p>
            <a:endParaRPr lang="en-US" b="0" i="0" kern="1200">
              <a:solidFill>
                <a:schemeClr val="tx1"/>
              </a:solidFill>
              <a:effectLst/>
            </a:endParaRPr>
          </a:p>
          <a:p>
            <a:r>
              <a:rPr lang="en-US" b="1" i="0" kern="1200">
                <a:solidFill>
                  <a:schemeClr val="tx1"/>
                </a:solidFill>
                <a:effectLst/>
              </a:rPr>
              <a:t>Video</a:t>
            </a:r>
            <a:r>
              <a:rPr lang="en-US" b="1" i="0" kern="1200" baseline="0">
                <a:solidFill>
                  <a:schemeClr val="tx1"/>
                </a:solidFill>
                <a:effectLst/>
              </a:rPr>
              <a:t> Source: </a:t>
            </a:r>
            <a:r>
              <a:rPr lang="en-US"/>
              <a:t>Philadelphia</a:t>
            </a:r>
            <a:endParaRPr lang="en-US" b="0" i="0" kern="1200">
              <a:solidFill>
                <a:schemeClr val="tx1"/>
              </a:solidFill>
              <a:effectLst/>
            </a:endParaRPr>
          </a:p>
          <a:p>
            <a:r>
              <a:rPr lang="en-US" b="1" i="0" kern="1200">
                <a:solidFill>
                  <a:schemeClr val="tx1"/>
                </a:solidFill>
                <a:effectLst/>
              </a:rPr>
              <a:t>Video Length:</a:t>
            </a:r>
            <a:r>
              <a:rPr lang="en-US" b="1" i="0" kern="1200" baseline="0">
                <a:solidFill>
                  <a:schemeClr val="tx1"/>
                </a:solidFill>
                <a:effectLst/>
              </a:rPr>
              <a:t> </a:t>
            </a:r>
            <a:r>
              <a:rPr lang="en-US" b="0" i="0" kern="1200" baseline="0">
                <a:solidFill>
                  <a:schemeClr val="tx1"/>
                </a:solidFill>
                <a:effectLst/>
              </a:rPr>
              <a:t>1:48</a:t>
            </a:r>
            <a:r>
              <a:rPr lang="en-US" b="0" i="0" kern="1200">
                <a:solidFill>
                  <a:schemeClr val="tx1"/>
                </a:solidFill>
                <a:effectLst/>
              </a:rPr>
              <a:t> minutes</a:t>
            </a:r>
          </a:p>
          <a:p>
            <a:r>
              <a:rPr lang="en-US" b="1" i="0" kern="1200">
                <a:solidFill>
                  <a:schemeClr val="tx1"/>
                </a:solidFill>
                <a:effectLst/>
              </a:rPr>
              <a:t>Video Content: </a:t>
            </a:r>
            <a:endParaRPr lang="en-US" i="0" kern="1200">
              <a:solidFill>
                <a:schemeClr val="tx1"/>
              </a:solidFill>
              <a:effectLst/>
            </a:endParaRPr>
          </a:p>
        </p:txBody>
      </p:sp>
      <p:sp>
        <p:nvSpPr>
          <p:cNvPr id="4" name="Slide Number Placeholder 3"/>
          <p:cNvSpPr>
            <a:spLocks noGrp="1"/>
          </p:cNvSpPr>
          <p:nvPr>
            <p:ph type="sldNum" sz="quarter" idx="10"/>
          </p:nvPr>
        </p:nvSpPr>
        <p:spPr>
          <a:xfrm>
            <a:off x="3884613" y="8685213"/>
            <a:ext cx="2971800" cy="458787"/>
          </a:xfrm>
        </p:spPr>
        <p:txBody>
          <a:bodyPr/>
          <a:lstStyle/>
          <a:p>
            <a:fld id="{598C1BDE-BF5D-4C93-9106-5EF9DCC6A7AA}" type="slidenum">
              <a:rPr lang="en-US" smtClean="0"/>
              <a:t>69</a:t>
            </a:fld>
            <a:endParaRPr lang="en-US"/>
          </a:p>
        </p:txBody>
      </p:sp>
    </p:spTree>
    <p:extLst>
      <p:ext uri="{BB962C8B-B14F-4D97-AF65-F5344CB8AC3E}">
        <p14:creationId xmlns:p14="http://schemas.microsoft.com/office/powerpoint/2010/main" val="395835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Display</a:t>
            </a:r>
            <a:r>
              <a:rPr lang="en-US"/>
              <a:t> slide.</a:t>
            </a:r>
          </a:p>
          <a:p>
            <a:endParaRPr lang="en-US" b="1"/>
          </a:p>
          <a:p>
            <a:r>
              <a:rPr lang="en-US" b="1"/>
              <a:t>Say</a:t>
            </a:r>
            <a:r>
              <a:rPr lang="en-US"/>
              <a:t> </a:t>
            </a:r>
            <a:r>
              <a:rPr lang="en-US" b="0" i="0" kern="1200">
                <a:effectLst/>
              </a:rPr>
              <a:t>We will have different activities &amp; exercises in our live sessions. This can include polls, tests, videos and small group activities. </a:t>
            </a:r>
          </a:p>
        </p:txBody>
      </p:sp>
      <p:sp>
        <p:nvSpPr>
          <p:cNvPr id="4" name="Slide Number Placeholder 3"/>
          <p:cNvSpPr>
            <a:spLocks noGrp="1"/>
          </p:cNvSpPr>
          <p:nvPr>
            <p:ph type="sldNum" sz="quarter" idx="5"/>
          </p:nvPr>
        </p:nvSpPr>
        <p:spPr>
          <a:xfrm>
            <a:off x="3884613" y="8685213"/>
            <a:ext cx="2971800" cy="458787"/>
          </a:xfrm>
        </p:spPr>
        <p:txBody>
          <a:bodyPr/>
          <a:lstStyle/>
          <a:p>
            <a:fld id="{32099E92-42C8-45F6-84D6-98BF32842B5C}" type="slidenum">
              <a:rPr lang="en-US" smtClean="0"/>
              <a:t>7</a:t>
            </a:fld>
            <a:endParaRPr lang="en-US"/>
          </a:p>
        </p:txBody>
      </p:sp>
    </p:spTree>
    <p:extLst>
      <p:ext uri="{BB962C8B-B14F-4D97-AF65-F5344CB8AC3E}">
        <p14:creationId xmlns:p14="http://schemas.microsoft.com/office/powerpoint/2010/main" val="26155524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Display </a:t>
            </a:r>
            <a:r>
              <a:rPr lang="en-US" b="0" dirty="0"/>
              <a:t>slide.</a:t>
            </a:r>
          </a:p>
          <a:p>
            <a:endParaRPr lang="en-US" dirty="0"/>
          </a:p>
          <a:p>
            <a:r>
              <a:rPr lang="en-US" b="1" dirty="0"/>
              <a:t>Ask</a:t>
            </a:r>
          </a:p>
          <a:p>
            <a:endParaRPr lang="en-US" b="1" dirty="0"/>
          </a:p>
          <a:p>
            <a:r>
              <a:rPr lang="en-US" b="0" dirty="0"/>
              <a:t>1) How did the attorney get the jury's attention "Ladies and gentlemen...Forget what...." This is an attention grabber because it is unexpected- thought they were going to be told to pay attention but are told the opposite. Simplifies the issue- "They broke the law..."  A subtle reminder  to the jurors to not use their passions</a:t>
            </a:r>
          </a:p>
          <a:p>
            <a:endParaRPr lang="en-US" b="0" dirty="0"/>
          </a:p>
          <a:p>
            <a:r>
              <a:rPr lang="en-US" b="0" dirty="0"/>
              <a:t>2) Review his use of gestures</a:t>
            </a:r>
          </a:p>
          <a:p>
            <a:endParaRPr lang="en-US" b="0" dirty="0"/>
          </a:p>
          <a:p>
            <a:r>
              <a:rPr lang="en-US" b="0" dirty="0"/>
              <a:t>3) Describe the attorney's style</a:t>
            </a:r>
          </a:p>
          <a:p>
            <a:r>
              <a:rPr lang="en-US" b="0" dirty="0"/>
              <a:t> </a:t>
            </a:r>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70</a:t>
            </a:fld>
            <a:endParaRPr lang="en-US"/>
          </a:p>
        </p:txBody>
      </p:sp>
    </p:spTree>
    <p:extLst>
      <p:ext uri="{BB962C8B-B14F-4D97-AF65-F5344CB8AC3E}">
        <p14:creationId xmlns:p14="http://schemas.microsoft.com/office/powerpoint/2010/main" val="11754682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 </a:t>
            </a:r>
            <a:r>
              <a:rPr lang="en-US" b="0"/>
              <a:t>slide.</a:t>
            </a:r>
          </a:p>
          <a:p>
            <a:endParaRPr lang="en-US" b="0"/>
          </a:p>
          <a:p>
            <a:r>
              <a:rPr lang="en-US" b="0"/>
              <a:t>Explain that you will now</a:t>
            </a:r>
            <a:r>
              <a:rPr lang="en-US" b="0" baseline="0"/>
              <a:t> display a video</a:t>
            </a:r>
            <a:endParaRPr lang="en-US" b="1"/>
          </a:p>
          <a:p>
            <a:endParaRPr lang="en-US" b="0" i="0" kern="1200">
              <a:solidFill>
                <a:schemeClr val="tx1"/>
              </a:solidFill>
              <a:effectLst/>
            </a:endParaRPr>
          </a:p>
          <a:p>
            <a:r>
              <a:rPr lang="en-US" b="1" i="0" kern="1200">
                <a:solidFill>
                  <a:schemeClr val="tx1"/>
                </a:solidFill>
                <a:effectLst/>
              </a:rPr>
              <a:t>Video</a:t>
            </a:r>
            <a:r>
              <a:rPr lang="en-US" b="1" i="0" kern="1200" baseline="0">
                <a:solidFill>
                  <a:schemeClr val="tx1"/>
                </a:solidFill>
                <a:effectLst/>
              </a:rPr>
              <a:t> Source: </a:t>
            </a:r>
            <a:r>
              <a:rPr lang="en-US"/>
              <a:t>Ronald Reagan June 12, 1987, Speech</a:t>
            </a:r>
            <a:endParaRPr lang="en-US" b="0" i="0" kern="1200">
              <a:solidFill>
                <a:schemeClr val="tx1"/>
              </a:solidFill>
              <a:effectLst/>
            </a:endParaRPr>
          </a:p>
          <a:p>
            <a:r>
              <a:rPr lang="en-US" b="1" i="0" kern="1200">
                <a:solidFill>
                  <a:schemeClr val="tx1"/>
                </a:solidFill>
                <a:effectLst/>
              </a:rPr>
              <a:t>Video Length:</a:t>
            </a:r>
            <a:r>
              <a:rPr lang="en-US" b="1" i="0" kern="1200" baseline="0">
                <a:solidFill>
                  <a:schemeClr val="tx1"/>
                </a:solidFill>
                <a:effectLst/>
              </a:rPr>
              <a:t> </a:t>
            </a:r>
            <a:r>
              <a:rPr lang="en-US"/>
              <a:t>1:35</a:t>
            </a:r>
            <a:r>
              <a:rPr lang="en-US" b="0" i="0" kern="1200">
                <a:solidFill>
                  <a:schemeClr val="tx1"/>
                </a:solidFill>
                <a:effectLst/>
              </a:rPr>
              <a:t> minutes</a:t>
            </a:r>
          </a:p>
          <a:p>
            <a:r>
              <a:rPr lang="en-US" b="1" i="0" kern="1200">
                <a:solidFill>
                  <a:schemeClr val="tx1"/>
                </a:solidFill>
                <a:effectLst/>
              </a:rPr>
              <a:t>Video Content: </a:t>
            </a:r>
            <a:r>
              <a:rPr lang="en-US"/>
              <a:t>Famous speech in front of the Berlin Wall when US President Ronald Reagan admonished the new Soviet leader Mikhail Gorbachev to remove the wall that had been built to separate Eastern Europe from the West after World War II</a:t>
            </a:r>
            <a:endParaRPr lang="en-US" i="0" kern="1200">
              <a:solidFill>
                <a:schemeClr val="tx1"/>
              </a:solidFill>
              <a:effectLst/>
            </a:endParaRPr>
          </a:p>
          <a:p>
            <a:endParaRPr lang="en-US"/>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71</a:t>
            </a:fld>
            <a:endParaRPr lang="en-US"/>
          </a:p>
        </p:txBody>
      </p:sp>
    </p:spTree>
    <p:extLst>
      <p:ext uri="{BB962C8B-B14F-4D97-AF65-F5344CB8AC3E}">
        <p14:creationId xmlns:p14="http://schemas.microsoft.com/office/powerpoint/2010/main" val="15815042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 </a:t>
            </a:r>
            <a:r>
              <a:rPr lang="en-US" b="0" dirty="0"/>
              <a:t>slide.</a:t>
            </a:r>
          </a:p>
          <a:p>
            <a:endParaRPr lang="en-US" b="0" dirty="0"/>
          </a:p>
          <a:p>
            <a:r>
              <a:rPr lang="en-US" b="1" dirty="0"/>
              <a:t>Ask</a:t>
            </a:r>
            <a:endParaRPr lang="en-US" b="0" dirty="0"/>
          </a:p>
          <a:p>
            <a:endParaRPr lang="en-US" b="0" dirty="0"/>
          </a:p>
          <a:p>
            <a:r>
              <a:rPr lang="en-US" b="0" dirty="0"/>
              <a:t>1) Describe any styles you notice. (Use of echo; if you seek peace/liberalization- open this gate, tear down this wall</a:t>
            </a:r>
          </a:p>
          <a:p>
            <a:endParaRPr lang="en-US" b="0" dirty="0"/>
          </a:p>
          <a:p>
            <a:r>
              <a:rPr lang="en-US" b="0" dirty="0"/>
              <a:t>2) Word choice- didn't say "remove" or "dismantle" this wall, but "Tear down this wall".  Invokes urgency </a:t>
            </a:r>
          </a:p>
          <a:p>
            <a:endParaRPr lang="en-US" b="1" dirty="0"/>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72</a:t>
            </a:fld>
            <a:endParaRPr lang="en-US"/>
          </a:p>
        </p:txBody>
      </p:sp>
    </p:spTree>
    <p:extLst>
      <p:ext uri="{BB962C8B-B14F-4D97-AF65-F5344CB8AC3E}">
        <p14:creationId xmlns:p14="http://schemas.microsoft.com/office/powerpoint/2010/main" val="1978992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 </a:t>
            </a:r>
            <a:r>
              <a:rPr lang="en-US" b="0"/>
              <a:t>slide.</a:t>
            </a:r>
          </a:p>
          <a:p>
            <a:endParaRPr lang="en-US" b="0"/>
          </a:p>
          <a:p>
            <a:r>
              <a:rPr lang="en-US" b="0"/>
              <a:t>Explain that you will now</a:t>
            </a:r>
            <a:r>
              <a:rPr lang="en-US" b="0" baseline="0"/>
              <a:t> display a video</a:t>
            </a:r>
            <a:endParaRPr lang="en-US" b="1"/>
          </a:p>
          <a:p>
            <a:endParaRPr lang="en-US" b="0" i="0" kern="1200">
              <a:solidFill>
                <a:schemeClr val="tx1"/>
              </a:solidFill>
              <a:effectLst/>
            </a:endParaRPr>
          </a:p>
          <a:p>
            <a:r>
              <a:rPr lang="en-US" b="1" i="0" kern="1200">
                <a:solidFill>
                  <a:schemeClr val="tx1"/>
                </a:solidFill>
                <a:effectLst/>
              </a:rPr>
              <a:t>Video</a:t>
            </a:r>
            <a:r>
              <a:rPr lang="en-US" b="1" i="0" kern="1200" baseline="0">
                <a:solidFill>
                  <a:schemeClr val="tx1"/>
                </a:solidFill>
                <a:effectLst/>
              </a:rPr>
              <a:t> Source: </a:t>
            </a:r>
            <a:r>
              <a:rPr lang="en-US"/>
              <a:t>Braveheart</a:t>
            </a:r>
            <a:endParaRPr lang="en-US" b="0" i="0" kern="1200">
              <a:solidFill>
                <a:schemeClr val="tx1"/>
              </a:solidFill>
              <a:effectLst/>
            </a:endParaRPr>
          </a:p>
          <a:p>
            <a:r>
              <a:rPr lang="en-US" b="1" i="0" kern="1200">
                <a:solidFill>
                  <a:schemeClr val="tx1"/>
                </a:solidFill>
                <a:effectLst/>
              </a:rPr>
              <a:t>Video Length:</a:t>
            </a:r>
            <a:r>
              <a:rPr lang="en-US" b="1" i="0" kern="1200" baseline="0">
                <a:solidFill>
                  <a:schemeClr val="tx1"/>
                </a:solidFill>
                <a:effectLst/>
              </a:rPr>
              <a:t> </a:t>
            </a:r>
            <a:r>
              <a:rPr lang="en-US"/>
              <a:t>3:11</a:t>
            </a:r>
            <a:r>
              <a:rPr lang="en-US" b="0" i="0" kern="1200">
                <a:solidFill>
                  <a:schemeClr val="tx1"/>
                </a:solidFill>
                <a:effectLst/>
              </a:rPr>
              <a:t> minutes</a:t>
            </a:r>
          </a:p>
          <a:p>
            <a:r>
              <a:rPr lang="en-US" b="1" i="0" kern="1200">
                <a:solidFill>
                  <a:schemeClr val="tx1"/>
                </a:solidFill>
                <a:effectLst/>
              </a:rPr>
              <a:t>Video Content: </a:t>
            </a:r>
            <a:r>
              <a:rPr lang="en-US"/>
              <a:t>William Wallace’s speech to this rag tag army going up against the British</a:t>
            </a:r>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73</a:t>
            </a:fld>
            <a:endParaRPr lang="en-US"/>
          </a:p>
        </p:txBody>
      </p:sp>
    </p:spTree>
    <p:extLst>
      <p:ext uri="{BB962C8B-B14F-4D97-AF65-F5344CB8AC3E}">
        <p14:creationId xmlns:p14="http://schemas.microsoft.com/office/powerpoint/2010/main" val="1506636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b="0" dirty="0"/>
              <a:t> slide.</a:t>
            </a:r>
          </a:p>
          <a:p>
            <a:endParaRPr lang="en-US" b="0" dirty="0"/>
          </a:p>
          <a:p>
            <a:r>
              <a:rPr lang="en-US" b="1" dirty="0"/>
              <a:t>Explain</a:t>
            </a:r>
          </a:p>
          <a:p>
            <a:r>
              <a:rPr lang="en-US" b="0" dirty="0"/>
              <a:t>Focus on the Rhetorical Triangle:</a:t>
            </a:r>
          </a:p>
          <a:p>
            <a:endParaRPr lang="en-US" b="0" dirty="0"/>
          </a:p>
          <a:p>
            <a:r>
              <a:rPr lang="en-US" b="1" dirty="0"/>
              <a:t>Ethos-</a:t>
            </a:r>
            <a:r>
              <a:rPr lang="en-US" b="0" dirty="0"/>
              <a:t> credibility: Needs to identify himself "I am William Wallace" Everyone has heard of him and what he has done</a:t>
            </a:r>
          </a:p>
          <a:p>
            <a:endParaRPr lang="en-US" b="0" dirty="0"/>
          </a:p>
          <a:p>
            <a:r>
              <a:rPr lang="en-US" b="1" dirty="0"/>
              <a:t>Pathos-</a:t>
            </a:r>
            <a:r>
              <a:rPr lang="en-US" b="0" dirty="0"/>
              <a:t> Get them to an emotional state so they can be more susceptible to persuasion You come here as free men" Also compliments them with this statement</a:t>
            </a:r>
          </a:p>
          <a:p>
            <a:endParaRPr lang="en-US" b="0" dirty="0"/>
          </a:p>
          <a:p>
            <a:r>
              <a:rPr lang="en-US" b="1" dirty="0"/>
              <a:t>Logos-</a:t>
            </a:r>
            <a:r>
              <a:rPr lang="en-US" b="0" dirty="0"/>
              <a:t> "Run and you will live, Fight and you may die"   Then For at least a little while, but dying in your beds....</a:t>
            </a:r>
          </a:p>
          <a:p>
            <a:endParaRPr lang="en-US" b="0" dirty="0"/>
          </a:p>
          <a:p>
            <a:r>
              <a:rPr lang="en-US" b="0" dirty="0"/>
              <a:t>Teaching Point- He had to use a mixture of all three components of the triangle </a:t>
            </a:r>
          </a:p>
          <a:p>
            <a:endParaRPr lang="en-US" b="0" dirty="0"/>
          </a:p>
          <a:p>
            <a:endParaRPr lang="en-US" b="0" dirty="0"/>
          </a:p>
          <a:p>
            <a:endParaRPr lang="en-US" b="1" dirty="0"/>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74</a:t>
            </a:fld>
            <a:endParaRPr lang="en-US"/>
          </a:p>
        </p:txBody>
      </p:sp>
    </p:spTree>
    <p:extLst>
      <p:ext uri="{BB962C8B-B14F-4D97-AF65-F5344CB8AC3E}">
        <p14:creationId xmlns:p14="http://schemas.microsoft.com/office/powerpoint/2010/main" val="41667186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 </a:t>
            </a:r>
            <a:r>
              <a:rPr lang="en-US" b="0" dirty="0"/>
              <a:t>slide.</a:t>
            </a:r>
          </a:p>
          <a:p>
            <a:endParaRPr lang="en-US" b="0" dirty="0"/>
          </a:p>
          <a:p>
            <a:r>
              <a:rPr lang="en-US" b="0" dirty="0"/>
              <a:t>Explain that you will now</a:t>
            </a:r>
            <a:r>
              <a:rPr lang="en-US" b="0" baseline="0" dirty="0"/>
              <a:t> display a video</a:t>
            </a:r>
            <a:endParaRPr lang="en-US" b="1" dirty="0"/>
          </a:p>
          <a:p>
            <a:endParaRPr lang="en-US" b="0" i="0" kern="1200" dirty="0">
              <a:solidFill>
                <a:schemeClr val="tx1"/>
              </a:solidFill>
              <a:effectLst/>
            </a:endParaRPr>
          </a:p>
          <a:p>
            <a:r>
              <a:rPr lang="en-US" b="1" i="0" kern="1200" dirty="0">
                <a:solidFill>
                  <a:schemeClr val="tx1"/>
                </a:solidFill>
                <a:effectLst/>
              </a:rPr>
              <a:t>Video</a:t>
            </a:r>
            <a:r>
              <a:rPr lang="en-US" b="1" i="0" kern="1200" baseline="0" dirty="0">
                <a:solidFill>
                  <a:schemeClr val="tx1"/>
                </a:solidFill>
                <a:effectLst/>
              </a:rPr>
              <a:t> Source: </a:t>
            </a:r>
            <a:r>
              <a:rPr lang="en-US" dirty="0"/>
              <a:t>The Pursuit of </a:t>
            </a:r>
            <a:r>
              <a:rPr lang="en-US" dirty="0" err="1"/>
              <a:t>Happyness</a:t>
            </a:r>
            <a:endParaRPr lang="en-US" b="0" i="0" kern="1200" dirty="0">
              <a:solidFill>
                <a:schemeClr val="tx1"/>
              </a:solidFill>
              <a:effectLst/>
            </a:endParaRPr>
          </a:p>
          <a:p>
            <a:r>
              <a:rPr lang="en-US" b="1" i="0" kern="1200" dirty="0">
                <a:solidFill>
                  <a:schemeClr val="tx1"/>
                </a:solidFill>
                <a:effectLst/>
              </a:rPr>
              <a:t>Video Length:</a:t>
            </a:r>
            <a:r>
              <a:rPr lang="en-US" b="1" i="0" kern="1200" baseline="0" dirty="0">
                <a:solidFill>
                  <a:schemeClr val="tx1"/>
                </a:solidFill>
                <a:effectLst/>
              </a:rPr>
              <a:t> </a:t>
            </a:r>
            <a:r>
              <a:rPr lang="en-US" b="0" i="0" kern="1200" baseline="0" dirty="0">
                <a:solidFill>
                  <a:schemeClr val="tx1"/>
                </a:solidFill>
                <a:effectLst/>
              </a:rPr>
              <a:t>4</a:t>
            </a:r>
            <a:r>
              <a:rPr lang="en-US" b="0" i="0" kern="1200" dirty="0">
                <a:solidFill>
                  <a:schemeClr val="tx1"/>
                </a:solidFill>
                <a:effectLst/>
              </a:rPr>
              <a:t> minutes</a:t>
            </a:r>
          </a:p>
          <a:p>
            <a:r>
              <a:rPr lang="en-US" b="1" i="0" kern="1200" dirty="0">
                <a:solidFill>
                  <a:schemeClr val="tx1"/>
                </a:solidFill>
                <a:effectLst/>
              </a:rPr>
              <a:t>Video Content: </a:t>
            </a:r>
            <a:r>
              <a:rPr lang="en-US" b="0" i="0" kern="1200" dirty="0">
                <a:solidFill>
                  <a:schemeClr val="tx1"/>
                </a:solidFill>
                <a:effectLst/>
              </a:rPr>
              <a:t>Chris Gardner interviews for a job under less-than-optimal circumstances</a:t>
            </a:r>
            <a:endParaRPr lang="en-US" b="0" dirty="0"/>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75</a:t>
            </a:fld>
            <a:endParaRPr lang="en-US"/>
          </a:p>
        </p:txBody>
      </p:sp>
    </p:spTree>
    <p:extLst>
      <p:ext uri="{BB962C8B-B14F-4D97-AF65-F5344CB8AC3E}">
        <p14:creationId xmlns:p14="http://schemas.microsoft.com/office/powerpoint/2010/main" val="35388230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 </a:t>
            </a:r>
            <a:r>
              <a:rPr lang="en-US" b="0" dirty="0"/>
              <a:t>slide.</a:t>
            </a:r>
          </a:p>
          <a:p>
            <a:endParaRPr lang="en-US" b="0" dirty="0"/>
          </a:p>
          <a:p>
            <a:r>
              <a:rPr lang="en-US" b="1" dirty="0"/>
              <a:t>Explain</a:t>
            </a:r>
          </a:p>
          <a:p>
            <a:endParaRPr lang="en-US" b="1" dirty="0"/>
          </a:p>
          <a:p>
            <a:r>
              <a:rPr lang="en-US" b="0" dirty="0"/>
              <a:t>Begins with disarming approach building from his appearance and the questions that he knows are being asked </a:t>
            </a:r>
          </a:p>
          <a:p>
            <a:endParaRPr lang="en-US" b="0" dirty="0"/>
          </a:p>
          <a:p>
            <a:r>
              <a:rPr lang="en-US" b="0" dirty="0"/>
              <a:t>Used rhetorical question "Can I say something..." and proceeds to explain </a:t>
            </a:r>
          </a:p>
          <a:p>
            <a:endParaRPr lang="en-US" b="0" dirty="0"/>
          </a:p>
          <a:p>
            <a:r>
              <a:rPr lang="en-US" b="0" dirty="0"/>
              <a:t>Other observations:</a:t>
            </a:r>
          </a:p>
          <a:p>
            <a:r>
              <a:rPr lang="en-US" b="0" dirty="0"/>
              <a:t>-Use of gestures (in particular his hands)</a:t>
            </a:r>
          </a:p>
          <a:p>
            <a:r>
              <a:rPr lang="en-US" b="0" dirty="0"/>
              <a:t>-Eye contact- makes it with each listener</a:t>
            </a:r>
          </a:p>
          <a:p>
            <a:r>
              <a:rPr lang="en-US" b="0" dirty="0"/>
              <a:t>-Facial expressions- explores a wide range of expressions to engage </a:t>
            </a:r>
          </a:p>
          <a:p>
            <a:r>
              <a:rPr lang="en-US" b="0" dirty="0"/>
              <a:t>-Use of humor- to convey honesty   "Leave them laughing"</a:t>
            </a:r>
          </a:p>
          <a:p>
            <a:endParaRPr lang="en-US" b="1" dirty="0"/>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76</a:t>
            </a:fld>
            <a:endParaRPr lang="en-US"/>
          </a:p>
        </p:txBody>
      </p:sp>
    </p:spTree>
    <p:extLst>
      <p:ext uri="{BB962C8B-B14F-4D97-AF65-F5344CB8AC3E}">
        <p14:creationId xmlns:p14="http://schemas.microsoft.com/office/powerpoint/2010/main" val="5883192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 </a:t>
            </a:r>
            <a:r>
              <a:rPr lang="en-US" b="0"/>
              <a:t>slide.</a:t>
            </a:r>
          </a:p>
          <a:p>
            <a:endParaRPr lang="en-US" b="0"/>
          </a:p>
          <a:p>
            <a:r>
              <a:rPr lang="en-US" b="0"/>
              <a:t>Explain that you will now</a:t>
            </a:r>
            <a:r>
              <a:rPr lang="en-US" b="0" baseline="0"/>
              <a:t> display a video</a:t>
            </a:r>
            <a:endParaRPr lang="en-US" b="1"/>
          </a:p>
          <a:p>
            <a:endParaRPr lang="en-US" b="0" i="0" kern="1200">
              <a:solidFill>
                <a:schemeClr val="tx1"/>
              </a:solidFill>
              <a:effectLst/>
            </a:endParaRPr>
          </a:p>
          <a:p>
            <a:r>
              <a:rPr lang="en-US" b="1" i="0" kern="1200">
                <a:solidFill>
                  <a:schemeClr val="tx1"/>
                </a:solidFill>
                <a:effectLst/>
              </a:rPr>
              <a:t>Video</a:t>
            </a:r>
            <a:r>
              <a:rPr lang="en-US" b="1" i="0" kern="1200" baseline="0">
                <a:solidFill>
                  <a:schemeClr val="tx1"/>
                </a:solidFill>
                <a:effectLst/>
              </a:rPr>
              <a:t> Source: </a:t>
            </a:r>
            <a:r>
              <a:rPr lang="en-US"/>
              <a:t>Phil Davison, September 10, 2010 Campaign Speech</a:t>
            </a:r>
            <a:endParaRPr lang="en-US" b="0" i="0" kern="1200">
              <a:solidFill>
                <a:schemeClr val="tx1"/>
              </a:solidFill>
              <a:effectLst/>
            </a:endParaRPr>
          </a:p>
          <a:p>
            <a:r>
              <a:rPr lang="en-US" b="1" i="0" kern="1200">
                <a:solidFill>
                  <a:schemeClr val="tx1"/>
                </a:solidFill>
                <a:effectLst/>
              </a:rPr>
              <a:t>Video Length:</a:t>
            </a:r>
            <a:r>
              <a:rPr lang="en-US" b="1" i="0" kern="1200" baseline="0">
                <a:solidFill>
                  <a:schemeClr val="tx1"/>
                </a:solidFill>
                <a:effectLst/>
              </a:rPr>
              <a:t> </a:t>
            </a:r>
            <a:r>
              <a:rPr lang="en-US"/>
              <a:t>5:50</a:t>
            </a:r>
            <a:r>
              <a:rPr lang="en-US" b="0" i="0" kern="1200">
                <a:solidFill>
                  <a:schemeClr val="tx1"/>
                </a:solidFill>
                <a:effectLst/>
              </a:rPr>
              <a:t> minutes</a:t>
            </a:r>
          </a:p>
          <a:p>
            <a:r>
              <a:rPr lang="en-US" b="1" i="0" kern="1200">
                <a:solidFill>
                  <a:schemeClr val="tx1"/>
                </a:solidFill>
                <a:effectLst/>
              </a:rPr>
              <a:t>Video Content: </a:t>
            </a:r>
            <a:r>
              <a:rPr lang="en-US"/>
              <a:t>Loud, exuberant campaign speech</a:t>
            </a:r>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77</a:t>
            </a:fld>
            <a:endParaRPr lang="en-US"/>
          </a:p>
        </p:txBody>
      </p:sp>
    </p:spTree>
    <p:extLst>
      <p:ext uri="{BB962C8B-B14F-4D97-AF65-F5344CB8AC3E}">
        <p14:creationId xmlns:p14="http://schemas.microsoft.com/office/powerpoint/2010/main" val="20151468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b="0" dirty="0"/>
              <a:t> slide.</a:t>
            </a:r>
          </a:p>
          <a:p>
            <a:endParaRPr lang="en-US" b="0" dirty="0"/>
          </a:p>
          <a:p>
            <a:r>
              <a:rPr lang="en-US" b="1" dirty="0"/>
              <a:t>Ask </a:t>
            </a:r>
            <a:r>
              <a:rPr lang="en-US" b="0" dirty="0"/>
              <a:t>What are some of the problems? </a:t>
            </a:r>
          </a:p>
          <a:p>
            <a:endParaRPr lang="en-US" b="0" dirty="0"/>
          </a:p>
          <a:p>
            <a:r>
              <a:rPr lang="en-US" b="0" dirty="0"/>
              <a:t>-Tone</a:t>
            </a:r>
          </a:p>
          <a:p>
            <a:r>
              <a:rPr lang="en-US" b="0" dirty="0"/>
              <a:t>-Volume control</a:t>
            </a:r>
          </a:p>
          <a:p>
            <a:r>
              <a:rPr lang="en-US" b="0" dirty="0"/>
              <a:t>-Adrenaline</a:t>
            </a:r>
          </a:p>
          <a:p>
            <a:r>
              <a:rPr lang="en-US" b="0" dirty="0"/>
              <a:t>-Improper use of gestures</a:t>
            </a:r>
          </a:p>
          <a:p>
            <a:r>
              <a:rPr lang="en-US" b="0" dirty="0"/>
              <a:t>-Improper use of emotion</a:t>
            </a:r>
          </a:p>
          <a:p>
            <a:endParaRPr lang="en-US" b="1" dirty="0"/>
          </a:p>
          <a:p>
            <a:r>
              <a:rPr lang="en-US" b="0" dirty="0"/>
              <a:t>Also tried to use techniques but did not follow through:</a:t>
            </a:r>
          </a:p>
          <a:p>
            <a:r>
              <a:rPr lang="en-US" b="0" dirty="0"/>
              <a:t>1) Axiom- "Desperate times create...." then screams "Who said that" when someone responds form the crowd</a:t>
            </a:r>
          </a:p>
          <a:p>
            <a:endParaRPr lang="en-US" b="0" dirty="0"/>
          </a:p>
          <a:p>
            <a:r>
              <a:rPr lang="en-US" b="0" dirty="0"/>
              <a:t>2) Quotes- Said Einstein made one of his most "favorite quotes in the history of the spoken word" then gets the quote wrong</a:t>
            </a:r>
          </a:p>
          <a:p>
            <a:endParaRPr lang="en-US" b="0" dirty="0"/>
          </a:p>
          <a:p>
            <a:r>
              <a:rPr lang="en-US" b="0" dirty="0"/>
              <a:t>3) Analogy- Touch football reference, then winner take all reference</a:t>
            </a:r>
          </a:p>
          <a:p>
            <a:endParaRPr lang="en-US" b="0" dirty="0"/>
          </a:p>
          <a:p>
            <a:r>
              <a:rPr lang="en-US" b="0" dirty="0"/>
              <a:t>4) Ending- just folds up the paper and put it in his inside jacket pocket</a:t>
            </a:r>
          </a:p>
          <a:p>
            <a:endParaRPr lang="en-US" b="1" dirty="0"/>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78</a:t>
            </a:fld>
            <a:endParaRPr lang="en-US"/>
          </a:p>
        </p:txBody>
      </p:sp>
    </p:spTree>
    <p:extLst>
      <p:ext uri="{BB962C8B-B14F-4D97-AF65-F5344CB8AC3E}">
        <p14:creationId xmlns:p14="http://schemas.microsoft.com/office/powerpoint/2010/main" val="28132126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 </a:t>
            </a:r>
            <a:r>
              <a:rPr lang="en-US" b="0"/>
              <a:t>slide.</a:t>
            </a:r>
          </a:p>
          <a:p>
            <a:endParaRPr lang="en-US" b="0"/>
          </a:p>
          <a:p>
            <a:r>
              <a:rPr lang="en-US" b="0"/>
              <a:t>Explain that you will now</a:t>
            </a:r>
            <a:r>
              <a:rPr lang="en-US" b="0" baseline="0"/>
              <a:t> display a video</a:t>
            </a:r>
            <a:endParaRPr lang="en-US" b="1"/>
          </a:p>
          <a:p>
            <a:endParaRPr lang="en-US" b="0" i="0" kern="1200">
              <a:solidFill>
                <a:schemeClr val="tx1"/>
              </a:solidFill>
              <a:effectLst/>
            </a:endParaRPr>
          </a:p>
          <a:p>
            <a:r>
              <a:rPr lang="en-US" b="1" i="0" kern="1200">
                <a:solidFill>
                  <a:schemeClr val="tx1"/>
                </a:solidFill>
                <a:effectLst/>
              </a:rPr>
              <a:t>Video</a:t>
            </a:r>
            <a:r>
              <a:rPr lang="en-US" b="1" i="0" kern="1200" baseline="0">
                <a:solidFill>
                  <a:schemeClr val="tx1"/>
                </a:solidFill>
                <a:effectLst/>
              </a:rPr>
              <a:t> Source: </a:t>
            </a:r>
            <a:r>
              <a:rPr lang="en-US"/>
              <a:t>Phil Davison, September 10, 2010 Campaign Speech</a:t>
            </a:r>
            <a:endParaRPr lang="en-US" b="0" i="0" kern="1200">
              <a:solidFill>
                <a:schemeClr val="tx1"/>
              </a:solidFill>
              <a:effectLst/>
            </a:endParaRPr>
          </a:p>
          <a:p>
            <a:r>
              <a:rPr lang="en-US" b="1" i="0" kern="1200">
                <a:solidFill>
                  <a:schemeClr val="tx1"/>
                </a:solidFill>
                <a:effectLst/>
              </a:rPr>
              <a:t>Video Length:</a:t>
            </a:r>
            <a:r>
              <a:rPr lang="en-US" b="1" i="0" kern="1200" baseline="0">
                <a:solidFill>
                  <a:schemeClr val="tx1"/>
                </a:solidFill>
                <a:effectLst/>
              </a:rPr>
              <a:t> </a:t>
            </a:r>
            <a:r>
              <a:rPr lang="en-US"/>
              <a:t>5:50</a:t>
            </a:r>
            <a:r>
              <a:rPr lang="en-US" b="0" i="0" kern="1200">
                <a:solidFill>
                  <a:schemeClr val="tx1"/>
                </a:solidFill>
                <a:effectLst/>
              </a:rPr>
              <a:t> minutes</a:t>
            </a:r>
          </a:p>
          <a:p>
            <a:r>
              <a:rPr lang="en-US" b="1" i="0" kern="1200">
                <a:solidFill>
                  <a:schemeClr val="tx1"/>
                </a:solidFill>
                <a:effectLst/>
              </a:rPr>
              <a:t>Video Content: </a:t>
            </a:r>
            <a:r>
              <a:rPr lang="en-US"/>
              <a:t>Loud, exuberant campaign speech</a:t>
            </a:r>
          </a:p>
          <a:p>
            <a:endParaRPr lang="en-US"/>
          </a:p>
          <a:p>
            <a:r>
              <a:rPr lang="en-US"/>
              <a:t>Full video here: https://ket.pbslearningmedia.org/resource/fa32b8f2-228f-42d7-9dd3-3017035ee71b/liberty-or-death-patrick-henrys-speech/</a:t>
            </a:r>
          </a:p>
        </p:txBody>
      </p:sp>
      <p:sp>
        <p:nvSpPr>
          <p:cNvPr id="4" name="Slide Number Placeholder 3"/>
          <p:cNvSpPr>
            <a:spLocks noGrp="1"/>
          </p:cNvSpPr>
          <p:nvPr>
            <p:ph type="sldNum" sz="quarter" idx="10"/>
          </p:nvPr>
        </p:nvSpPr>
        <p:spPr>
          <a:xfrm>
            <a:off x="3884613" y="8685213"/>
            <a:ext cx="2971800" cy="458787"/>
          </a:xfrm>
        </p:spPr>
        <p:txBody>
          <a:bodyPr/>
          <a:lstStyle/>
          <a:p>
            <a:pPr>
              <a:defRPr/>
            </a:pPr>
            <a:fld id="{823F021C-B28E-489D-8B81-EA60900AAF90}" type="slidenum">
              <a:rPr lang="en-US" smtClean="0"/>
              <a:pPr>
                <a:defRPr/>
              </a:pPr>
              <a:t>79</a:t>
            </a:fld>
            <a:endParaRPr lang="en-US"/>
          </a:p>
        </p:txBody>
      </p:sp>
    </p:spTree>
    <p:extLst>
      <p:ext uri="{BB962C8B-B14F-4D97-AF65-F5344CB8AC3E}">
        <p14:creationId xmlns:p14="http://schemas.microsoft.com/office/powerpoint/2010/main" val="400851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r>
              <a:rPr lang="en-US" b="1" dirty="0"/>
              <a:t>Explain</a:t>
            </a:r>
            <a:r>
              <a:rPr lang="en-US" dirty="0"/>
              <a:t> that we will first review the session learning objectives and session structure.</a:t>
            </a:r>
          </a:p>
        </p:txBody>
      </p:sp>
    </p:spTree>
    <p:extLst>
      <p:ext uri="{BB962C8B-B14F-4D97-AF65-F5344CB8AC3E}">
        <p14:creationId xmlns:p14="http://schemas.microsoft.com/office/powerpoint/2010/main" val="30099134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b="0" dirty="0"/>
              <a:t> slide.</a:t>
            </a:r>
          </a:p>
          <a:p>
            <a:endParaRPr lang="en-US" b="0" dirty="0"/>
          </a:p>
          <a:p>
            <a:r>
              <a:rPr lang="en-US" b="1" dirty="0"/>
              <a:t>Explain</a:t>
            </a:r>
            <a:endParaRPr lang="en-US" b="0" dirty="0"/>
          </a:p>
          <a:p>
            <a:endParaRPr lang="en-US" b="0" dirty="0"/>
          </a:p>
          <a:p>
            <a:r>
              <a:rPr lang="en-US" b="0" dirty="0"/>
              <a:t>-From a time before social media and television; physical presence important</a:t>
            </a:r>
          </a:p>
          <a:p>
            <a:endParaRPr lang="en-US" b="0" dirty="0"/>
          </a:p>
          <a:p>
            <a:r>
              <a:rPr lang="en-US" b="0" dirty="0"/>
              <a:t>-Use of comparisons and contrasts</a:t>
            </a:r>
          </a:p>
          <a:p>
            <a:endParaRPr lang="en-US" b="0" dirty="0"/>
          </a:p>
          <a:p>
            <a:r>
              <a:rPr lang="en-US" b="0" dirty="0"/>
              <a:t>-Paints vivid bigger than life pictures to make comparative and contrasting points that are more memorable </a:t>
            </a:r>
          </a:p>
          <a:p>
            <a:endParaRPr lang="en-US" b="0" dirty="0"/>
          </a:p>
          <a:p>
            <a:r>
              <a:rPr lang="en-US" b="0" dirty="0"/>
              <a:t>-Use of voice   "Is life so sweet, peach so dear (soft)  so as to purchase it .... (hard) </a:t>
            </a:r>
          </a:p>
          <a:p>
            <a:endParaRPr lang="en-US" b="1" dirty="0"/>
          </a:p>
        </p:txBody>
      </p:sp>
    </p:spTree>
    <p:extLst>
      <p:ext uri="{BB962C8B-B14F-4D97-AF65-F5344CB8AC3E}">
        <p14:creationId xmlns:p14="http://schemas.microsoft.com/office/powerpoint/2010/main" val="38251776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a:t>Display</a:t>
            </a:r>
            <a:r>
              <a:rPr lang="en-US"/>
              <a:t> slide.</a:t>
            </a:r>
          </a:p>
          <a:p>
            <a:endParaRPr lang="en-US" b="1"/>
          </a:p>
          <a:p>
            <a:r>
              <a:rPr lang="en-US" b="1"/>
              <a:t>Read</a:t>
            </a:r>
            <a:r>
              <a:rPr lang="en-US"/>
              <a:t> the learning objectives on the screen.</a:t>
            </a:r>
          </a:p>
          <a:p>
            <a:endParaRPr lang="en-US" b="1"/>
          </a:p>
          <a:p>
            <a:r>
              <a:rPr lang="en-US" b="1"/>
              <a:t>Ask</a:t>
            </a:r>
            <a:r>
              <a:rPr lang="en-US"/>
              <a:t> if there are any questions.</a:t>
            </a:r>
          </a:p>
        </p:txBody>
      </p:sp>
    </p:spTree>
    <p:extLst>
      <p:ext uri="{BB962C8B-B14F-4D97-AF65-F5344CB8AC3E}">
        <p14:creationId xmlns:p14="http://schemas.microsoft.com/office/powerpoint/2010/main" val="11099345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r>
              <a:rPr lang="en-US" dirty="0"/>
              <a:t> </a:t>
            </a:r>
          </a:p>
          <a:p>
            <a:r>
              <a:rPr lang="en-US" b="1" dirty="0"/>
              <a:t>Ask</a:t>
            </a:r>
            <a:r>
              <a:rPr lang="en-US" dirty="0"/>
              <a:t> if there are any final questions before completing the </a:t>
            </a:r>
            <a:r>
              <a:rPr lang="en-US"/>
              <a:t>session.</a:t>
            </a:r>
            <a:endParaRPr lang="en-US" dirty="0"/>
          </a:p>
        </p:txBody>
      </p:sp>
    </p:spTree>
    <p:extLst>
      <p:ext uri="{BB962C8B-B14F-4D97-AF65-F5344CB8AC3E}">
        <p14:creationId xmlns:p14="http://schemas.microsoft.com/office/powerpoint/2010/main" val="3811564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r>
              <a:rPr lang="en-US" b="1" dirty="0"/>
              <a:t>Display</a:t>
            </a:r>
            <a:r>
              <a:rPr lang="en-US" dirty="0"/>
              <a:t> slide.</a:t>
            </a:r>
          </a:p>
          <a:p>
            <a:endParaRPr lang="en-US" b="1" dirty="0"/>
          </a:p>
          <a:p>
            <a:r>
              <a:rPr lang="en-US" b="1" dirty="0"/>
              <a:t>Read</a:t>
            </a:r>
            <a:r>
              <a:rPr lang="en-US" dirty="0"/>
              <a:t> the learning objectives on the screen.</a:t>
            </a:r>
          </a:p>
          <a:p>
            <a:endParaRPr lang="en-US" b="1" dirty="0"/>
          </a:p>
          <a:p>
            <a:r>
              <a:rPr lang="en-US" b="1" dirty="0"/>
              <a:t>Ask</a:t>
            </a:r>
            <a:r>
              <a:rPr lang="en-US" dirty="0"/>
              <a:t> if there are any questions.</a:t>
            </a:r>
          </a:p>
        </p:txBody>
      </p:sp>
    </p:spTree>
    <p:extLst>
      <p:ext uri="{BB962C8B-B14F-4D97-AF65-F5344CB8AC3E}">
        <p14:creationId xmlns:p14="http://schemas.microsoft.com/office/powerpoint/2010/main" val="242423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all Out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6F61-E4AC-423E-9AEE-2165014EC95F}"/>
              </a:ext>
            </a:extLst>
          </p:cNvPr>
          <p:cNvSpPr>
            <a:spLocks noGrp="1"/>
          </p:cNvSpPr>
          <p:nvPr>
            <p:ph type="title"/>
          </p:nvPr>
        </p:nvSpPr>
        <p:spPr>
          <a:xfrm>
            <a:off x="1042416" y="1179576"/>
            <a:ext cx="3300984" cy="4462272"/>
          </a:xfrm>
        </p:spPr>
        <p:txBody>
          <a:bodyPr>
            <a:normAutofit/>
          </a:bodyPr>
          <a:lstStyle>
            <a:lvl1pPr>
              <a:defRPr sz="3600">
                <a:latin typeface="Trebuchet MS" panose="020B06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91911D9-E46C-4890-886D-1BE1DA8CA754}"/>
              </a:ext>
            </a:extLst>
          </p:cNvPr>
          <p:cNvSpPr>
            <a:spLocks noGrp="1"/>
          </p:cNvSpPr>
          <p:nvPr>
            <p:ph idx="1"/>
          </p:nvPr>
        </p:nvSpPr>
        <p:spPr>
          <a:xfrm>
            <a:off x="4983480" y="-1"/>
            <a:ext cx="6345936" cy="6858001"/>
          </a:xfrm>
        </p:spPr>
        <p:txBody>
          <a:bodyPr anchor="ctr">
            <a:normAutofit/>
          </a:bodyPr>
          <a:lstStyle>
            <a:lvl1pPr marL="342900" indent="-342900">
              <a:buSzPct val="80000"/>
              <a:buFont typeface="Wingdings 3" panose="05040102010807070707" pitchFamily="18" charset="2"/>
              <a:buChar char=""/>
              <a:defRPr sz="2800">
                <a:latin typeface="Open Sans" panose="020B0606030504020204" pitchFamily="34" charset="0"/>
                <a:ea typeface="Open Sans" panose="020B0606030504020204" pitchFamily="34" charset="0"/>
                <a:cs typeface="Open Sans" panose="020B0606030504020204" pitchFamily="34" charset="0"/>
              </a:defRPr>
            </a:lvl1pPr>
            <a:lvl2pPr marL="800100" indent="-342900">
              <a:buSzPct val="100000"/>
              <a:buFont typeface="Wingdings" panose="05000000000000000000" pitchFamily="2" charset="2"/>
              <a:buChar char="§"/>
              <a:defRPr sz="2400">
                <a:latin typeface="Open Sans" panose="020B0606030504020204" pitchFamily="34" charset="0"/>
                <a:ea typeface="Open Sans" panose="020B0606030504020204" pitchFamily="34" charset="0"/>
                <a:cs typeface="Open Sans" panose="020B0606030504020204" pitchFamily="34" charset="0"/>
              </a:defRPr>
            </a:lvl2pPr>
            <a:lvl3pPr marL="1200150" indent="-285750">
              <a:buSzPct val="100000"/>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657350" indent="-285750">
              <a:buSzPct val="100000"/>
              <a:buFont typeface="Wingdings" panose="05000000000000000000"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SzPct val="100000"/>
              <a:buFont typeface="Wingdings" panose="05000000000000000000"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AD89563-E8AA-4654-B487-8A9A4AD2D763}"/>
              </a:ext>
            </a:extLst>
          </p:cNvPr>
          <p:cNvCxnSpPr/>
          <p:nvPr/>
        </p:nvCxnSpPr>
        <p:spPr>
          <a:xfrm>
            <a:off x="4656670" y="1442595"/>
            <a:ext cx="0" cy="3937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ight Triangle 9">
            <a:extLst>
              <a:ext uri="{FF2B5EF4-FFF2-40B4-BE49-F238E27FC236}">
                <a16:creationId xmlns:a16="http://schemas.microsoft.com/office/drawing/2014/main" id="{099BA43A-4AA3-4748-906D-89A9FD90E9A5}"/>
              </a:ext>
            </a:extLst>
          </p:cNvPr>
          <p:cNvSpPr/>
          <p:nvPr/>
        </p:nvSpPr>
        <p:spPr>
          <a:xfrm>
            <a:off x="3049" y="4800600"/>
            <a:ext cx="399288" cy="2057400"/>
          </a:xfrm>
          <a:prstGeom prst="rtTriangle">
            <a:avLst/>
          </a:prstGeom>
          <a:solidFill>
            <a:srgbClr val="DDA73A"/>
          </a:solidFill>
          <a:ln>
            <a:solidFill>
              <a:srgbClr val="DDA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759E488-3D73-4B91-8C44-BEE2DDD08106}"/>
              </a:ext>
            </a:extLst>
          </p:cNvPr>
          <p:cNvSpPr/>
          <p:nvPr/>
        </p:nvSpPr>
        <p:spPr>
          <a:xfrm rot="10800000">
            <a:off x="11326368" y="0"/>
            <a:ext cx="862583" cy="4927600"/>
          </a:xfrm>
          <a:prstGeom prst="rtTriangle">
            <a:avLst/>
          </a:prstGeom>
          <a:solidFill>
            <a:srgbClr val="63092C"/>
          </a:solidFill>
          <a:ln>
            <a:solidFill>
              <a:srgbClr val="630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24542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ew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BC2631-30EF-4B07-8BFF-3308B2DD8F15}"/>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 Placeholder 2">
            <a:extLst>
              <a:ext uri="{FF2B5EF4-FFF2-40B4-BE49-F238E27FC236}">
                <a16:creationId xmlns:a16="http://schemas.microsoft.com/office/drawing/2014/main" id="{1A7ABBFD-AEB8-46DE-90BF-2F2AFA2A86B0}"/>
              </a:ext>
            </a:extLst>
          </p:cNvPr>
          <p:cNvSpPr>
            <a:spLocks noGrp="1"/>
          </p:cNvSpPr>
          <p:nvPr>
            <p:ph type="body" sz="quarter" idx="10"/>
          </p:nvPr>
        </p:nvSpPr>
        <p:spPr bwMode="white">
          <a:xfrm>
            <a:off x="3708874" y="0"/>
            <a:ext cx="8483125" cy="2871387"/>
          </a:xfrm>
        </p:spPr>
        <p:txBody>
          <a:bodyPr anchor="ctr">
            <a:normAutofit/>
          </a:bodyPr>
          <a:lstStyle>
            <a:lvl1pPr marL="0" indent="0" algn="ctr">
              <a:buNone/>
              <a:defRPr sz="4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CEA7C099-48EC-4418-A526-C67439EA5C13}"/>
              </a:ext>
            </a:extLst>
          </p:cNvPr>
          <p:cNvSpPr/>
          <p:nvPr/>
        </p:nvSpPr>
        <p:spPr>
          <a:xfrm>
            <a:off x="559965" y="3727166"/>
            <a:ext cx="11072069" cy="646331"/>
          </a:xfrm>
          <a:prstGeom prst="rect">
            <a:avLst/>
          </a:prstGeom>
          <a:noFill/>
        </p:spPr>
        <p:txBody>
          <a:bodyPr wrap="none" lIns="91440" tIns="45720" rIns="91440" bIns="45720">
            <a:spAutoFit/>
          </a:bodyPr>
          <a:lstStyle/>
          <a:p>
            <a:pPr algn="ctr"/>
            <a:r>
              <a:rPr lang="en-US" sz="3600" b="0"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National Certified Investigator &amp; Inspector Training</a:t>
            </a:r>
          </a:p>
        </p:txBody>
      </p:sp>
      <p:sp>
        <p:nvSpPr>
          <p:cNvPr id="5" name="Text Placeholder 2">
            <a:extLst>
              <a:ext uri="{FF2B5EF4-FFF2-40B4-BE49-F238E27FC236}">
                <a16:creationId xmlns:a16="http://schemas.microsoft.com/office/drawing/2014/main" id="{D5F9322E-636F-4FE4-89E3-994FDEB143C8}"/>
              </a:ext>
            </a:extLst>
          </p:cNvPr>
          <p:cNvSpPr>
            <a:spLocks noGrp="1"/>
          </p:cNvSpPr>
          <p:nvPr>
            <p:ph type="body" sz="quarter" idx="11" hasCustomPrompt="1"/>
          </p:nvPr>
        </p:nvSpPr>
        <p:spPr bwMode="white">
          <a:xfrm>
            <a:off x="-8626" y="5434482"/>
            <a:ext cx="3338423" cy="819669"/>
          </a:xfrm>
        </p:spPr>
        <p:txBody>
          <a:bodyPr anchor="ctr">
            <a:noAutofit/>
          </a:bodyPr>
          <a:lstStyle>
            <a:lvl1pPr marL="0" indent="0" algn="ctr">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www.clearhq.org</a:t>
            </a:r>
          </a:p>
        </p:txBody>
      </p:sp>
    </p:spTree>
    <p:extLst>
      <p:ext uri="{BB962C8B-B14F-4D97-AF65-F5344CB8AC3E}">
        <p14:creationId xmlns:p14="http://schemas.microsoft.com/office/powerpoint/2010/main" val="3375938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EF0F15-7CA9-4DB5-A4A6-0AF566B693B1}"/>
              </a:ext>
            </a:extLst>
          </p:cNvPr>
          <p:cNvSpPr>
            <a:spLocks noGrp="1"/>
          </p:cNvSpPr>
          <p:nvPr>
            <p:ph type="body" sz="quarter" idx="10"/>
          </p:nvPr>
        </p:nvSpPr>
        <p:spPr bwMode="white">
          <a:xfrm>
            <a:off x="-3" y="0"/>
            <a:ext cx="12192003" cy="1006475"/>
          </a:xfrm>
        </p:spPr>
        <p:txBody>
          <a:bodyPr anchor="ctr"/>
          <a:lstStyle>
            <a:lvl1pPr marL="0" indent="0" algn="ctr">
              <a:buNone/>
              <a:defRPr sz="3200" b="1">
                <a:solidFill>
                  <a:schemeClr val="bg1"/>
                </a:solidFill>
              </a:defRPr>
            </a:lvl1pPr>
            <a:lvl2pPr marL="457200" indent="0" algn="ctr">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8E1A057E-6142-485E-86FD-D2095C42AD22}"/>
              </a:ext>
            </a:extLst>
          </p:cNvPr>
          <p:cNvSpPr>
            <a:spLocks noGrp="1"/>
          </p:cNvSpPr>
          <p:nvPr>
            <p:ph type="body" sz="quarter" idx="11"/>
          </p:nvPr>
        </p:nvSpPr>
        <p:spPr bwMode="white">
          <a:xfrm>
            <a:off x="-6" y="5851842"/>
            <a:ext cx="12192003" cy="1006475"/>
          </a:xfrm>
        </p:spPr>
        <p:txBody>
          <a:bodyPr anchor="ctr"/>
          <a:lstStyle>
            <a:lvl1pPr marL="0" indent="0" algn="ctr">
              <a:buNone/>
              <a:defRPr sz="3200" b="1">
                <a:solidFill>
                  <a:schemeClr val="bg1"/>
                </a:solidFill>
              </a:defRPr>
            </a:lvl1pPr>
            <a:lvl2pPr marL="457200" indent="0" algn="ctr">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90950643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d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911D9-E46C-4890-886D-1BE1DA8CA754}"/>
              </a:ext>
            </a:extLst>
          </p:cNvPr>
          <p:cNvSpPr>
            <a:spLocks noGrp="1"/>
          </p:cNvSpPr>
          <p:nvPr>
            <p:ph idx="1"/>
          </p:nvPr>
        </p:nvSpPr>
        <p:spPr>
          <a:xfrm>
            <a:off x="871729" y="-1"/>
            <a:ext cx="10454639" cy="6858001"/>
          </a:xfrm>
        </p:spPr>
        <p:txBody>
          <a:bodyPr anchor="ctr">
            <a:normAutofit/>
          </a:bodyPr>
          <a:lstStyle>
            <a:lvl1pPr marL="342900" indent="-342900">
              <a:buSzPct val="80000"/>
              <a:buFont typeface="Wingdings 3" panose="05040102010807070707" pitchFamily="18" charset="2"/>
              <a:buChar char=""/>
              <a:defRPr sz="2800">
                <a:latin typeface="Lucida Sans" panose="020B0602030504020204" pitchFamily="34" charset="0"/>
              </a:defRPr>
            </a:lvl1pPr>
            <a:lvl2pPr marL="800100" indent="-342900">
              <a:buSzPct val="100000"/>
              <a:buFont typeface="Wingdings" panose="05000000000000000000" pitchFamily="2" charset="2"/>
              <a:buChar char="§"/>
              <a:defRPr sz="2400">
                <a:latin typeface="Lucida Sans" panose="020B0602030504020204" pitchFamily="34" charset="0"/>
              </a:defRPr>
            </a:lvl2pPr>
            <a:lvl3pPr marL="1200150" indent="-285750">
              <a:buSzPct val="100000"/>
              <a:buFont typeface="Wingdings" panose="05000000000000000000" pitchFamily="2" charset="2"/>
              <a:buChar char="§"/>
              <a:defRPr sz="2000">
                <a:latin typeface="Lucida Sans" panose="020B0602030504020204" pitchFamily="34" charset="0"/>
              </a:defRPr>
            </a:lvl3pPr>
            <a:lvl4pPr marL="1657350" indent="-285750">
              <a:buSzPct val="100000"/>
              <a:buFont typeface="Wingdings" panose="05000000000000000000" pitchFamily="2" charset="2"/>
              <a:buChar char="§"/>
              <a:defRPr sz="1800">
                <a:latin typeface="Lucida Sans" panose="020B0602030504020204" pitchFamily="34" charset="0"/>
              </a:defRPr>
            </a:lvl4pPr>
            <a:lvl5pPr marL="2114550" indent="-285750">
              <a:buSzPct val="100000"/>
              <a:buFont typeface="Wingdings" panose="05000000000000000000" pitchFamily="2" charset="2"/>
              <a:buChar char="§"/>
              <a:defRPr sz="1800">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a:extLst>
              <a:ext uri="{FF2B5EF4-FFF2-40B4-BE49-F238E27FC236}">
                <a16:creationId xmlns:a16="http://schemas.microsoft.com/office/drawing/2014/main" id="{D759E488-3D73-4B91-8C44-BEE2DDD08106}"/>
              </a:ext>
            </a:extLst>
          </p:cNvPr>
          <p:cNvSpPr/>
          <p:nvPr/>
        </p:nvSpPr>
        <p:spPr>
          <a:xfrm rot="10800000">
            <a:off x="11326368" y="0"/>
            <a:ext cx="862583" cy="4927600"/>
          </a:xfrm>
          <a:prstGeom prst="rtTriangle">
            <a:avLst/>
          </a:prstGeom>
          <a:solidFill>
            <a:srgbClr val="63092C"/>
          </a:solidFill>
          <a:ln>
            <a:solidFill>
              <a:srgbClr val="630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216B7D51-DD43-4977-8F54-AD9BC4CF6EC4}"/>
              </a:ext>
            </a:extLst>
          </p:cNvPr>
          <p:cNvSpPr/>
          <p:nvPr userDrawn="1"/>
        </p:nvSpPr>
        <p:spPr>
          <a:xfrm>
            <a:off x="9146" y="1930400"/>
            <a:ext cx="862583" cy="4927600"/>
          </a:xfrm>
          <a:prstGeom prst="rtTriangle">
            <a:avLst/>
          </a:prstGeom>
          <a:solidFill>
            <a:srgbClr val="DDA839"/>
          </a:solidFill>
          <a:ln>
            <a:solidFill>
              <a:srgbClr val="DDA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258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69218-2F3D-40CF-8EB3-BCB1FA027A88}" type="slidenum">
              <a:rPr lang="en-US"/>
              <a:pPr>
                <a:defRPr/>
              </a:pPr>
              <a:t>‹#›</a:t>
            </a:fld>
            <a:endParaRPr lang="en-US"/>
          </a:p>
        </p:txBody>
      </p:sp>
    </p:spTree>
    <p:extLst>
      <p:ext uri="{BB962C8B-B14F-4D97-AF65-F5344CB8AC3E}">
        <p14:creationId xmlns:p14="http://schemas.microsoft.com/office/powerpoint/2010/main" val="958442228"/>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487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ad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911D9-E46C-4890-886D-1BE1DA8CA754}"/>
              </a:ext>
            </a:extLst>
          </p:cNvPr>
          <p:cNvSpPr>
            <a:spLocks noGrp="1"/>
          </p:cNvSpPr>
          <p:nvPr>
            <p:ph idx="1"/>
          </p:nvPr>
        </p:nvSpPr>
        <p:spPr>
          <a:xfrm>
            <a:off x="871729" y="-1"/>
            <a:ext cx="10454639" cy="6858001"/>
          </a:xfrm>
        </p:spPr>
        <p:txBody>
          <a:bodyPr anchor="ctr">
            <a:normAutofit/>
          </a:bodyPr>
          <a:lstStyle>
            <a:lvl1pPr marL="342900" indent="-342900">
              <a:buSzPct val="80000"/>
              <a:buFont typeface="Wingdings 3" panose="05040102010807070707" pitchFamily="18" charset="2"/>
              <a:buChar char=""/>
              <a:defRPr sz="2800">
                <a:latin typeface="Lucida Sans" panose="020B0602030504020204" pitchFamily="34" charset="0"/>
              </a:defRPr>
            </a:lvl1pPr>
            <a:lvl2pPr marL="800100" indent="-342900">
              <a:buSzPct val="100000"/>
              <a:buFont typeface="Wingdings" panose="05000000000000000000" pitchFamily="2" charset="2"/>
              <a:buChar char="§"/>
              <a:defRPr sz="2400">
                <a:latin typeface="Lucida Sans" panose="020B0602030504020204" pitchFamily="34" charset="0"/>
              </a:defRPr>
            </a:lvl2pPr>
            <a:lvl3pPr marL="1200150" indent="-285750">
              <a:buSzPct val="100000"/>
              <a:buFont typeface="Wingdings" panose="05000000000000000000" pitchFamily="2" charset="2"/>
              <a:buChar char="§"/>
              <a:defRPr sz="2000">
                <a:latin typeface="Lucida Sans" panose="020B0602030504020204" pitchFamily="34" charset="0"/>
              </a:defRPr>
            </a:lvl3pPr>
            <a:lvl4pPr marL="1657350" indent="-285750">
              <a:buSzPct val="100000"/>
              <a:buFont typeface="Wingdings" panose="05000000000000000000" pitchFamily="2" charset="2"/>
              <a:buChar char="§"/>
              <a:defRPr sz="1800">
                <a:latin typeface="Lucida Sans" panose="020B0602030504020204" pitchFamily="34" charset="0"/>
              </a:defRPr>
            </a:lvl4pPr>
            <a:lvl5pPr marL="2114550" indent="-285750">
              <a:buSzPct val="100000"/>
              <a:buFont typeface="Wingdings" panose="05000000000000000000" pitchFamily="2" charset="2"/>
              <a:buChar char="§"/>
              <a:defRPr sz="1800">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a:extLst>
              <a:ext uri="{FF2B5EF4-FFF2-40B4-BE49-F238E27FC236}">
                <a16:creationId xmlns:a16="http://schemas.microsoft.com/office/drawing/2014/main" id="{D759E488-3D73-4B91-8C44-BEE2DDD08106}"/>
              </a:ext>
            </a:extLst>
          </p:cNvPr>
          <p:cNvSpPr/>
          <p:nvPr/>
        </p:nvSpPr>
        <p:spPr>
          <a:xfrm rot="10800000">
            <a:off x="11326368" y="0"/>
            <a:ext cx="862583" cy="4927600"/>
          </a:xfrm>
          <a:prstGeom prst="rtTriangle">
            <a:avLst/>
          </a:prstGeom>
          <a:solidFill>
            <a:srgbClr val="63092C"/>
          </a:solidFill>
          <a:ln>
            <a:solidFill>
              <a:srgbClr val="630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216B7D51-DD43-4977-8F54-AD9BC4CF6EC4}"/>
              </a:ext>
            </a:extLst>
          </p:cNvPr>
          <p:cNvSpPr/>
          <p:nvPr userDrawn="1"/>
        </p:nvSpPr>
        <p:spPr>
          <a:xfrm>
            <a:off x="9146" y="1930400"/>
            <a:ext cx="862583" cy="4927600"/>
          </a:xfrm>
          <a:prstGeom prst="rtTriangle">
            <a:avLst/>
          </a:prstGeom>
          <a:solidFill>
            <a:srgbClr val="DDA839"/>
          </a:solidFill>
          <a:ln>
            <a:solidFill>
              <a:srgbClr val="DDA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90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Call Ou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6F61-E4AC-423E-9AEE-2165014EC95F}"/>
              </a:ext>
            </a:extLst>
          </p:cNvPr>
          <p:cNvSpPr>
            <a:spLocks noGrp="1"/>
          </p:cNvSpPr>
          <p:nvPr>
            <p:ph type="title"/>
          </p:nvPr>
        </p:nvSpPr>
        <p:spPr>
          <a:xfrm>
            <a:off x="1042416" y="1179576"/>
            <a:ext cx="3300984" cy="4462272"/>
          </a:xfrm>
        </p:spPr>
        <p:txBody>
          <a:bodyPr>
            <a:normAutofit/>
          </a:bodyPr>
          <a:lstStyle>
            <a:lvl1pPr>
              <a:defRPr sz="3600">
                <a:latin typeface="Trebuchet MS" panose="020B06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91911D9-E46C-4890-886D-1BE1DA8CA754}"/>
              </a:ext>
            </a:extLst>
          </p:cNvPr>
          <p:cNvSpPr>
            <a:spLocks noGrp="1"/>
          </p:cNvSpPr>
          <p:nvPr>
            <p:ph idx="1"/>
          </p:nvPr>
        </p:nvSpPr>
        <p:spPr>
          <a:xfrm>
            <a:off x="4983480" y="-1"/>
            <a:ext cx="6345936" cy="6858001"/>
          </a:xfrm>
        </p:spPr>
        <p:txBody>
          <a:bodyPr anchor="ctr">
            <a:normAutofit/>
          </a:bodyPr>
          <a:lstStyle>
            <a:lvl1pPr marL="342900" indent="-342900">
              <a:buSzPct val="80000"/>
              <a:buFont typeface="Wingdings 3" panose="05040102010807070707" pitchFamily="18" charset="2"/>
              <a:buChar char=""/>
              <a:defRPr sz="2800">
                <a:latin typeface="Open Sans" panose="020B0606030504020204" pitchFamily="34" charset="0"/>
                <a:ea typeface="Open Sans" panose="020B0606030504020204" pitchFamily="34" charset="0"/>
                <a:cs typeface="Open Sans" panose="020B0606030504020204" pitchFamily="34" charset="0"/>
              </a:defRPr>
            </a:lvl1pPr>
            <a:lvl2pPr marL="800100" indent="-342900">
              <a:buSzPct val="100000"/>
              <a:buFont typeface="Wingdings" panose="05000000000000000000" pitchFamily="2" charset="2"/>
              <a:buChar char="§"/>
              <a:defRPr sz="2400">
                <a:latin typeface="Open Sans" panose="020B0606030504020204" pitchFamily="34" charset="0"/>
                <a:ea typeface="Open Sans" panose="020B0606030504020204" pitchFamily="34" charset="0"/>
                <a:cs typeface="Open Sans" panose="020B0606030504020204" pitchFamily="34" charset="0"/>
              </a:defRPr>
            </a:lvl2pPr>
            <a:lvl3pPr marL="1200150" indent="-285750">
              <a:buSzPct val="100000"/>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657350" indent="-285750">
              <a:buSzPct val="100000"/>
              <a:buFont typeface="Wingdings" panose="05000000000000000000"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SzPct val="100000"/>
              <a:buFont typeface="Wingdings" panose="05000000000000000000"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AD89563-E8AA-4654-B487-8A9A4AD2D763}"/>
              </a:ext>
            </a:extLst>
          </p:cNvPr>
          <p:cNvCxnSpPr/>
          <p:nvPr/>
        </p:nvCxnSpPr>
        <p:spPr>
          <a:xfrm>
            <a:off x="4656670" y="1442595"/>
            <a:ext cx="0" cy="3937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ight Triangle 9">
            <a:extLst>
              <a:ext uri="{FF2B5EF4-FFF2-40B4-BE49-F238E27FC236}">
                <a16:creationId xmlns:a16="http://schemas.microsoft.com/office/drawing/2014/main" id="{099BA43A-4AA3-4748-906D-89A9FD90E9A5}"/>
              </a:ext>
            </a:extLst>
          </p:cNvPr>
          <p:cNvSpPr/>
          <p:nvPr/>
        </p:nvSpPr>
        <p:spPr>
          <a:xfrm>
            <a:off x="3049" y="4800600"/>
            <a:ext cx="399288" cy="2057400"/>
          </a:xfrm>
          <a:prstGeom prst="rtTriangle">
            <a:avLst/>
          </a:prstGeom>
          <a:solidFill>
            <a:srgbClr val="DDA73A"/>
          </a:solidFill>
          <a:ln>
            <a:solidFill>
              <a:srgbClr val="DDA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42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s Lis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751819-4A65-4DA3-9D86-E47E147E74BC}"/>
              </a:ext>
            </a:extLst>
          </p:cNvPr>
          <p:cNvPicPr>
            <a:picLocks noChangeAspect="1"/>
          </p:cNvPicPr>
          <p:nvPr userDrawn="1"/>
        </p:nvPicPr>
        <p:blipFill>
          <a:blip r:embed="rId2"/>
          <a:stretch>
            <a:fillRect/>
          </a:stretch>
        </p:blipFill>
        <p:spPr>
          <a:xfrm>
            <a:off x="8076693" y="-1"/>
            <a:ext cx="4112258" cy="6858000"/>
          </a:xfrm>
          <a:prstGeom prst="rect">
            <a:avLst/>
          </a:prstGeom>
        </p:spPr>
      </p:pic>
      <p:sp>
        <p:nvSpPr>
          <p:cNvPr id="10" name="Right Triangle 9">
            <a:extLst>
              <a:ext uri="{FF2B5EF4-FFF2-40B4-BE49-F238E27FC236}">
                <a16:creationId xmlns:a16="http://schemas.microsoft.com/office/drawing/2014/main" id="{099BA43A-4AA3-4748-906D-89A9FD90E9A5}"/>
              </a:ext>
            </a:extLst>
          </p:cNvPr>
          <p:cNvSpPr/>
          <p:nvPr/>
        </p:nvSpPr>
        <p:spPr>
          <a:xfrm>
            <a:off x="3049" y="4800600"/>
            <a:ext cx="399288" cy="2057400"/>
          </a:xfrm>
          <a:prstGeom prst="rtTriangle">
            <a:avLst/>
          </a:prstGeom>
          <a:solidFill>
            <a:srgbClr val="DDA73A"/>
          </a:solidFill>
          <a:ln>
            <a:solidFill>
              <a:srgbClr val="DDA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DB815EE-08CF-4077-BB34-15876C193C9D}"/>
              </a:ext>
            </a:extLst>
          </p:cNvPr>
          <p:cNvSpPr>
            <a:spLocks noGrp="1"/>
          </p:cNvSpPr>
          <p:nvPr>
            <p:ph type="title"/>
          </p:nvPr>
        </p:nvSpPr>
        <p:spPr>
          <a:xfrm>
            <a:off x="374904" y="365125"/>
            <a:ext cx="10280396" cy="731520"/>
          </a:xfrm>
        </p:spPr>
        <p:txBody>
          <a:bodyPr>
            <a:normAutofit/>
          </a:bodyPr>
          <a:lstStyle>
            <a:lvl1pPr>
              <a:defRPr sz="3600" b="1">
                <a:solidFill>
                  <a:srgbClr val="686565"/>
                </a:solidFill>
                <a:latin typeface="Trebuchet MS" panose="020B0603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5E8DE933-7C39-45EE-A887-C1E6E7B456E8}"/>
              </a:ext>
            </a:extLst>
          </p:cNvPr>
          <p:cNvSpPr>
            <a:spLocks noGrp="1"/>
          </p:cNvSpPr>
          <p:nvPr>
            <p:ph sz="half" idx="1"/>
          </p:nvPr>
        </p:nvSpPr>
        <p:spPr>
          <a:xfrm>
            <a:off x="374904" y="1536505"/>
            <a:ext cx="8413496" cy="4718304"/>
          </a:xfrm>
        </p:spPr>
        <p:txBody>
          <a:bodyPr vert="horz" lIns="91440" tIns="45720" rIns="91440" bIns="45720" rtlCol="0" anchor="ctr">
            <a:normAutofit/>
          </a:bodyPr>
          <a:lstStyle>
            <a:lvl1pPr>
              <a:defRPr lang="en-US"/>
            </a:lvl1pPr>
            <a:lvl2pPr>
              <a:defRPr lang="en-US"/>
            </a:lvl2pPr>
            <a:lvl3pPr>
              <a:defRPr lang="en-US"/>
            </a:lvl3pPr>
            <a:lvl4pPr>
              <a:defRPr lang="en-US"/>
            </a:lvl4pPr>
            <a:lvl5pPr>
              <a:defRPr lang="en-US" dirty="0"/>
            </a:lvl5pPr>
          </a:lstStyle>
          <a:p>
            <a:pPr marL="344488" lvl="0" indent="-344488">
              <a:buSzPct val="70000"/>
              <a:buFont typeface="Wingdings 3" panose="05040102010807070707" pitchFamily="18" charset="2"/>
              <a:buChar char="u"/>
            </a:pPr>
            <a:r>
              <a:rPr lang="en-US"/>
              <a:t>Click to edit Master text styles</a:t>
            </a:r>
          </a:p>
          <a:p>
            <a:pPr lvl="1">
              <a:buFont typeface="Wingdings" panose="05000000000000000000" pitchFamily="2" charset="2"/>
              <a:buChar char="§"/>
            </a:pPr>
            <a:r>
              <a:rPr lang="en-US"/>
              <a:t>Second level</a:t>
            </a:r>
          </a:p>
          <a:p>
            <a:pPr lvl="2">
              <a:buSzPct val="70000"/>
              <a:buFont typeface="Wingdings" panose="05000000000000000000" pitchFamily="2" charset="2"/>
              <a:buChar char="§"/>
            </a:pPr>
            <a:r>
              <a:rPr lang="en-US"/>
              <a:t>Third level</a:t>
            </a:r>
          </a:p>
          <a:p>
            <a:pPr lvl="3">
              <a:buSzPct val="70000"/>
              <a:buFont typeface="Wingdings" panose="05000000000000000000" pitchFamily="2" charset="2"/>
              <a:buChar char="§"/>
            </a:pPr>
            <a:r>
              <a:rPr lang="en-US"/>
              <a:t>Fourth level</a:t>
            </a:r>
          </a:p>
          <a:p>
            <a:pPr lvl="4">
              <a:buSzPct val="70000"/>
              <a:buFont typeface="Wingdings" panose="05000000000000000000" pitchFamily="2" charset="2"/>
              <a:buChar char="§"/>
            </a:pPr>
            <a:r>
              <a:rPr lang="en-US"/>
              <a:t>Fifth level</a:t>
            </a:r>
          </a:p>
        </p:txBody>
      </p:sp>
    </p:spTree>
    <p:extLst>
      <p:ext uri="{BB962C8B-B14F-4D97-AF65-F5344CB8AC3E}">
        <p14:creationId xmlns:p14="http://schemas.microsoft.com/office/powerpoint/2010/main" val="25748812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83E0BC-2FD2-4E61-9E20-F14E555F0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AA98C6-FEDE-453A-85DC-33A77E10B18E}"/>
              </a:ext>
            </a:extLst>
          </p:cNvPr>
          <p:cNvSpPr>
            <a:spLocks noGrp="1"/>
          </p:cNvSpPr>
          <p:nvPr>
            <p:ph type="title"/>
          </p:nvPr>
        </p:nvSpPr>
        <p:spPr>
          <a:xfrm>
            <a:off x="676656" y="1280160"/>
            <a:ext cx="5093208" cy="4306824"/>
          </a:xfrm>
        </p:spPr>
        <p:txBody>
          <a:bodyPr anchor="ctr">
            <a:normAutofit/>
          </a:bodyPr>
          <a:lstStyle>
            <a:lvl1pPr>
              <a:defRPr sz="4800">
                <a:latin typeface="Trebuchet MS" panose="020B06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16B93B-AB26-4E74-82BB-7987AC2A894B}"/>
              </a:ext>
            </a:extLst>
          </p:cNvPr>
          <p:cNvSpPr>
            <a:spLocks noGrp="1"/>
          </p:cNvSpPr>
          <p:nvPr>
            <p:ph type="body" idx="1"/>
          </p:nvPr>
        </p:nvSpPr>
        <p:spPr bwMode="white">
          <a:xfrm>
            <a:off x="7818120" y="2880360"/>
            <a:ext cx="4069080" cy="1097280"/>
          </a:xfrm>
        </p:spPr>
        <p:txBody>
          <a:bodyPr anchor="ctr">
            <a:normAutofit/>
          </a:bodyPr>
          <a:lstStyle>
            <a:lvl1pPr marL="0" indent="0">
              <a:buNone/>
              <a:defRPr sz="2800" b="0">
                <a:solidFill>
                  <a:schemeClr val="bg1"/>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562FD578-8997-4802-BC36-2EC5CC2B4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47" y="203205"/>
            <a:ext cx="1835653" cy="1201451"/>
          </a:xfrm>
          <a:prstGeom prst="rect">
            <a:avLst/>
          </a:prstGeom>
        </p:spPr>
      </p:pic>
    </p:spTree>
    <p:extLst>
      <p:ext uri="{BB962C8B-B14F-4D97-AF65-F5344CB8AC3E}">
        <p14:creationId xmlns:p14="http://schemas.microsoft.com/office/powerpoint/2010/main" val="240715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62A7-D9A1-49B7-8BE2-41D8AD13D824}"/>
              </a:ext>
            </a:extLst>
          </p:cNvPr>
          <p:cNvSpPr>
            <a:spLocks noGrp="1"/>
          </p:cNvSpPr>
          <p:nvPr>
            <p:ph type="title"/>
          </p:nvPr>
        </p:nvSpPr>
        <p:spPr>
          <a:xfrm>
            <a:off x="374904" y="365125"/>
            <a:ext cx="10280396" cy="731520"/>
          </a:xfrm>
        </p:spPr>
        <p:txBody>
          <a:bodyPr>
            <a:normAutofit/>
          </a:bodyPr>
          <a:lstStyle>
            <a:lvl1pPr>
              <a:defRPr sz="3600" b="1">
                <a:solidFill>
                  <a:srgbClr val="686565"/>
                </a:solidFill>
                <a:latin typeface="Trebuchet MS" panose="020B06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FAA7F-9170-45B9-B9DE-937DBB305AE7}"/>
              </a:ext>
            </a:extLst>
          </p:cNvPr>
          <p:cNvSpPr>
            <a:spLocks noGrp="1"/>
          </p:cNvSpPr>
          <p:nvPr>
            <p:ph sz="half" idx="1"/>
          </p:nvPr>
        </p:nvSpPr>
        <p:spPr>
          <a:xfrm>
            <a:off x="374904" y="1645920"/>
            <a:ext cx="11423396" cy="4867529"/>
          </a:xfrm>
        </p:spPr>
        <p:txBody>
          <a:bodyPr vert="horz" lIns="91440" tIns="45720" rIns="91440" bIns="45720" rtlCol="0" anchor="ctr">
            <a:normAutofit/>
          </a:bodyPr>
          <a:lstStyle>
            <a:lvl1pPr>
              <a:defRPr lang="en-US"/>
            </a:lvl1pPr>
            <a:lvl2pPr>
              <a:defRPr lang="en-US"/>
            </a:lvl2pPr>
            <a:lvl3pPr>
              <a:defRPr lang="en-US"/>
            </a:lvl3pPr>
            <a:lvl4pPr>
              <a:defRPr lang="en-US"/>
            </a:lvl4pPr>
            <a:lvl5pPr>
              <a:defRPr lang="en-US"/>
            </a:lvl5pPr>
          </a:lstStyle>
          <a:p>
            <a:pPr marL="344488" lvl="0" indent="-344488">
              <a:buSzPct val="70000"/>
              <a:buFont typeface="Wingdings 3" panose="05040102010807070707" pitchFamily="18" charset="2"/>
              <a:buChar char="u"/>
            </a:pPr>
            <a:r>
              <a:rPr lang="en-US"/>
              <a:t>Click to edit Master text styles</a:t>
            </a:r>
          </a:p>
          <a:p>
            <a:pPr lvl="1">
              <a:buFont typeface="Wingdings" panose="05000000000000000000" pitchFamily="2" charset="2"/>
              <a:buChar char="§"/>
            </a:pPr>
            <a:r>
              <a:rPr lang="en-US"/>
              <a:t>Second level</a:t>
            </a:r>
          </a:p>
          <a:p>
            <a:pPr lvl="2">
              <a:buSzPct val="70000"/>
              <a:buFont typeface="Wingdings" panose="05000000000000000000" pitchFamily="2" charset="2"/>
              <a:buChar char="§"/>
            </a:pPr>
            <a:r>
              <a:rPr lang="en-US"/>
              <a:t>Third level</a:t>
            </a:r>
          </a:p>
          <a:p>
            <a:pPr lvl="3">
              <a:buSzPct val="70000"/>
              <a:buFont typeface="Wingdings" panose="05000000000000000000" pitchFamily="2" charset="2"/>
              <a:buChar char="§"/>
            </a:pPr>
            <a:r>
              <a:rPr lang="en-US"/>
              <a:t>Fourth level</a:t>
            </a:r>
          </a:p>
          <a:p>
            <a:pPr lvl="4">
              <a:buSzPct val="70000"/>
              <a:buFont typeface="Wingdings" panose="05000000000000000000" pitchFamily="2" charset="2"/>
              <a:buChar char="§"/>
            </a:pPr>
            <a:r>
              <a:rPr lang="en-US"/>
              <a:t>Fifth level</a:t>
            </a:r>
          </a:p>
        </p:txBody>
      </p:sp>
      <p:sp>
        <p:nvSpPr>
          <p:cNvPr id="5" name="Rectangle 4">
            <a:extLst>
              <a:ext uri="{FF2B5EF4-FFF2-40B4-BE49-F238E27FC236}">
                <a16:creationId xmlns:a16="http://schemas.microsoft.com/office/drawing/2014/main" id="{EB3E6FD7-7C18-49CD-803F-493ACEA86E35}"/>
              </a:ext>
            </a:extLst>
          </p:cNvPr>
          <p:cNvSpPr/>
          <p:nvPr/>
        </p:nvSpPr>
        <p:spPr>
          <a:xfrm>
            <a:off x="0" y="1338581"/>
            <a:ext cx="12192000" cy="84248"/>
          </a:xfrm>
          <a:prstGeom prst="rect">
            <a:avLst/>
          </a:prstGeom>
          <a:solidFill>
            <a:srgbClr val="DDA73A"/>
          </a:solidFill>
          <a:ln>
            <a:solidFill>
              <a:srgbClr val="DDA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38"/>
          </a:p>
        </p:txBody>
      </p:sp>
      <p:pic>
        <p:nvPicPr>
          <p:cNvPr id="6" name="Picture 5">
            <a:extLst>
              <a:ext uri="{FF2B5EF4-FFF2-40B4-BE49-F238E27FC236}">
                <a16:creationId xmlns:a16="http://schemas.microsoft.com/office/drawing/2014/main" id="{541E4422-681A-42EA-819B-C98A32F76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21" t="425" r="20441" b="727"/>
          <a:stretch/>
        </p:blipFill>
        <p:spPr>
          <a:xfrm>
            <a:off x="10769600" y="114516"/>
            <a:ext cx="1279037" cy="1097280"/>
          </a:xfrm>
          <a:prstGeom prst="rect">
            <a:avLst/>
          </a:prstGeom>
        </p:spPr>
      </p:pic>
    </p:spTree>
    <p:extLst>
      <p:ext uri="{BB962C8B-B14F-4D97-AF65-F5344CB8AC3E}">
        <p14:creationId xmlns:p14="http://schemas.microsoft.com/office/powerpoint/2010/main" val="366333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62A7-D9A1-49B7-8BE2-41D8AD13D824}"/>
              </a:ext>
            </a:extLst>
          </p:cNvPr>
          <p:cNvSpPr>
            <a:spLocks noGrp="1"/>
          </p:cNvSpPr>
          <p:nvPr>
            <p:ph type="title"/>
          </p:nvPr>
        </p:nvSpPr>
        <p:spPr>
          <a:xfrm>
            <a:off x="374904" y="365125"/>
            <a:ext cx="10280396" cy="731520"/>
          </a:xfrm>
        </p:spPr>
        <p:txBody>
          <a:bodyPr>
            <a:normAutofit/>
          </a:bodyPr>
          <a:lstStyle>
            <a:lvl1pPr>
              <a:defRPr sz="3600" b="1">
                <a:solidFill>
                  <a:srgbClr val="686565"/>
                </a:solidFill>
                <a:latin typeface="Trebuchet MS" panose="020B06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FAA7F-9170-45B9-B9DE-937DBB305AE7}"/>
              </a:ext>
            </a:extLst>
          </p:cNvPr>
          <p:cNvSpPr>
            <a:spLocks noGrp="1"/>
          </p:cNvSpPr>
          <p:nvPr>
            <p:ph sz="half" idx="1"/>
          </p:nvPr>
        </p:nvSpPr>
        <p:spPr>
          <a:xfrm>
            <a:off x="374904" y="1645920"/>
            <a:ext cx="5577840" cy="4718304"/>
          </a:xfrm>
        </p:spPr>
        <p:txBody>
          <a:bodyPr anchor="ctr">
            <a:normAutofit/>
          </a:bodyPr>
          <a:lstStyle>
            <a:lvl1pPr marL="344488" indent="-344488">
              <a:buSzPct val="70000"/>
              <a:buFont typeface="Wingdings 3" panose="05040102010807070707" pitchFamily="18" charset="2"/>
              <a:buChar char="u"/>
              <a:defRPr sz="2800">
                <a:latin typeface="Open Sans" panose="020B0606030504020204" pitchFamily="34" charset="0"/>
                <a:ea typeface="Open Sans" panose="020B0606030504020204" pitchFamily="34" charset="0"/>
                <a:cs typeface="Open Sans" panose="020B0606030504020204" pitchFamily="34" charset="0"/>
              </a:defRPr>
            </a:lvl1pPr>
            <a:lvl2pPr marL="685800" indent="-228600">
              <a:buFont typeface="Wingdings" panose="05000000000000000000" pitchFamily="2" charset="2"/>
              <a:buChar char="§"/>
              <a:defRPr sz="2400">
                <a:latin typeface="Open Sans" panose="020B0606030504020204" pitchFamily="34" charset="0"/>
                <a:ea typeface="Open Sans" panose="020B0606030504020204" pitchFamily="34" charset="0"/>
                <a:cs typeface="Open Sans" panose="020B0606030504020204" pitchFamily="34" charset="0"/>
              </a:defRPr>
            </a:lvl2pPr>
            <a:lvl3pPr marL="1143000" indent="-228600">
              <a:buSzPct val="70000"/>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600200" indent="-228600">
              <a:buSzPct val="70000"/>
              <a:buFont typeface="Wingdings" panose="05000000000000000000"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4pPr>
            <a:lvl5pPr marL="2057400" indent="-228600">
              <a:buSzPct val="70000"/>
              <a:buFont typeface="Wingdings" panose="05000000000000000000"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3E6FD7-7C18-49CD-803F-493ACEA86E35}"/>
              </a:ext>
            </a:extLst>
          </p:cNvPr>
          <p:cNvSpPr/>
          <p:nvPr/>
        </p:nvSpPr>
        <p:spPr>
          <a:xfrm>
            <a:off x="0" y="1338581"/>
            <a:ext cx="12192000" cy="84248"/>
          </a:xfrm>
          <a:prstGeom prst="rect">
            <a:avLst/>
          </a:prstGeom>
          <a:solidFill>
            <a:srgbClr val="DDA73A"/>
          </a:solidFill>
          <a:ln>
            <a:solidFill>
              <a:srgbClr val="DDA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38"/>
          </a:p>
        </p:txBody>
      </p:sp>
      <p:pic>
        <p:nvPicPr>
          <p:cNvPr id="6" name="Picture 5">
            <a:extLst>
              <a:ext uri="{FF2B5EF4-FFF2-40B4-BE49-F238E27FC236}">
                <a16:creationId xmlns:a16="http://schemas.microsoft.com/office/drawing/2014/main" id="{541E4422-681A-42EA-819B-C98A32F76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21" t="425" r="20441" b="727"/>
          <a:stretch/>
        </p:blipFill>
        <p:spPr>
          <a:xfrm>
            <a:off x="10769600" y="114516"/>
            <a:ext cx="1279037" cy="1097280"/>
          </a:xfrm>
          <a:prstGeom prst="rect">
            <a:avLst/>
          </a:prstGeom>
        </p:spPr>
      </p:pic>
      <p:sp>
        <p:nvSpPr>
          <p:cNvPr id="8" name="Content Placeholder 2">
            <a:extLst>
              <a:ext uri="{FF2B5EF4-FFF2-40B4-BE49-F238E27FC236}">
                <a16:creationId xmlns:a16="http://schemas.microsoft.com/office/drawing/2014/main" id="{71721E15-9416-4B61-9427-C73C30CE9CA1}"/>
              </a:ext>
            </a:extLst>
          </p:cNvPr>
          <p:cNvSpPr>
            <a:spLocks noGrp="1"/>
          </p:cNvSpPr>
          <p:nvPr>
            <p:ph sz="half" idx="10"/>
          </p:nvPr>
        </p:nvSpPr>
        <p:spPr>
          <a:xfrm>
            <a:off x="6223000" y="1645920"/>
            <a:ext cx="5577840" cy="4718304"/>
          </a:xfrm>
        </p:spPr>
        <p:txBody>
          <a:bodyPr anchor="ctr">
            <a:normAutofit/>
          </a:bodyPr>
          <a:lstStyle>
            <a:lvl1pPr marL="344488" indent="-344488">
              <a:buSzPct val="70000"/>
              <a:buFont typeface="Wingdings 3" panose="05040102010807070707" pitchFamily="18" charset="2"/>
              <a:buChar char="u"/>
              <a:defRPr sz="2800">
                <a:latin typeface="Open Sans" panose="020B0606030504020204" pitchFamily="34" charset="0"/>
                <a:ea typeface="Open Sans" panose="020B0606030504020204" pitchFamily="34" charset="0"/>
                <a:cs typeface="Open Sans" panose="020B0606030504020204" pitchFamily="34" charset="0"/>
              </a:defRPr>
            </a:lvl1pPr>
            <a:lvl2pPr marL="685800" indent="-228600">
              <a:buFont typeface="Wingdings" panose="05000000000000000000" pitchFamily="2" charset="2"/>
              <a:buChar char="§"/>
              <a:defRPr sz="2400">
                <a:latin typeface="Open Sans" panose="020B0606030504020204" pitchFamily="34" charset="0"/>
                <a:ea typeface="Open Sans" panose="020B0606030504020204" pitchFamily="34" charset="0"/>
                <a:cs typeface="Open Sans" panose="020B0606030504020204" pitchFamily="34" charset="0"/>
              </a:defRPr>
            </a:lvl2pPr>
            <a:lvl3pPr marL="1143000" indent="-228600">
              <a:buSzPct val="70000"/>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600200" indent="-228600">
              <a:buSzPct val="70000"/>
              <a:buFont typeface="Wingdings" panose="05000000000000000000"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4pPr>
            <a:lvl5pPr marL="2057400" indent="-228600">
              <a:buSzPct val="70000"/>
              <a:buFont typeface="Wingdings" panose="05000000000000000000"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72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d Double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62A7-D9A1-49B7-8BE2-41D8AD13D824}"/>
              </a:ext>
            </a:extLst>
          </p:cNvPr>
          <p:cNvSpPr>
            <a:spLocks noGrp="1"/>
          </p:cNvSpPr>
          <p:nvPr>
            <p:ph type="title"/>
          </p:nvPr>
        </p:nvSpPr>
        <p:spPr>
          <a:xfrm>
            <a:off x="374904" y="365125"/>
            <a:ext cx="10280396" cy="731520"/>
          </a:xfrm>
        </p:spPr>
        <p:txBody>
          <a:bodyPr>
            <a:normAutofit/>
          </a:bodyPr>
          <a:lstStyle>
            <a:lvl1pPr>
              <a:defRPr sz="3600" b="1">
                <a:solidFill>
                  <a:srgbClr val="686565"/>
                </a:solidFill>
                <a:latin typeface="Trebuchet MS" panose="020B06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FAA7F-9170-45B9-B9DE-937DBB305AE7}"/>
              </a:ext>
            </a:extLst>
          </p:cNvPr>
          <p:cNvSpPr>
            <a:spLocks noGrp="1"/>
          </p:cNvSpPr>
          <p:nvPr>
            <p:ph sz="half" idx="1"/>
          </p:nvPr>
        </p:nvSpPr>
        <p:spPr>
          <a:xfrm>
            <a:off x="374904" y="1970974"/>
            <a:ext cx="5577840" cy="4393250"/>
          </a:xfrm>
        </p:spPr>
        <p:txBody>
          <a:bodyPr vert="horz" lIns="91440" tIns="45720" rIns="91440" bIns="45720" rtlCol="0" anchor="ctr">
            <a:normAutofit/>
          </a:bodyPr>
          <a:lstStyle>
            <a:lvl1pPr>
              <a:defRPr lang="en-US"/>
            </a:lvl1pPr>
            <a:lvl2pPr>
              <a:defRPr lang="en-US"/>
            </a:lvl2pPr>
            <a:lvl3pPr>
              <a:defRPr lang="en-US"/>
            </a:lvl3pPr>
            <a:lvl4pPr>
              <a:defRPr lang="en-US"/>
            </a:lvl4pPr>
            <a:lvl5pPr>
              <a:defRPr lang="en-US"/>
            </a:lvl5pPr>
          </a:lstStyle>
          <a:p>
            <a:pPr marL="344488" lvl="0" indent="-344488">
              <a:buSzPct val="70000"/>
              <a:buFont typeface="Wingdings 3" panose="05040102010807070707" pitchFamily="18" charset="2"/>
              <a:buChar char="u"/>
            </a:pPr>
            <a:r>
              <a:rPr lang="en-US"/>
              <a:t>Click to edit Master text styles</a:t>
            </a:r>
          </a:p>
          <a:p>
            <a:pPr lvl="1">
              <a:buFont typeface="Wingdings" panose="05000000000000000000" pitchFamily="2" charset="2"/>
              <a:buChar char="§"/>
            </a:pPr>
            <a:r>
              <a:rPr lang="en-US"/>
              <a:t>Second level</a:t>
            </a:r>
          </a:p>
          <a:p>
            <a:pPr lvl="2">
              <a:buSzPct val="70000"/>
              <a:buFont typeface="Wingdings" panose="05000000000000000000" pitchFamily="2" charset="2"/>
              <a:buChar char="§"/>
            </a:pPr>
            <a:r>
              <a:rPr lang="en-US"/>
              <a:t>Third level</a:t>
            </a:r>
          </a:p>
          <a:p>
            <a:pPr lvl="3">
              <a:buSzPct val="70000"/>
              <a:buFont typeface="Wingdings" panose="05000000000000000000" pitchFamily="2" charset="2"/>
              <a:buChar char="§"/>
            </a:pPr>
            <a:r>
              <a:rPr lang="en-US"/>
              <a:t>Fourth level</a:t>
            </a:r>
          </a:p>
          <a:p>
            <a:pPr lvl="4">
              <a:buSzPct val="70000"/>
              <a:buFont typeface="Wingdings" panose="05000000000000000000" pitchFamily="2" charset="2"/>
              <a:buChar char="§"/>
            </a:pPr>
            <a:r>
              <a:rPr lang="en-US"/>
              <a:t>Fifth level</a:t>
            </a:r>
          </a:p>
        </p:txBody>
      </p:sp>
      <p:sp>
        <p:nvSpPr>
          <p:cNvPr id="5" name="Rectangle 4">
            <a:extLst>
              <a:ext uri="{FF2B5EF4-FFF2-40B4-BE49-F238E27FC236}">
                <a16:creationId xmlns:a16="http://schemas.microsoft.com/office/drawing/2014/main" id="{EB3E6FD7-7C18-49CD-803F-493ACEA86E35}"/>
              </a:ext>
            </a:extLst>
          </p:cNvPr>
          <p:cNvSpPr/>
          <p:nvPr/>
        </p:nvSpPr>
        <p:spPr>
          <a:xfrm>
            <a:off x="0" y="1338581"/>
            <a:ext cx="12192000" cy="84248"/>
          </a:xfrm>
          <a:prstGeom prst="rect">
            <a:avLst/>
          </a:prstGeom>
          <a:solidFill>
            <a:srgbClr val="DDA73A"/>
          </a:solidFill>
          <a:ln>
            <a:solidFill>
              <a:srgbClr val="DDA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38"/>
          </a:p>
        </p:txBody>
      </p:sp>
      <p:pic>
        <p:nvPicPr>
          <p:cNvPr id="6" name="Picture 5">
            <a:extLst>
              <a:ext uri="{FF2B5EF4-FFF2-40B4-BE49-F238E27FC236}">
                <a16:creationId xmlns:a16="http://schemas.microsoft.com/office/drawing/2014/main" id="{541E4422-681A-42EA-819B-C98A32F76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21" t="425" r="20441" b="727"/>
          <a:stretch/>
        </p:blipFill>
        <p:spPr>
          <a:xfrm>
            <a:off x="10769600" y="114516"/>
            <a:ext cx="1279037" cy="1097280"/>
          </a:xfrm>
          <a:prstGeom prst="rect">
            <a:avLst/>
          </a:prstGeom>
        </p:spPr>
      </p:pic>
      <p:sp>
        <p:nvSpPr>
          <p:cNvPr id="8" name="Content Placeholder 2">
            <a:extLst>
              <a:ext uri="{FF2B5EF4-FFF2-40B4-BE49-F238E27FC236}">
                <a16:creationId xmlns:a16="http://schemas.microsoft.com/office/drawing/2014/main" id="{71721E15-9416-4B61-9427-C73C30CE9CA1}"/>
              </a:ext>
            </a:extLst>
          </p:cNvPr>
          <p:cNvSpPr>
            <a:spLocks noGrp="1"/>
          </p:cNvSpPr>
          <p:nvPr>
            <p:ph sz="half" idx="10"/>
          </p:nvPr>
        </p:nvSpPr>
        <p:spPr>
          <a:xfrm>
            <a:off x="6223000" y="1970974"/>
            <a:ext cx="5577840" cy="4393250"/>
          </a:xfrm>
        </p:spPr>
        <p:txBody>
          <a:bodyPr vert="horz" lIns="91440" tIns="45720" rIns="91440" bIns="45720" rtlCol="0" anchor="ctr">
            <a:normAutofit/>
          </a:bodyPr>
          <a:lstStyle>
            <a:lvl1pPr>
              <a:defRPr lang="en-US"/>
            </a:lvl1pPr>
            <a:lvl2pPr>
              <a:defRPr lang="en-US"/>
            </a:lvl2pPr>
            <a:lvl3pPr>
              <a:defRPr lang="en-US"/>
            </a:lvl3pPr>
            <a:lvl4pPr>
              <a:defRPr lang="en-US"/>
            </a:lvl4pPr>
            <a:lvl5pPr>
              <a:defRPr lang="en-US"/>
            </a:lvl5pPr>
          </a:lstStyle>
          <a:p>
            <a:pPr marL="344488" lvl="0" indent="-344488">
              <a:buSzPct val="70000"/>
              <a:buFont typeface="Wingdings 3" panose="05040102010807070707" pitchFamily="18" charset="2"/>
              <a:buChar char="u"/>
            </a:pPr>
            <a:r>
              <a:rPr lang="en-US"/>
              <a:t>Click to edit Master text styles</a:t>
            </a:r>
          </a:p>
          <a:p>
            <a:pPr lvl="1">
              <a:buFont typeface="Wingdings" panose="05000000000000000000" pitchFamily="2" charset="2"/>
              <a:buChar char="§"/>
            </a:pPr>
            <a:r>
              <a:rPr lang="en-US"/>
              <a:t>Second level</a:t>
            </a:r>
          </a:p>
          <a:p>
            <a:pPr lvl="2">
              <a:buSzPct val="70000"/>
              <a:buFont typeface="Wingdings" panose="05000000000000000000" pitchFamily="2" charset="2"/>
              <a:buChar char="§"/>
            </a:pPr>
            <a:r>
              <a:rPr lang="en-US"/>
              <a:t>Third level</a:t>
            </a:r>
          </a:p>
          <a:p>
            <a:pPr lvl="3">
              <a:buSzPct val="70000"/>
              <a:buFont typeface="Wingdings" panose="05000000000000000000" pitchFamily="2" charset="2"/>
              <a:buChar char="§"/>
            </a:pPr>
            <a:r>
              <a:rPr lang="en-US"/>
              <a:t>Fourth level</a:t>
            </a:r>
          </a:p>
          <a:p>
            <a:pPr lvl="4">
              <a:buSzPct val="70000"/>
              <a:buFont typeface="Wingdings" panose="05000000000000000000" pitchFamily="2" charset="2"/>
              <a:buChar char="§"/>
            </a:pPr>
            <a:r>
              <a:rPr lang="en-US"/>
              <a:t>Fifth level</a:t>
            </a:r>
          </a:p>
        </p:txBody>
      </p:sp>
      <p:sp>
        <p:nvSpPr>
          <p:cNvPr id="7" name="Text Placeholder 8">
            <a:extLst>
              <a:ext uri="{FF2B5EF4-FFF2-40B4-BE49-F238E27FC236}">
                <a16:creationId xmlns:a16="http://schemas.microsoft.com/office/drawing/2014/main" id="{AF159FA6-372F-4CBC-89C5-376363D9E8A6}"/>
              </a:ext>
            </a:extLst>
          </p:cNvPr>
          <p:cNvSpPr>
            <a:spLocks noGrp="1"/>
          </p:cNvSpPr>
          <p:nvPr>
            <p:ph type="body" sz="quarter" idx="13"/>
          </p:nvPr>
        </p:nvSpPr>
        <p:spPr>
          <a:xfrm>
            <a:off x="374904" y="1482024"/>
            <a:ext cx="5577840" cy="488950"/>
          </a:xfrm>
        </p:spPr>
        <p:txBody>
          <a:bodyPr/>
          <a:lstStyle>
            <a:lvl1pPr marL="0" indent="0">
              <a:buNone/>
              <a:defRPr b="1">
                <a:solidFill>
                  <a:srgbClr val="670C2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9" name="Text Placeholder 8">
            <a:extLst>
              <a:ext uri="{FF2B5EF4-FFF2-40B4-BE49-F238E27FC236}">
                <a16:creationId xmlns:a16="http://schemas.microsoft.com/office/drawing/2014/main" id="{FD0392B8-31DB-4F8F-8CD7-7B520BC85FCB}"/>
              </a:ext>
            </a:extLst>
          </p:cNvPr>
          <p:cNvSpPr>
            <a:spLocks noGrp="1"/>
          </p:cNvSpPr>
          <p:nvPr>
            <p:ph type="body" sz="quarter" idx="14"/>
          </p:nvPr>
        </p:nvSpPr>
        <p:spPr>
          <a:xfrm>
            <a:off x="6223000" y="1485615"/>
            <a:ext cx="5594096" cy="488950"/>
          </a:xfrm>
        </p:spPr>
        <p:txBody>
          <a:bodyPr/>
          <a:lstStyle>
            <a:lvl1pPr marL="0" indent="0">
              <a:buNone/>
              <a:defRPr b="1">
                <a:solidFill>
                  <a:srgbClr val="670C2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91985295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ist Expan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62A7-D9A1-49B7-8BE2-41D8AD13D824}"/>
              </a:ext>
            </a:extLst>
          </p:cNvPr>
          <p:cNvSpPr>
            <a:spLocks noGrp="1"/>
          </p:cNvSpPr>
          <p:nvPr>
            <p:ph type="title"/>
          </p:nvPr>
        </p:nvSpPr>
        <p:spPr>
          <a:xfrm>
            <a:off x="374904" y="365125"/>
            <a:ext cx="10280396" cy="731520"/>
          </a:xfrm>
        </p:spPr>
        <p:txBody>
          <a:bodyPr>
            <a:normAutofit/>
          </a:bodyPr>
          <a:lstStyle>
            <a:lvl1pPr>
              <a:defRPr sz="3600" b="1">
                <a:solidFill>
                  <a:srgbClr val="686565"/>
                </a:solidFill>
                <a:latin typeface="Trebuchet MS" panose="020B06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FAA7F-9170-45B9-B9DE-937DBB305AE7}"/>
              </a:ext>
            </a:extLst>
          </p:cNvPr>
          <p:cNvSpPr>
            <a:spLocks noGrp="1"/>
          </p:cNvSpPr>
          <p:nvPr>
            <p:ph sz="half" idx="1"/>
          </p:nvPr>
        </p:nvSpPr>
        <p:spPr>
          <a:xfrm>
            <a:off x="374904" y="1645920"/>
            <a:ext cx="2093976" cy="4718304"/>
          </a:xfrm>
        </p:spPr>
        <p:txBody>
          <a:bodyPr vert="horz" lIns="91440" tIns="45720" rIns="91440" bIns="45720" rtlCol="0" anchor="ctr">
            <a:normAutofit/>
          </a:bodyPr>
          <a:lstStyle>
            <a:lvl1pPr>
              <a:defRPr lang="en-US"/>
            </a:lvl1pPr>
            <a:lvl2pPr>
              <a:defRPr lang="en-US"/>
            </a:lvl2pPr>
            <a:lvl3pPr>
              <a:defRPr lang="en-US"/>
            </a:lvl3pPr>
            <a:lvl4pPr>
              <a:defRPr lang="en-US"/>
            </a:lvl4pPr>
            <a:lvl5pPr>
              <a:defRPr lang="en-US"/>
            </a:lvl5pPr>
          </a:lstStyle>
          <a:p>
            <a:pPr marL="342900" lvl="0" indent="-342900">
              <a:buSzPct val="80000"/>
              <a:buFont typeface="Wingdings 3" panose="05040102010807070707" pitchFamily="18" charset="2"/>
              <a:buChar char=""/>
            </a:pPr>
            <a:r>
              <a:rPr lang="en-US"/>
              <a:t>Click to edit Master text styles</a:t>
            </a:r>
          </a:p>
          <a:p>
            <a:pPr marL="800100" lvl="1" indent="-342900">
              <a:buSzPct val="100000"/>
              <a:buFont typeface="Wingdings" panose="05000000000000000000" pitchFamily="2" charset="2"/>
              <a:buChar char="§"/>
            </a:pPr>
            <a:r>
              <a:rPr lang="en-US"/>
              <a:t>Second level</a:t>
            </a:r>
          </a:p>
          <a:p>
            <a:pPr marL="1200150" lvl="2" indent="-285750">
              <a:buSzPct val="100000"/>
              <a:buFont typeface="Wingdings" panose="05000000000000000000" pitchFamily="2" charset="2"/>
              <a:buChar char="§"/>
            </a:pPr>
            <a:r>
              <a:rPr lang="en-US"/>
              <a:t>Third level</a:t>
            </a:r>
          </a:p>
          <a:p>
            <a:pPr marL="1657350" lvl="3" indent="-285750">
              <a:buSzPct val="100000"/>
              <a:buFont typeface="Wingdings" panose="05000000000000000000" pitchFamily="2" charset="2"/>
              <a:buChar char="§"/>
            </a:pPr>
            <a:r>
              <a:rPr lang="en-US"/>
              <a:t>Fourth level</a:t>
            </a:r>
          </a:p>
          <a:p>
            <a:pPr marL="2114550" lvl="4" indent="-285750">
              <a:buSzPct val="100000"/>
              <a:buFont typeface="Wingdings" panose="05000000000000000000" pitchFamily="2" charset="2"/>
              <a:buChar char="§"/>
            </a:pPr>
            <a:r>
              <a:rPr lang="en-US"/>
              <a:t>Fifth level</a:t>
            </a:r>
          </a:p>
        </p:txBody>
      </p:sp>
      <p:sp>
        <p:nvSpPr>
          <p:cNvPr id="5" name="Rectangle 4">
            <a:extLst>
              <a:ext uri="{FF2B5EF4-FFF2-40B4-BE49-F238E27FC236}">
                <a16:creationId xmlns:a16="http://schemas.microsoft.com/office/drawing/2014/main" id="{EB3E6FD7-7C18-49CD-803F-493ACEA86E35}"/>
              </a:ext>
            </a:extLst>
          </p:cNvPr>
          <p:cNvSpPr/>
          <p:nvPr/>
        </p:nvSpPr>
        <p:spPr>
          <a:xfrm>
            <a:off x="0" y="1338581"/>
            <a:ext cx="12192000" cy="84248"/>
          </a:xfrm>
          <a:prstGeom prst="rect">
            <a:avLst/>
          </a:prstGeom>
          <a:solidFill>
            <a:srgbClr val="DDA73A"/>
          </a:solidFill>
          <a:ln>
            <a:solidFill>
              <a:srgbClr val="DDA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38"/>
          </a:p>
        </p:txBody>
      </p:sp>
      <p:pic>
        <p:nvPicPr>
          <p:cNvPr id="6" name="Picture 5">
            <a:extLst>
              <a:ext uri="{FF2B5EF4-FFF2-40B4-BE49-F238E27FC236}">
                <a16:creationId xmlns:a16="http://schemas.microsoft.com/office/drawing/2014/main" id="{541E4422-681A-42EA-819B-C98A32F76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21" t="425" r="20441" b="727"/>
          <a:stretch/>
        </p:blipFill>
        <p:spPr>
          <a:xfrm>
            <a:off x="10769600" y="114516"/>
            <a:ext cx="1279037" cy="1097280"/>
          </a:xfrm>
          <a:prstGeom prst="rect">
            <a:avLst/>
          </a:prstGeom>
        </p:spPr>
      </p:pic>
      <p:sp>
        <p:nvSpPr>
          <p:cNvPr id="8" name="Content Placeholder 2">
            <a:extLst>
              <a:ext uri="{FF2B5EF4-FFF2-40B4-BE49-F238E27FC236}">
                <a16:creationId xmlns:a16="http://schemas.microsoft.com/office/drawing/2014/main" id="{71721E15-9416-4B61-9427-C73C30CE9CA1}"/>
              </a:ext>
            </a:extLst>
          </p:cNvPr>
          <p:cNvSpPr>
            <a:spLocks noGrp="1"/>
          </p:cNvSpPr>
          <p:nvPr>
            <p:ph sz="half" idx="10"/>
          </p:nvPr>
        </p:nvSpPr>
        <p:spPr>
          <a:xfrm>
            <a:off x="2468880" y="1645920"/>
            <a:ext cx="9326880" cy="4718304"/>
          </a:xfrm>
        </p:spPr>
        <p:txBody>
          <a:bodyPr vert="horz" lIns="91440" tIns="45720" rIns="91440" bIns="45720" rtlCol="0" anchor="ctr">
            <a:normAutofit/>
          </a:bodyPr>
          <a:lstStyle>
            <a:lvl1pPr>
              <a:defRPr lang="en-US"/>
            </a:lvl1pPr>
            <a:lvl2pPr>
              <a:defRPr lang="en-US"/>
            </a:lvl2pPr>
            <a:lvl3pPr>
              <a:defRPr lang="en-US"/>
            </a:lvl3pPr>
            <a:lvl4pPr>
              <a:defRPr lang="en-US"/>
            </a:lvl4pPr>
            <a:lvl5pPr>
              <a:defRPr lang="en-US"/>
            </a:lvl5pPr>
          </a:lstStyle>
          <a:p>
            <a:pPr marL="344488" lvl="0" indent="-344488">
              <a:buSzPct val="70000"/>
              <a:buFont typeface="Wingdings 3" panose="05040102010807070707" pitchFamily="18" charset="2"/>
              <a:buChar char="u"/>
            </a:pPr>
            <a:r>
              <a:rPr lang="en-US"/>
              <a:t>Click to edit Master text styles</a:t>
            </a:r>
          </a:p>
          <a:p>
            <a:pPr lvl="1">
              <a:buFont typeface="Wingdings" panose="05000000000000000000" pitchFamily="2" charset="2"/>
              <a:buChar char="§"/>
            </a:pPr>
            <a:r>
              <a:rPr lang="en-US"/>
              <a:t>Second level</a:t>
            </a:r>
          </a:p>
          <a:p>
            <a:pPr lvl="2">
              <a:buSzPct val="70000"/>
              <a:buFont typeface="Wingdings" panose="05000000000000000000" pitchFamily="2" charset="2"/>
              <a:buChar char="§"/>
            </a:pPr>
            <a:r>
              <a:rPr lang="en-US"/>
              <a:t>Third level</a:t>
            </a:r>
          </a:p>
          <a:p>
            <a:pPr lvl="3">
              <a:buSzPct val="70000"/>
              <a:buFont typeface="Wingdings" panose="05000000000000000000" pitchFamily="2" charset="2"/>
              <a:buChar char="§"/>
            </a:pPr>
            <a:r>
              <a:rPr lang="en-US"/>
              <a:t>Fourth level</a:t>
            </a:r>
          </a:p>
          <a:p>
            <a:pPr lvl="4">
              <a:buSzPct val="70000"/>
              <a:buFont typeface="Wingdings" panose="05000000000000000000" pitchFamily="2" charset="2"/>
              <a:buChar char="§"/>
            </a:pPr>
            <a:r>
              <a:rPr lang="en-US"/>
              <a:t>Fifth level</a:t>
            </a:r>
          </a:p>
        </p:txBody>
      </p:sp>
    </p:spTree>
    <p:extLst>
      <p:ext uri="{BB962C8B-B14F-4D97-AF65-F5344CB8AC3E}">
        <p14:creationId xmlns:p14="http://schemas.microsoft.com/office/powerpoint/2010/main" val="275760186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ist Exp Revers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62A7-D9A1-49B7-8BE2-41D8AD13D824}"/>
              </a:ext>
            </a:extLst>
          </p:cNvPr>
          <p:cNvSpPr>
            <a:spLocks noGrp="1"/>
          </p:cNvSpPr>
          <p:nvPr>
            <p:ph type="title"/>
          </p:nvPr>
        </p:nvSpPr>
        <p:spPr>
          <a:xfrm>
            <a:off x="374904" y="365125"/>
            <a:ext cx="10280396" cy="731520"/>
          </a:xfrm>
        </p:spPr>
        <p:txBody>
          <a:bodyPr>
            <a:normAutofit/>
          </a:bodyPr>
          <a:lstStyle>
            <a:lvl1pPr>
              <a:defRPr sz="3600" b="1">
                <a:solidFill>
                  <a:srgbClr val="686565"/>
                </a:solidFill>
                <a:latin typeface="Trebuchet MS" panose="020B06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FAA7F-9170-45B9-B9DE-937DBB305AE7}"/>
              </a:ext>
            </a:extLst>
          </p:cNvPr>
          <p:cNvSpPr>
            <a:spLocks noGrp="1"/>
          </p:cNvSpPr>
          <p:nvPr>
            <p:ph sz="half" idx="1"/>
          </p:nvPr>
        </p:nvSpPr>
        <p:spPr>
          <a:xfrm>
            <a:off x="374904" y="1645920"/>
            <a:ext cx="7982898" cy="4718304"/>
          </a:xfrm>
        </p:spPr>
        <p:txBody>
          <a:bodyPr vert="horz" lIns="91440" tIns="45720" rIns="91440" bIns="45720" rtlCol="0" anchor="ctr">
            <a:normAutofit/>
          </a:bodyPr>
          <a:lstStyle>
            <a:lvl1pPr>
              <a:defRPr lang="en-US"/>
            </a:lvl1pPr>
            <a:lvl2pPr>
              <a:defRPr lang="en-US"/>
            </a:lvl2pPr>
            <a:lvl3pPr>
              <a:defRPr lang="en-US"/>
            </a:lvl3pPr>
            <a:lvl4pPr>
              <a:defRPr lang="en-US"/>
            </a:lvl4pPr>
            <a:lvl5pPr>
              <a:defRPr lang="en-US"/>
            </a:lvl5pPr>
          </a:lstStyle>
          <a:p>
            <a:pPr marL="342900" lvl="0" indent="-342900">
              <a:buSzPct val="80000"/>
              <a:buFont typeface="Wingdings 3" panose="05040102010807070707" pitchFamily="18" charset="2"/>
              <a:buChar char=""/>
            </a:pPr>
            <a:r>
              <a:rPr lang="en-US"/>
              <a:t>Click to edit Master text styles</a:t>
            </a:r>
          </a:p>
          <a:p>
            <a:pPr marL="800100" lvl="1" indent="-342900">
              <a:buSzPct val="100000"/>
              <a:buFont typeface="Wingdings" panose="05000000000000000000" pitchFamily="2" charset="2"/>
              <a:buChar char="§"/>
            </a:pPr>
            <a:r>
              <a:rPr lang="en-US"/>
              <a:t>Second level</a:t>
            </a:r>
          </a:p>
          <a:p>
            <a:pPr marL="1200150" lvl="2" indent="-285750">
              <a:buSzPct val="100000"/>
              <a:buFont typeface="Wingdings" panose="05000000000000000000" pitchFamily="2" charset="2"/>
              <a:buChar char="§"/>
            </a:pPr>
            <a:r>
              <a:rPr lang="en-US"/>
              <a:t>Third level</a:t>
            </a:r>
          </a:p>
          <a:p>
            <a:pPr marL="1657350" lvl="3" indent="-285750">
              <a:buSzPct val="100000"/>
              <a:buFont typeface="Wingdings" panose="05000000000000000000" pitchFamily="2" charset="2"/>
              <a:buChar char="§"/>
            </a:pPr>
            <a:r>
              <a:rPr lang="en-US"/>
              <a:t>Fourth level</a:t>
            </a:r>
          </a:p>
          <a:p>
            <a:pPr marL="2114550" lvl="4" indent="-285750">
              <a:buSzPct val="100000"/>
              <a:buFont typeface="Wingdings" panose="05000000000000000000" pitchFamily="2" charset="2"/>
              <a:buChar char="§"/>
            </a:pPr>
            <a:r>
              <a:rPr lang="en-US"/>
              <a:t>Fifth level</a:t>
            </a:r>
          </a:p>
        </p:txBody>
      </p:sp>
      <p:sp>
        <p:nvSpPr>
          <p:cNvPr id="5" name="Rectangle 4">
            <a:extLst>
              <a:ext uri="{FF2B5EF4-FFF2-40B4-BE49-F238E27FC236}">
                <a16:creationId xmlns:a16="http://schemas.microsoft.com/office/drawing/2014/main" id="{EB3E6FD7-7C18-49CD-803F-493ACEA86E35}"/>
              </a:ext>
            </a:extLst>
          </p:cNvPr>
          <p:cNvSpPr/>
          <p:nvPr/>
        </p:nvSpPr>
        <p:spPr>
          <a:xfrm>
            <a:off x="0" y="1338581"/>
            <a:ext cx="12192000" cy="84248"/>
          </a:xfrm>
          <a:prstGeom prst="rect">
            <a:avLst/>
          </a:prstGeom>
          <a:solidFill>
            <a:srgbClr val="DDA73A"/>
          </a:solidFill>
          <a:ln>
            <a:solidFill>
              <a:srgbClr val="DDA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38"/>
          </a:p>
        </p:txBody>
      </p:sp>
      <p:pic>
        <p:nvPicPr>
          <p:cNvPr id="6" name="Picture 5">
            <a:extLst>
              <a:ext uri="{FF2B5EF4-FFF2-40B4-BE49-F238E27FC236}">
                <a16:creationId xmlns:a16="http://schemas.microsoft.com/office/drawing/2014/main" id="{541E4422-681A-42EA-819B-C98A32F76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21" t="425" r="20441" b="727"/>
          <a:stretch/>
        </p:blipFill>
        <p:spPr>
          <a:xfrm>
            <a:off x="10769600" y="114516"/>
            <a:ext cx="1279037" cy="1097280"/>
          </a:xfrm>
          <a:prstGeom prst="rect">
            <a:avLst/>
          </a:prstGeom>
        </p:spPr>
      </p:pic>
      <p:sp>
        <p:nvSpPr>
          <p:cNvPr id="8" name="Content Placeholder 2">
            <a:extLst>
              <a:ext uri="{FF2B5EF4-FFF2-40B4-BE49-F238E27FC236}">
                <a16:creationId xmlns:a16="http://schemas.microsoft.com/office/drawing/2014/main" id="{71721E15-9416-4B61-9427-C73C30CE9CA1}"/>
              </a:ext>
            </a:extLst>
          </p:cNvPr>
          <p:cNvSpPr>
            <a:spLocks noGrp="1"/>
          </p:cNvSpPr>
          <p:nvPr>
            <p:ph sz="half" idx="10"/>
          </p:nvPr>
        </p:nvSpPr>
        <p:spPr>
          <a:xfrm>
            <a:off x="8357802" y="1645920"/>
            <a:ext cx="3438144" cy="4718304"/>
          </a:xfrm>
        </p:spPr>
        <p:txBody>
          <a:bodyPr vert="horz" lIns="91440" tIns="45720" rIns="91440" bIns="45720" rtlCol="0" anchor="ctr">
            <a:normAutofit/>
          </a:bodyPr>
          <a:lstStyle>
            <a:lvl1pPr>
              <a:defRPr lang="en-US"/>
            </a:lvl1pPr>
            <a:lvl2pPr>
              <a:defRPr lang="en-US"/>
            </a:lvl2pPr>
            <a:lvl3pPr>
              <a:defRPr lang="en-US"/>
            </a:lvl3pPr>
            <a:lvl4pPr>
              <a:defRPr lang="en-US"/>
            </a:lvl4pPr>
            <a:lvl5pPr>
              <a:defRPr lang="en-US"/>
            </a:lvl5pPr>
          </a:lstStyle>
          <a:p>
            <a:pPr marL="342900" lvl="0" indent="-342900">
              <a:buSzPct val="80000"/>
              <a:buFont typeface="Wingdings 3" panose="05040102010807070707" pitchFamily="18" charset="2"/>
              <a:buChar char=""/>
            </a:pPr>
            <a:r>
              <a:rPr lang="en-US"/>
              <a:t>Click to edit Master text styles</a:t>
            </a:r>
          </a:p>
          <a:p>
            <a:pPr marL="800100" lvl="1" indent="-342900">
              <a:buSzPct val="100000"/>
              <a:buFont typeface="Wingdings" panose="05000000000000000000" pitchFamily="2" charset="2"/>
              <a:buChar char="§"/>
            </a:pPr>
            <a:r>
              <a:rPr lang="en-US"/>
              <a:t>Second level</a:t>
            </a:r>
          </a:p>
          <a:p>
            <a:pPr marL="1200150" lvl="2" indent="-285750">
              <a:buSzPct val="100000"/>
              <a:buFont typeface="Wingdings" panose="05000000000000000000" pitchFamily="2" charset="2"/>
              <a:buChar char="§"/>
            </a:pPr>
            <a:r>
              <a:rPr lang="en-US"/>
              <a:t>Third level</a:t>
            </a:r>
          </a:p>
          <a:p>
            <a:pPr marL="1657350" lvl="3" indent="-285750">
              <a:buSzPct val="100000"/>
              <a:buFont typeface="Wingdings" panose="05000000000000000000" pitchFamily="2" charset="2"/>
              <a:buChar char="§"/>
            </a:pPr>
            <a:r>
              <a:rPr lang="en-US"/>
              <a:t>Fourth level</a:t>
            </a:r>
          </a:p>
          <a:p>
            <a:pPr marL="2114550" lvl="4" indent="-285750">
              <a:buSzPct val="100000"/>
              <a:buFont typeface="Wingdings" panose="05000000000000000000" pitchFamily="2" charset="2"/>
              <a:buChar char="§"/>
            </a:pPr>
            <a:r>
              <a:rPr lang="en-US"/>
              <a:t>Fifth level</a:t>
            </a:r>
          </a:p>
        </p:txBody>
      </p:sp>
    </p:spTree>
    <p:extLst>
      <p:ext uri="{BB962C8B-B14F-4D97-AF65-F5344CB8AC3E}">
        <p14:creationId xmlns:p14="http://schemas.microsoft.com/office/powerpoint/2010/main" val="38548895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7E10F7-0330-48DF-B766-22D3D7A046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5477C8-1994-4DFC-81BF-12E4EBE5DCAB}"/>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ormAutofit/>
          </a:bodyPr>
          <a:lstStyle/>
          <a:p>
            <a:pPr marL="344488" lvl="0" indent="-344488">
              <a:buSzPct val="70000"/>
              <a:buFont typeface="Wingdings 3" panose="05040102010807070707" pitchFamily="18" charset="2"/>
              <a:buChar char="u"/>
            </a:pPr>
            <a:r>
              <a:rPr lang="en-US"/>
              <a:t>Click to edit Master text styles</a:t>
            </a:r>
          </a:p>
          <a:p>
            <a:pPr lvl="1">
              <a:buFont typeface="Wingdings" panose="05000000000000000000" pitchFamily="2" charset="2"/>
              <a:buChar char="§"/>
            </a:pPr>
            <a:r>
              <a:rPr lang="en-US"/>
              <a:t>Second level</a:t>
            </a:r>
          </a:p>
          <a:p>
            <a:pPr lvl="2">
              <a:buSzPct val="70000"/>
              <a:buFont typeface="Wingdings" panose="05000000000000000000" pitchFamily="2" charset="2"/>
              <a:buChar char="§"/>
            </a:pPr>
            <a:r>
              <a:rPr lang="en-US"/>
              <a:t>Third level</a:t>
            </a:r>
          </a:p>
          <a:p>
            <a:pPr lvl="3">
              <a:buSzPct val="70000"/>
              <a:buFont typeface="Wingdings" panose="05000000000000000000" pitchFamily="2" charset="2"/>
              <a:buChar char="§"/>
            </a:pPr>
            <a:r>
              <a:rPr lang="en-US"/>
              <a:t>Fourth level</a:t>
            </a:r>
          </a:p>
          <a:p>
            <a:pPr lvl="4">
              <a:buSzPct val="70000"/>
              <a:buFont typeface="Wingdings" panose="05000000000000000000" pitchFamily="2" charset="2"/>
              <a:buChar char="§"/>
            </a:pPr>
            <a:r>
              <a:rPr lang="en-US"/>
              <a:t>Fifth level</a:t>
            </a:r>
          </a:p>
        </p:txBody>
      </p:sp>
    </p:spTree>
    <p:extLst>
      <p:ext uri="{BB962C8B-B14F-4D97-AF65-F5344CB8AC3E}">
        <p14:creationId xmlns:p14="http://schemas.microsoft.com/office/powerpoint/2010/main" val="1110038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62" r:id="rId15"/>
  </p:sldLayoutIdLst>
  <p:hf sldNum="0" hdr="0" ftr="0" dt="0"/>
  <p:txStyles>
    <p:titleStyle>
      <a:lvl1pPr algn="l" defTabSz="914400" rtl="0" eaLnBrk="1" latinLnBrk="0" hangingPunct="1">
        <a:lnSpc>
          <a:spcPct val="90000"/>
        </a:lnSpc>
        <a:spcBef>
          <a:spcPct val="0"/>
        </a:spcBef>
        <a:buNone/>
        <a:defRPr sz="4000" b="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tstubberud@clearhq.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gblind@clearhq.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microsoft.com/office/2018/10/relationships/comments" Target="../comments/modernComment_1CC_0.xml"/><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1EF30B-4F68-4B0E-A3FA-EAAC29AD0092}"/>
              </a:ext>
            </a:extLst>
          </p:cNvPr>
          <p:cNvSpPr>
            <a:spLocks noGrp="1"/>
          </p:cNvSpPr>
          <p:nvPr>
            <p:ph type="body" sz="quarter" idx="10"/>
          </p:nvPr>
        </p:nvSpPr>
        <p:spPr/>
        <p:txBody>
          <a:bodyPr/>
          <a:lstStyle/>
          <a:p>
            <a:r>
              <a:rPr lang="en-US"/>
              <a:t>Communication Skills and the Art of Persuasion</a:t>
            </a:r>
          </a:p>
        </p:txBody>
      </p:sp>
      <p:sp>
        <p:nvSpPr>
          <p:cNvPr id="8" name="Text Placeholder 7">
            <a:extLst>
              <a:ext uri="{FF2B5EF4-FFF2-40B4-BE49-F238E27FC236}">
                <a16:creationId xmlns:a16="http://schemas.microsoft.com/office/drawing/2014/main" id="{131F71AF-E7DD-49BA-B50C-25DE12976FEB}"/>
              </a:ext>
            </a:extLst>
          </p:cNvPr>
          <p:cNvSpPr>
            <a:spLocks noGrp="1"/>
          </p:cNvSpPr>
          <p:nvPr>
            <p:ph type="body" sz="quarter" idx="11"/>
          </p:nvPr>
        </p:nvSpPr>
        <p:spPr>
          <a:xfrm>
            <a:off x="-8626" y="5434482"/>
            <a:ext cx="3239141" cy="819669"/>
          </a:xfrm>
        </p:spPr>
        <p:txBody>
          <a:bodyPr/>
          <a:lstStyle/>
          <a:p>
            <a:r>
              <a:rPr lang="en-US"/>
              <a:t>www.clearhq.org</a:t>
            </a:r>
          </a:p>
        </p:txBody>
      </p:sp>
    </p:spTree>
    <p:extLst>
      <p:ext uri="{BB962C8B-B14F-4D97-AF65-F5344CB8AC3E}">
        <p14:creationId xmlns:p14="http://schemas.microsoft.com/office/powerpoint/2010/main" val="1554959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Session Map</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839177153"/>
              </p:ext>
            </p:extLst>
          </p:nvPr>
        </p:nvGraphicFramePr>
        <p:xfrm>
          <a:off x="687304" y="2015958"/>
          <a:ext cx="10817392" cy="4337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3769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The Building Blocks of Communication</a:t>
            </a:r>
          </a:p>
        </p:txBody>
      </p:sp>
    </p:spTree>
    <p:extLst>
      <p:ext uri="{BB962C8B-B14F-4D97-AF65-F5344CB8AC3E}">
        <p14:creationId xmlns:p14="http://schemas.microsoft.com/office/powerpoint/2010/main" val="21270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A47112-3F67-48C3-AE34-054879F8B09D}"/>
              </a:ext>
            </a:extLst>
          </p:cNvPr>
          <p:cNvSpPr>
            <a:spLocks noGrp="1"/>
          </p:cNvSpPr>
          <p:nvPr>
            <p:ph type="title"/>
          </p:nvPr>
        </p:nvSpPr>
        <p:spPr/>
        <p:txBody>
          <a:bodyPr anchor="ctr">
            <a:normAutofit/>
          </a:bodyPr>
          <a:lstStyle/>
          <a:p>
            <a:r>
              <a:rPr lang="en-US"/>
              <a:t>Definition of Communication</a:t>
            </a:r>
          </a:p>
        </p:txBody>
      </p:sp>
      <p:sp>
        <p:nvSpPr>
          <p:cNvPr id="2" name="Content Placeholder 1">
            <a:extLst>
              <a:ext uri="{FF2B5EF4-FFF2-40B4-BE49-F238E27FC236}">
                <a16:creationId xmlns:a16="http://schemas.microsoft.com/office/drawing/2014/main" id="{75F2955C-E212-4EEC-809D-B22358CA2E9F}"/>
              </a:ext>
            </a:extLst>
          </p:cNvPr>
          <p:cNvSpPr>
            <a:spLocks noGrp="1"/>
          </p:cNvSpPr>
          <p:nvPr>
            <p:ph sz="half" idx="1"/>
          </p:nvPr>
        </p:nvSpPr>
        <p:spPr/>
        <p:txBody>
          <a:bodyPr vert="horz" lIns="91440" tIns="45720" rIns="91440" bIns="45720" rtlCol="0" anchor="ctr">
            <a:normAutofit/>
          </a:bodyPr>
          <a:lstStyle/>
          <a:p>
            <a:pPr marL="0" indent="0" algn="ctr">
              <a:buSzPct val="80000"/>
              <a:buNone/>
            </a:pPr>
            <a:r>
              <a:rPr lang="en-US"/>
              <a:t>The process of transmitting information, knowledge, or feelings from one person to another through speaking, writing or making signals or gestures.</a:t>
            </a:r>
          </a:p>
        </p:txBody>
      </p:sp>
      <p:pic>
        <p:nvPicPr>
          <p:cNvPr id="5" name="Picture 4" descr="A few business people shaking hands&#10;&#10;Description automatically generated with medium confidence">
            <a:extLst>
              <a:ext uri="{FF2B5EF4-FFF2-40B4-BE49-F238E27FC236}">
                <a16:creationId xmlns:a16="http://schemas.microsoft.com/office/drawing/2014/main" id="{8BA43724-CF71-44AC-89EC-5489E5539D7A}"/>
              </a:ext>
            </a:extLst>
          </p:cNvPr>
          <p:cNvPicPr>
            <a:picLocks noChangeAspect="1"/>
          </p:cNvPicPr>
          <p:nvPr/>
        </p:nvPicPr>
        <p:blipFill rotWithShape="1">
          <a:blip r:embed="rId3">
            <a:extLst>
              <a:ext uri="{28A0092B-C50C-407E-A947-70E740481C1C}">
                <a14:useLocalDpi xmlns:a14="http://schemas.microsoft.com/office/drawing/2010/main" val="0"/>
              </a:ext>
            </a:extLst>
          </a:blip>
          <a:srcRect l="13419" r="7673" b="3"/>
          <a:stretch/>
        </p:blipFill>
        <p:spPr>
          <a:xfrm>
            <a:off x="6223000" y="1645920"/>
            <a:ext cx="5577840" cy="4718304"/>
          </a:xfrm>
          <a:prstGeom prst="rect">
            <a:avLst/>
          </a:prstGeom>
          <a:noFill/>
        </p:spPr>
      </p:pic>
    </p:spTree>
    <p:extLst>
      <p:ext uri="{BB962C8B-B14F-4D97-AF65-F5344CB8AC3E}">
        <p14:creationId xmlns:p14="http://schemas.microsoft.com/office/powerpoint/2010/main" val="2376056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CE423-EDA6-4973-923D-1B346361A0FE}"/>
              </a:ext>
            </a:extLst>
          </p:cNvPr>
          <p:cNvSpPr>
            <a:spLocks noGrp="1"/>
          </p:cNvSpPr>
          <p:nvPr>
            <p:ph type="title"/>
          </p:nvPr>
        </p:nvSpPr>
        <p:spPr/>
        <p:txBody>
          <a:bodyPr anchor="ctr">
            <a:normAutofit/>
          </a:bodyPr>
          <a:lstStyle/>
          <a:p>
            <a:r>
              <a:rPr lang="en-US"/>
              <a:t>Components of Communication</a:t>
            </a:r>
          </a:p>
        </p:txBody>
      </p:sp>
      <p:graphicFrame>
        <p:nvGraphicFramePr>
          <p:cNvPr id="4" name="Content Placeholder 3">
            <a:extLst>
              <a:ext uri="{FF2B5EF4-FFF2-40B4-BE49-F238E27FC236}">
                <a16:creationId xmlns:a16="http://schemas.microsoft.com/office/drawing/2014/main" id="{F7F842F3-B646-4F4B-ABFC-B6610A02F039}"/>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9392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D504-2E0D-49DF-9098-C7B7F75250F5}"/>
              </a:ext>
            </a:extLst>
          </p:cNvPr>
          <p:cNvSpPr>
            <a:spLocks noGrp="1"/>
          </p:cNvSpPr>
          <p:nvPr>
            <p:ph type="title"/>
          </p:nvPr>
        </p:nvSpPr>
        <p:spPr/>
        <p:txBody>
          <a:bodyPr anchor="ctr">
            <a:normAutofit/>
          </a:bodyPr>
          <a:lstStyle/>
          <a:p>
            <a:r>
              <a:rPr lang="en-US" b="1">
                <a:effectLst/>
              </a:rPr>
              <a:t>Effective Communication</a:t>
            </a:r>
            <a:endParaRPr lang="en-US"/>
          </a:p>
        </p:txBody>
      </p:sp>
      <p:graphicFrame>
        <p:nvGraphicFramePr>
          <p:cNvPr id="5" name="Content Placeholder 2">
            <a:extLst>
              <a:ext uri="{FF2B5EF4-FFF2-40B4-BE49-F238E27FC236}">
                <a16:creationId xmlns:a16="http://schemas.microsoft.com/office/drawing/2014/main" id="{B8AD1B8D-2531-C236-5A94-594763B24757}"/>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206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7893-04B8-4B8C-8194-38C267556C2C}"/>
              </a:ext>
            </a:extLst>
          </p:cNvPr>
          <p:cNvSpPr>
            <a:spLocks noGrp="1"/>
          </p:cNvSpPr>
          <p:nvPr>
            <p:ph type="title"/>
          </p:nvPr>
        </p:nvSpPr>
        <p:spPr/>
        <p:txBody>
          <a:bodyPr anchor="ctr">
            <a:normAutofit/>
          </a:bodyPr>
          <a:lstStyle/>
          <a:p>
            <a:r>
              <a:rPr lang="en-US" b="1">
                <a:effectLst/>
              </a:rPr>
              <a:t>The Role of Nonverbal Communication</a:t>
            </a:r>
            <a:endParaRPr lang="en-US"/>
          </a:p>
        </p:txBody>
      </p:sp>
      <p:sp>
        <p:nvSpPr>
          <p:cNvPr id="3" name="Content Placeholder 2">
            <a:extLst>
              <a:ext uri="{FF2B5EF4-FFF2-40B4-BE49-F238E27FC236}">
                <a16:creationId xmlns:a16="http://schemas.microsoft.com/office/drawing/2014/main" id="{18363E3D-10CC-4F59-8E24-8254C1107B7B}"/>
              </a:ext>
            </a:extLst>
          </p:cNvPr>
          <p:cNvSpPr>
            <a:spLocks noGrp="1"/>
          </p:cNvSpPr>
          <p:nvPr>
            <p:ph sz="half" idx="1"/>
          </p:nvPr>
        </p:nvSpPr>
        <p:spPr/>
        <p:txBody>
          <a:bodyPr vert="horz" lIns="91440" tIns="45720" rIns="91440" bIns="45720" rtlCol="0" anchor="ctr">
            <a:normAutofit/>
          </a:bodyPr>
          <a:lstStyle/>
          <a:p>
            <a:pPr marL="342900" indent="-342900">
              <a:buSzPct val="80000"/>
              <a:buFont typeface="Wingdings 3" panose="05040102010807070707" pitchFamily="18" charset="2"/>
              <a:buChar char=""/>
            </a:pPr>
            <a:r>
              <a:rPr lang="en-US"/>
              <a:t>Dr. Albert Mehrabian’s Communication Equation</a:t>
            </a:r>
          </a:p>
          <a:p>
            <a:pPr marL="800100" lvl="1" indent="-342900">
              <a:buSzPct val="100000"/>
              <a:buFont typeface="Wingdings" panose="05000000000000000000" pitchFamily="2" charset="2"/>
              <a:buChar char="§"/>
            </a:pPr>
            <a:r>
              <a:rPr lang="en-US" sz="2800"/>
              <a:t>Words: 7%</a:t>
            </a:r>
          </a:p>
          <a:p>
            <a:pPr marL="800100" lvl="1" indent="-342900">
              <a:buSzPct val="100000"/>
              <a:buFont typeface="Wingdings" panose="05000000000000000000" pitchFamily="2" charset="2"/>
              <a:buChar char="§"/>
            </a:pPr>
            <a:r>
              <a:rPr lang="en-US" sz="2800"/>
              <a:t>Vocal inflection or tone: 38%</a:t>
            </a:r>
          </a:p>
          <a:p>
            <a:pPr marL="800100" lvl="1" indent="-342900">
              <a:buSzPct val="100000"/>
              <a:buFont typeface="Wingdings" panose="05000000000000000000" pitchFamily="2" charset="2"/>
              <a:buChar char="§"/>
            </a:pPr>
            <a:r>
              <a:rPr lang="en-US" sz="2800"/>
              <a:t>Nonverbal messages, such as body language of the speaker: 55%</a:t>
            </a:r>
          </a:p>
        </p:txBody>
      </p:sp>
      <p:graphicFrame>
        <p:nvGraphicFramePr>
          <p:cNvPr id="9" name="Content Placeholder 8">
            <a:extLst>
              <a:ext uri="{FF2B5EF4-FFF2-40B4-BE49-F238E27FC236}">
                <a16:creationId xmlns:a16="http://schemas.microsoft.com/office/drawing/2014/main" id="{A541B808-15AB-70C7-E7DB-5EED36E212E5}"/>
              </a:ext>
            </a:extLst>
          </p:cNvPr>
          <p:cNvGraphicFramePr>
            <a:graphicFrameLocks noGrp="1"/>
          </p:cNvGraphicFramePr>
          <p:nvPr>
            <p:ph sz="half" idx="10"/>
          </p:nvPr>
        </p:nvGraphicFramePr>
        <p:xfrm>
          <a:off x="7266105" y="1646238"/>
          <a:ext cx="4786791" cy="50920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0442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7893-04B8-4B8C-8194-38C267556C2C}"/>
              </a:ext>
            </a:extLst>
          </p:cNvPr>
          <p:cNvSpPr>
            <a:spLocks noGrp="1"/>
          </p:cNvSpPr>
          <p:nvPr>
            <p:ph type="title"/>
          </p:nvPr>
        </p:nvSpPr>
        <p:spPr/>
        <p:txBody>
          <a:bodyPr anchor="ctr">
            <a:normAutofit/>
          </a:bodyPr>
          <a:lstStyle/>
          <a:p>
            <a:r>
              <a:rPr lang="en-US"/>
              <a:t>Message consistency</a:t>
            </a:r>
          </a:p>
        </p:txBody>
      </p:sp>
      <p:sp>
        <p:nvSpPr>
          <p:cNvPr id="3" name="Content Placeholder 2">
            <a:extLst>
              <a:ext uri="{FF2B5EF4-FFF2-40B4-BE49-F238E27FC236}">
                <a16:creationId xmlns:a16="http://schemas.microsoft.com/office/drawing/2014/main" id="{18363E3D-10CC-4F59-8E24-8254C1107B7B}"/>
              </a:ext>
            </a:extLst>
          </p:cNvPr>
          <p:cNvSpPr>
            <a:spLocks noGrp="1"/>
          </p:cNvSpPr>
          <p:nvPr>
            <p:ph sz="half" idx="1"/>
          </p:nvPr>
        </p:nvSpPr>
        <p:spPr/>
        <p:txBody>
          <a:bodyPr vert="horz" lIns="91440" tIns="45720" rIns="91440" bIns="45720" rtlCol="0" anchor="ctr">
            <a:normAutofit/>
          </a:bodyPr>
          <a:lstStyle/>
          <a:p>
            <a:pPr marL="342900" indent="-342900">
              <a:buSzPct val="80000"/>
              <a:buFont typeface="Wingdings 3" panose="05040102010807070707" pitchFamily="18" charset="2"/>
              <a:buChar char=""/>
            </a:pPr>
            <a:r>
              <a:rPr lang="en-US"/>
              <a:t>Words</a:t>
            </a:r>
          </a:p>
          <a:p>
            <a:pPr marL="800100" lvl="1" indent="-342900">
              <a:buSzPct val="100000"/>
              <a:buFont typeface="Wingdings" panose="05000000000000000000" pitchFamily="2" charset="2"/>
              <a:buChar char="§"/>
            </a:pPr>
            <a:r>
              <a:rPr lang="en-US" sz="2800"/>
              <a:t>How you say the words</a:t>
            </a:r>
          </a:p>
          <a:p>
            <a:pPr marL="800100" lvl="1" indent="-342900">
              <a:buSzPct val="100000"/>
              <a:buFont typeface="Wingdings" panose="05000000000000000000" pitchFamily="2" charset="2"/>
              <a:buChar char="§"/>
            </a:pPr>
            <a:r>
              <a:rPr lang="en-US" sz="2800"/>
              <a:t>How you appear when you say the words</a:t>
            </a:r>
          </a:p>
        </p:txBody>
      </p:sp>
      <p:pic>
        <p:nvPicPr>
          <p:cNvPr id="5" name="Content Placeholder 4" descr="Business people in a meeting room pointing at a projection screen">
            <a:extLst>
              <a:ext uri="{FF2B5EF4-FFF2-40B4-BE49-F238E27FC236}">
                <a16:creationId xmlns:a16="http://schemas.microsoft.com/office/drawing/2014/main" id="{C6677C32-DA1E-4275-B8C4-2B848CB3EA31}"/>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tretch/>
        </p:blipFill>
        <p:spPr>
          <a:xfrm>
            <a:off x="8358188" y="2859368"/>
            <a:ext cx="3438525" cy="2291790"/>
          </a:xfrm>
          <a:noFill/>
        </p:spPr>
      </p:pic>
    </p:spTree>
    <p:extLst>
      <p:ext uri="{BB962C8B-B14F-4D97-AF65-F5344CB8AC3E}">
        <p14:creationId xmlns:p14="http://schemas.microsoft.com/office/powerpoint/2010/main" val="3158052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F8BEEA-A6B9-A668-6C44-118CE674A59F}"/>
              </a:ext>
            </a:extLst>
          </p:cNvPr>
          <p:cNvSpPr>
            <a:spLocks noGrp="1"/>
          </p:cNvSpPr>
          <p:nvPr>
            <p:ph idx="1"/>
          </p:nvPr>
        </p:nvSpPr>
        <p:spPr/>
        <p:txBody>
          <a:bodyPr>
            <a:normAutofit/>
          </a:bodyPr>
          <a:lstStyle/>
          <a:p>
            <a:pPr marL="0" indent="0" algn="ctr">
              <a:buNone/>
            </a:pPr>
            <a:r>
              <a:rPr lang="en-US" sz="3600" dirty="0"/>
              <a:t>I told you to mail the financial report.</a:t>
            </a:r>
          </a:p>
        </p:txBody>
      </p:sp>
    </p:spTree>
    <p:extLst>
      <p:ext uri="{BB962C8B-B14F-4D97-AF65-F5344CB8AC3E}">
        <p14:creationId xmlns:p14="http://schemas.microsoft.com/office/powerpoint/2010/main" val="132688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graphicFrame>
        <p:nvGraphicFramePr>
          <p:cNvPr id="4" name="Content Placeholder 3"/>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917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85BC-B110-4137-8A62-E95190F51C94}"/>
              </a:ext>
            </a:extLst>
          </p:cNvPr>
          <p:cNvSpPr>
            <a:spLocks noGrp="1"/>
          </p:cNvSpPr>
          <p:nvPr>
            <p:ph type="title"/>
          </p:nvPr>
        </p:nvSpPr>
        <p:spPr/>
        <p:txBody>
          <a:bodyPr/>
          <a:lstStyle/>
          <a:p>
            <a:r>
              <a:rPr lang="en-US"/>
              <a:t>Persuasive Communication and Argument</a:t>
            </a:r>
          </a:p>
        </p:txBody>
      </p:sp>
    </p:spTree>
    <p:extLst>
      <p:ext uri="{BB962C8B-B14F-4D97-AF65-F5344CB8AC3E}">
        <p14:creationId xmlns:p14="http://schemas.microsoft.com/office/powerpoint/2010/main" val="86702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8B92DB-8D5C-49EB-833D-F579708BBF3F}"/>
              </a:ext>
            </a:extLst>
          </p:cNvPr>
          <p:cNvSpPr>
            <a:spLocks noGrp="1"/>
          </p:cNvSpPr>
          <p:nvPr>
            <p:ph type="title"/>
          </p:nvPr>
        </p:nvSpPr>
        <p:spPr/>
        <p:txBody>
          <a:bodyPr/>
          <a:lstStyle/>
          <a:p>
            <a:r>
              <a:rPr lang="en-US"/>
              <a:t>Program Support</a:t>
            </a:r>
          </a:p>
        </p:txBody>
      </p:sp>
      <p:sp>
        <p:nvSpPr>
          <p:cNvPr id="8" name="Content Placeholder 7">
            <a:extLst>
              <a:ext uri="{FF2B5EF4-FFF2-40B4-BE49-F238E27FC236}">
                <a16:creationId xmlns:a16="http://schemas.microsoft.com/office/drawing/2014/main" id="{C7C44E53-1497-49AA-85AD-5723DBE640DE}"/>
              </a:ext>
            </a:extLst>
          </p:cNvPr>
          <p:cNvSpPr>
            <a:spLocks noGrp="1"/>
          </p:cNvSpPr>
          <p:nvPr>
            <p:ph idx="1"/>
          </p:nvPr>
        </p:nvSpPr>
        <p:spPr/>
        <p:txBody>
          <a:bodyPr anchor="ctr">
            <a:normAutofit/>
          </a:bodyPr>
          <a:lstStyle/>
          <a:p>
            <a:pPr marL="0" indent="0" algn="ctr">
              <a:buNone/>
            </a:pPr>
            <a:r>
              <a:rPr lang="en-US">
                <a:latin typeface="Open Sans" panose="020B0606030504020204" pitchFamily="34" charset="0"/>
                <a:ea typeface="Open Sans" panose="020B0606030504020204" pitchFamily="34" charset="0"/>
                <a:cs typeface="Open Sans" panose="020B0606030504020204" pitchFamily="34" charset="0"/>
              </a:rPr>
              <a:t>Hannah Fletcher</a:t>
            </a:r>
          </a:p>
          <a:p>
            <a:pPr marL="0" indent="0" algn="ctr">
              <a:buNone/>
            </a:pPr>
            <a:r>
              <a:rPr lang="en-US">
                <a:solidFill>
                  <a:srgbClr val="64092C"/>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hfletcher@clearhq.org</a:t>
            </a:r>
            <a:endParaRPr lang="en-US">
              <a:solidFill>
                <a:srgbClr val="64092C"/>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a:latin typeface="Open Sans" panose="020B0606030504020204" pitchFamily="34" charset="0"/>
                <a:ea typeface="Open Sans" panose="020B0606030504020204" pitchFamily="34" charset="0"/>
                <a:cs typeface="Open Sans" panose="020B0606030504020204" pitchFamily="34" charset="0"/>
              </a:rPr>
              <a:t>(859) 269 – 1289</a:t>
            </a:r>
          </a:p>
          <a:p>
            <a:pPr marL="0" indent="0" algn="ctr">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a:latin typeface="Open Sans" panose="020B0606030504020204" pitchFamily="34" charset="0"/>
                <a:ea typeface="Open Sans" panose="020B0606030504020204" pitchFamily="34" charset="0"/>
                <a:cs typeface="Open Sans" panose="020B0606030504020204" pitchFamily="34" charset="0"/>
              </a:rPr>
              <a:t>Glenn Blind</a:t>
            </a:r>
          </a:p>
          <a:p>
            <a:pPr marL="0" indent="0" algn="ctr">
              <a:buNone/>
            </a:pPr>
            <a:r>
              <a:rPr lang="en-US">
                <a:solidFill>
                  <a:srgbClr val="64092C"/>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gblind@clearhq.org</a:t>
            </a:r>
            <a:endParaRPr lang="en-US">
              <a:solidFill>
                <a:srgbClr val="64092C"/>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a:latin typeface="Open Sans" panose="020B0606030504020204" pitchFamily="34" charset="0"/>
                <a:ea typeface="Open Sans" panose="020B0606030504020204" pitchFamily="34" charset="0"/>
                <a:cs typeface="Open Sans" panose="020B0606030504020204" pitchFamily="34" charset="0"/>
              </a:rPr>
              <a:t>(859) 269 – 1901</a:t>
            </a:r>
          </a:p>
        </p:txBody>
      </p:sp>
    </p:spTree>
    <p:extLst>
      <p:ext uri="{BB962C8B-B14F-4D97-AF65-F5344CB8AC3E}">
        <p14:creationId xmlns:p14="http://schemas.microsoft.com/office/powerpoint/2010/main" val="70799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9E2-452C-4FB3-B622-F39CFE687022}"/>
              </a:ext>
            </a:extLst>
          </p:cNvPr>
          <p:cNvSpPr>
            <a:spLocks noGrp="1"/>
          </p:cNvSpPr>
          <p:nvPr>
            <p:ph type="title"/>
          </p:nvPr>
        </p:nvSpPr>
        <p:spPr/>
        <p:txBody>
          <a:bodyPr/>
          <a:lstStyle/>
          <a:p>
            <a:r>
              <a:rPr lang="en-US"/>
              <a:t>What is Persuasion?</a:t>
            </a:r>
          </a:p>
        </p:txBody>
      </p:sp>
      <p:pic>
        <p:nvPicPr>
          <p:cNvPr id="6" name="Content Placeholder 5" descr="People in business attire seated at table in conversation, woman in center of two men">
            <a:extLst>
              <a:ext uri="{FF2B5EF4-FFF2-40B4-BE49-F238E27FC236}">
                <a16:creationId xmlns:a16="http://schemas.microsoft.com/office/drawing/2014/main" id="{15687126-F255-4B1E-A486-F354FBEFB6E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4650" y="2145771"/>
            <a:ext cx="5578475" cy="3718983"/>
          </a:xfrm>
        </p:spPr>
      </p:pic>
      <p:sp>
        <p:nvSpPr>
          <p:cNvPr id="4" name="Content Placeholder 3">
            <a:extLst>
              <a:ext uri="{FF2B5EF4-FFF2-40B4-BE49-F238E27FC236}">
                <a16:creationId xmlns:a16="http://schemas.microsoft.com/office/drawing/2014/main" id="{CE3868E4-71B9-4688-BC2C-5B97F31254EA}"/>
              </a:ext>
            </a:extLst>
          </p:cNvPr>
          <p:cNvSpPr>
            <a:spLocks noGrp="1"/>
          </p:cNvSpPr>
          <p:nvPr>
            <p:ph sz="half" idx="10"/>
          </p:nvPr>
        </p:nvSpPr>
        <p:spPr/>
        <p:txBody>
          <a:bodyPr/>
          <a:lstStyle/>
          <a:p>
            <a:pPr marL="0" indent="0" algn="ctr">
              <a:buNone/>
            </a:pPr>
            <a:r>
              <a:rPr lang="en-US"/>
              <a:t>Persuasion is a deliberate attempt by a sender to affect the attitudes, beliefs, or behavior of another individual or group of individuals through the transmission of a message.</a:t>
            </a:r>
          </a:p>
        </p:txBody>
      </p:sp>
    </p:spTree>
    <p:extLst>
      <p:ext uri="{BB962C8B-B14F-4D97-AF65-F5344CB8AC3E}">
        <p14:creationId xmlns:p14="http://schemas.microsoft.com/office/powerpoint/2010/main" val="2219420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341D23-52B3-4E9D-AFE6-486DA6EF2EC0}"/>
              </a:ext>
            </a:extLst>
          </p:cNvPr>
          <p:cNvSpPr>
            <a:spLocks noGrp="1"/>
          </p:cNvSpPr>
          <p:nvPr>
            <p:ph type="title"/>
          </p:nvPr>
        </p:nvSpPr>
        <p:spPr/>
        <p:txBody>
          <a:bodyPr/>
          <a:lstStyle/>
          <a:p>
            <a:r>
              <a:rPr lang="en-US"/>
              <a:t>Persuasion "PIE"</a:t>
            </a:r>
          </a:p>
        </p:txBody>
      </p:sp>
      <p:graphicFrame>
        <p:nvGraphicFramePr>
          <p:cNvPr id="2" name="Content Placeholder 1">
            <a:extLst>
              <a:ext uri="{FF2B5EF4-FFF2-40B4-BE49-F238E27FC236}">
                <a16:creationId xmlns:a16="http://schemas.microsoft.com/office/drawing/2014/main" id="{79C911F5-3D50-4240-B73F-2F90FA2F453B}"/>
              </a:ext>
            </a:extLst>
          </p:cNvPr>
          <p:cNvGraphicFramePr>
            <a:graphicFrameLocks noGrp="1"/>
          </p:cNvGraphicFramePr>
          <p:nvPr>
            <p:ph sz="half" idx="1"/>
          </p:nvPr>
        </p:nvGraphicFramePr>
        <p:xfrm>
          <a:off x="374650" y="1614008"/>
          <a:ext cx="11423650" cy="4899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1279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341D23-52B3-4E9D-AFE6-486DA6EF2EC0}"/>
              </a:ext>
            </a:extLst>
          </p:cNvPr>
          <p:cNvSpPr>
            <a:spLocks noGrp="1"/>
          </p:cNvSpPr>
          <p:nvPr>
            <p:ph type="title"/>
          </p:nvPr>
        </p:nvSpPr>
        <p:spPr/>
        <p:txBody>
          <a:bodyPr/>
          <a:lstStyle/>
          <a:p>
            <a:r>
              <a:rPr lang="en-US"/>
              <a:t>Persuasion "PIE"</a:t>
            </a:r>
          </a:p>
        </p:txBody>
      </p:sp>
      <p:graphicFrame>
        <p:nvGraphicFramePr>
          <p:cNvPr id="2" name="Content Placeholder 1">
            <a:extLst>
              <a:ext uri="{FF2B5EF4-FFF2-40B4-BE49-F238E27FC236}">
                <a16:creationId xmlns:a16="http://schemas.microsoft.com/office/drawing/2014/main" id="{79C911F5-3D50-4240-B73F-2F90FA2F453B}"/>
              </a:ext>
            </a:extLst>
          </p:cNvPr>
          <p:cNvGraphicFramePr>
            <a:graphicFrameLocks noGrp="1"/>
          </p:cNvGraphicFramePr>
          <p:nvPr>
            <p:ph sz="half" idx="1"/>
          </p:nvPr>
        </p:nvGraphicFramePr>
        <p:xfrm>
          <a:off x="374650" y="1614008"/>
          <a:ext cx="11423650" cy="4899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537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funnel chart&#10;&#10;Description automatically generated">
            <a:extLst>
              <a:ext uri="{FF2B5EF4-FFF2-40B4-BE49-F238E27FC236}">
                <a16:creationId xmlns:a16="http://schemas.microsoft.com/office/drawing/2014/main" id="{5D10CFDC-FDE1-4375-A584-D2A63417F1B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888" b="8843"/>
          <a:stretch/>
        </p:blipFill>
        <p:spPr>
          <a:xfrm>
            <a:off x="20" y="10"/>
            <a:ext cx="12191980" cy="6857990"/>
          </a:xfrm>
          <a:prstGeom prst="rect">
            <a:avLst/>
          </a:prstGeom>
          <a:noFill/>
        </p:spPr>
      </p:pic>
    </p:spTree>
    <p:extLst>
      <p:ext uri="{BB962C8B-B14F-4D97-AF65-F5344CB8AC3E}">
        <p14:creationId xmlns:p14="http://schemas.microsoft.com/office/powerpoint/2010/main" val="3102796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341D23-52B3-4E9D-AFE6-486DA6EF2EC0}"/>
              </a:ext>
            </a:extLst>
          </p:cNvPr>
          <p:cNvSpPr>
            <a:spLocks noGrp="1"/>
          </p:cNvSpPr>
          <p:nvPr>
            <p:ph type="title"/>
          </p:nvPr>
        </p:nvSpPr>
        <p:spPr/>
        <p:txBody>
          <a:bodyPr/>
          <a:lstStyle/>
          <a:p>
            <a:r>
              <a:rPr lang="en-US"/>
              <a:t>Persuasion "PIE"</a:t>
            </a:r>
          </a:p>
        </p:txBody>
      </p:sp>
      <p:graphicFrame>
        <p:nvGraphicFramePr>
          <p:cNvPr id="2" name="Content Placeholder 1">
            <a:extLst>
              <a:ext uri="{FF2B5EF4-FFF2-40B4-BE49-F238E27FC236}">
                <a16:creationId xmlns:a16="http://schemas.microsoft.com/office/drawing/2014/main" id="{79C911F5-3D50-4240-B73F-2F90FA2F453B}"/>
              </a:ext>
            </a:extLst>
          </p:cNvPr>
          <p:cNvGraphicFramePr>
            <a:graphicFrameLocks noGrp="1"/>
          </p:cNvGraphicFramePr>
          <p:nvPr>
            <p:ph sz="half" idx="1"/>
          </p:nvPr>
        </p:nvGraphicFramePr>
        <p:xfrm>
          <a:off x="374650" y="1614008"/>
          <a:ext cx="11423650" cy="4899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8674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341D23-52B3-4E9D-AFE6-486DA6EF2EC0}"/>
              </a:ext>
            </a:extLst>
          </p:cNvPr>
          <p:cNvSpPr>
            <a:spLocks noGrp="1"/>
          </p:cNvSpPr>
          <p:nvPr>
            <p:ph type="title"/>
          </p:nvPr>
        </p:nvSpPr>
        <p:spPr/>
        <p:txBody>
          <a:bodyPr/>
          <a:lstStyle/>
          <a:p>
            <a:r>
              <a:rPr lang="en-US"/>
              <a:t>Persuasion "PIE"</a:t>
            </a:r>
          </a:p>
        </p:txBody>
      </p:sp>
      <p:graphicFrame>
        <p:nvGraphicFramePr>
          <p:cNvPr id="2" name="Content Placeholder 1">
            <a:extLst>
              <a:ext uri="{FF2B5EF4-FFF2-40B4-BE49-F238E27FC236}">
                <a16:creationId xmlns:a16="http://schemas.microsoft.com/office/drawing/2014/main" id="{79C911F5-3D50-4240-B73F-2F90FA2F453B}"/>
              </a:ext>
            </a:extLst>
          </p:cNvPr>
          <p:cNvGraphicFramePr>
            <a:graphicFrameLocks noGrp="1"/>
          </p:cNvGraphicFramePr>
          <p:nvPr>
            <p:ph sz="half" idx="1"/>
          </p:nvPr>
        </p:nvGraphicFramePr>
        <p:xfrm>
          <a:off x="374650" y="1614008"/>
          <a:ext cx="11423650" cy="4899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243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4B35-4AB3-470F-B6FC-E20FC43B88E0}"/>
              </a:ext>
            </a:extLst>
          </p:cNvPr>
          <p:cNvSpPr>
            <a:spLocks noGrp="1"/>
          </p:cNvSpPr>
          <p:nvPr>
            <p:ph type="title"/>
          </p:nvPr>
        </p:nvSpPr>
        <p:spPr/>
        <p:txBody>
          <a:bodyPr anchor="ctr">
            <a:normAutofit/>
          </a:bodyPr>
          <a:lstStyle/>
          <a:p>
            <a:r>
              <a:rPr lang="en-US"/>
              <a:t>Pathways to Persuasion</a:t>
            </a:r>
          </a:p>
        </p:txBody>
      </p:sp>
      <p:sp>
        <p:nvSpPr>
          <p:cNvPr id="5" name="Text Placeholder 4">
            <a:extLst>
              <a:ext uri="{FF2B5EF4-FFF2-40B4-BE49-F238E27FC236}">
                <a16:creationId xmlns:a16="http://schemas.microsoft.com/office/drawing/2014/main" id="{27E092E6-24B8-40D6-B7B2-F3E27627785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1553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4B35-4AB3-470F-B6FC-E20FC43B88E0}"/>
              </a:ext>
            </a:extLst>
          </p:cNvPr>
          <p:cNvSpPr>
            <a:spLocks noGrp="1"/>
          </p:cNvSpPr>
          <p:nvPr>
            <p:ph type="title"/>
          </p:nvPr>
        </p:nvSpPr>
        <p:spPr>
          <a:xfrm>
            <a:off x="1042416" y="1179576"/>
            <a:ext cx="3300984" cy="4462272"/>
          </a:xfrm>
        </p:spPr>
        <p:txBody>
          <a:bodyPr anchor="ctr">
            <a:normAutofit/>
          </a:bodyPr>
          <a:lstStyle/>
          <a:p>
            <a:r>
              <a:rPr lang="en-US"/>
              <a:t>Anatomy of the Mind</a:t>
            </a:r>
          </a:p>
        </p:txBody>
      </p:sp>
      <p:pic>
        <p:nvPicPr>
          <p:cNvPr id="4" name="Content Placeholder 3">
            <a:extLst>
              <a:ext uri="{FF2B5EF4-FFF2-40B4-BE49-F238E27FC236}">
                <a16:creationId xmlns:a16="http://schemas.microsoft.com/office/drawing/2014/main" id="{78E918FE-6C09-478E-ADC0-E6B759A2406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198303" y="994521"/>
            <a:ext cx="3751123" cy="4868958"/>
          </a:xfrm>
          <a:prstGeom prst="rect">
            <a:avLst/>
          </a:prstGeom>
          <a:noFill/>
        </p:spPr>
      </p:pic>
    </p:spTree>
    <p:extLst>
      <p:ext uri="{BB962C8B-B14F-4D97-AF65-F5344CB8AC3E}">
        <p14:creationId xmlns:p14="http://schemas.microsoft.com/office/powerpoint/2010/main" val="3484532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899E-15A8-45CE-BBB9-841D450093C0}"/>
              </a:ext>
            </a:extLst>
          </p:cNvPr>
          <p:cNvSpPr>
            <a:spLocks noGrp="1"/>
          </p:cNvSpPr>
          <p:nvPr>
            <p:ph type="title"/>
          </p:nvPr>
        </p:nvSpPr>
        <p:spPr/>
        <p:txBody>
          <a:bodyPr anchor="ctr">
            <a:normAutofit/>
          </a:bodyPr>
          <a:lstStyle/>
          <a:p>
            <a:r>
              <a:rPr lang="en-US"/>
              <a:t>Left Hemisphere</a:t>
            </a:r>
          </a:p>
        </p:txBody>
      </p:sp>
      <p:pic>
        <p:nvPicPr>
          <p:cNvPr id="5" name="Content Placeholder 4" descr="A map of a city&#10;&#10;Description automatically generated with medium confidence">
            <a:extLst>
              <a:ext uri="{FF2B5EF4-FFF2-40B4-BE49-F238E27FC236}">
                <a16:creationId xmlns:a16="http://schemas.microsoft.com/office/drawing/2014/main" id="{50A070D0-9B54-4963-8FF8-79B2D442B7AB}"/>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tretch/>
        </p:blipFill>
        <p:spPr>
          <a:xfrm>
            <a:off x="1794299" y="2440316"/>
            <a:ext cx="2739176" cy="3129893"/>
          </a:xfrm>
          <a:prstGeom prst="rect">
            <a:avLst/>
          </a:prstGeom>
          <a:noFill/>
        </p:spPr>
      </p:pic>
      <p:sp>
        <p:nvSpPr>
          <p:cNvPr id="3" name="Content Placeholder 2">
            <a:extLst>
              <a:ext uri="{FF2B5EF4-FFF2-40B4-BE49-F238E27FC236}">
                <a16:creationId xmlns:a16="http://schemas.microsoft.com/office/drawing/2014/main" id="{4C20C419-D2C9-4563-A91D-389E0C0D2718}"/>
              </a:ext>
            </a:extLst>
          </p:cNvPr>
          <p:cNvSpPr>
            <a:spLocks noGrp="1"/>
          </p:cNvSpPr>
          <p:nvPr>
            <p:ph sz="half" idx="10"/>
          </p:nvPr>
        </p:nvSpPr>
        <p:spPr/>
        <p:txBody>
          <a:bodyPr anchor="ctr">
            <a:normAutofit/>
          </a:bodyPr>
          <a:lstStyle/>
          <a:p>
            <a:pPr>
              <a:spcBef>
                <a:spcPts val="600"/>
              </a:spcBef>
            </a:pPr>
            <a:r>
              <a:rPr lang="en-US"/>
              <a:t>Appeals to</a:t>
            </a:r>
          </a:p>
          <a:p>
            <a:pPr lvl="1">
              <a:spcBef>
                <a:spcPts val="600"/>
              </a:spcBef>
            </a:pPr>
            <a:r>
              <a:rPr lang="en-US" sz="2800"/>
              <a:t>Association</a:t>
            </a:r>
          </a:p>
          <a:p>
            <a:pPr lvl="2">
              <a:spcBef>
                <a:spcPts val="600"/>
              </a:spcBef>
            </a:pPr>
            <a:r>
              <a:rPr lang="en-US" sz="2800"/>
              <a:t>Bandwagon</a:t>
            </a:r>
          </a:p>
          <a:p>
            <a:pPr lvl="2">
              <a:spcBef>
                <a:spcPts val="600"/>
              </a:spcBef>
            </a:pPr>
            <a:r>
              <a:rPr lang="en-US" sz="2800"/>
              <a:t>Snob</a:t>
            </a:r>
          </a:p>
          <a:p>
            <a:pPr lvl="2">
              <a:spcBef>
                <a:spcPts val="600"/>
              </a:spcBef>
            </a:pPr>
            <a:r>
              <a:rPr lang="en-US" sz="2800"/>
              <a:t>Testimonial</a:t>
            </a:r>
          </a:p>
          <a:p>
            <a:pPr lvl="2">
              <a:spcBef>
                <a:spcPts val="600"/>
              </a:spcBef>
            </a:pPr>
            <a:r>
              <a:rPr lang="en-US" sz="2800"/>
              <a:t>Transfer</a:t>
            </a:r>
          </a:p>
          <a:p>
            <a:pPr lvl="1">
              <a:spcBef>
                <a:spcPts val="600"/>
              </a:spcBef>
            </a:pPr>
            <a:r>
              <a:rPr lang="en-US" sz="2800"/>
              <a:t>Values</a:t>
            </a:r>
          </a:p>
          <a:p>
            <a:pPr lvl="2">
              <a:spcBef>
                <a:spcPts val="600"/>
              </a:spcBef>
            </a:pPr>
            <a:r>
              <a:rPr lang="en-US" sz="2800"/>
              <a:t>Ethical</a:t>
            </a:r>
          </a:p>
          <a:p>
            <a:pPr lvl="2">
              <a:spcBef>
                <a:spcPts val="600"/>
              </a:spcBef>
            </a:pPr>
            <a:r>
              <a:rPr lang="en-US" sz="2800"/>
              <a:t>Either/Or</a:t>
            </a:r>
          </a:p>
        </p:txBody>
      </p:sp>
    </p:spTree>
    <p:extLst>
      <p:ext uri="{BB962C8B-B14F-4D97-AF65-F5344CB8AC3E}">
        <p14:creationId xmlns:p14="http://schemas.microsoft.com/office/powerpoint/2010/main" val="369150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899E-15A8-45CE-BBB9-841D450093C0}"/>
              </a:ext>
            </a:extLst>
          </p:cNvPr>
          <p:cNvSpPr>
            <a:spLocks noGrp="1"/>
          </p:cNvSpPr>
          <p:nvPr>
            <p:ph type="title"/>
          </p:nvPr>
        </p:nvSpPr>
        <p:spPr/>
        <p:txBody>
          <a:bodyPr anchor="ctr">
            <a:normAutofit/>
          </a:bodyPr>
          <a:lstStyle/>
          <a:p>
            <a:pPr>
              <a:spcBef>
                <a:spcPts val="600"/>
              </a:spcBef>
            </a:pPr>
            <a:r>
              <a:rPr lang="en-US"/>
              <a:t>Right Hemisphere</a:t>
            </a:r>
          </a:p>
        </p:txBody>
      </p:sp>
      <p:sp>
        <p:nvSpPr>
          <p:cNvPr id="3" name="Content Placeholder 2">
            <a:extLst>
              <a:ext uri="{FF2B5EF4-FFF2-40B4-BE49-F238E27FC236}">
                <a16:creationId xmlns:a16="http://schemas.microsoft.com/office/drawing/2014/main" id="{4C20C419-D2C9-4563-A91D-389E0C0D2718}"/>
              </a:ext>
            </a:extLst>
          </p:cNvPr>
          <p:cNvSpPr>
            <a:spLocks noGrp="1"/>
          </p:cNvSpPr>
          <p:nvPr>
            <p:ph sz="half" idx="1"/>
          </p:nvPr>
        </p:nvSpPr>
        <p:spPr/>
        <p:txBody>
          <a:bodyPr anchor="ctr">
            <a:normAutofit/>
          </a:bodyPr>
          <a:lstStyle/>
          <a:p>
            <a:pPr>
              <a:spcBef>
                <a:spcPts val="600"/>
              </a:spcBef>
            </a:pPr>
            <a:r>
              <a:rPr lang="en-US" sz="3200"/>
              <a:t>Appeals to</a:t>
            </a:r>
          </a:p>
          <a:p>
            <a:pPr lvl="1">
              <a:spcBef>
                <a:spcPts val="600"/>
              </a:spcBef>
            </a:pPr>
            <a:r>
              <a:rPr lang="en-US" sz="2800"/>
              <a:t>Fear</a:t>
            </a:r>
          </a:p>
          <a:p>
            <a:pPr lvl="1">
              <a:spcBef>
                <a:spcPts val="600"/>
              </a:spcBef>
            </a:pPr>
            <a:r>
              <a:rPr lang="en-US" sz="2800"/>
              <a:t>Compassion</a:t>
            </a:r>
          </a:p>
          <a:p>
            <a:pPr lvl="1">
              <a:spcBef>
                <a:spcPts val="600"/>
              </a:spcBef>
            </a:pPr>
            <a:r>
              <a:rPr lang="en-US" sz="2800"/>
              <a:t>Using flattery</a:t>
            </a:r>
          </a:p>
        </p:txBody>
      </p:sp>
      <p:pic>
        <p:nvPicPr>
          <p:cNvPr id="5" name="Content Placeholder 4" descr="A map of a city&#10;&#10;Description automatically generated with medium confidence">
            <a:extLst>
              <a:ext uri="{FF2B5EF4-FFF2-40B4-BE49-F238E27FC236}">
                <a16:creationId xmlns:a16="http://schemas.microsoft.com/office/drawing/2014/main" id="{50A070D0-9B54-4963-8FF8-79B2D442B7AB}"/>
              </a:ext>
            </a:extLst>
          </p:cNvPr>
          <p:cNvPicPr>
            <a:picLocks noGrp="1" noChangeAspect="1"/>
          </p:cNvPicPr>
          <p:nvPr>
            <p:ph sz="half" idx="10"/>
          </p:nvPr>
        </p:nvPicPr>
        <p:blipFill rotWithShape="1">
          <a:blip r:embed="rId3" cstate="print">
            <a:extLst>
              <a:ext uri="{28A0092B-C50C-407E-A947-70E740481C1C}">
                <a14:useLocalDpi xmlns:a14="http://schemas.microsoft.com/office/drawing/2010/main"/>
              </a:ext>
            </a:extLst>
          </a:blip>
          <a:stretch/>
        </p:blipFill>
        <p:spPr>
          <a:xfrm>
            <a:off x="7609397" y="2440316"/>
            <a:ext cx="2805681" cy="3129893"/>
          </a:xfrm>
          <a:prstGeom prst="rect">
            <a:avLst/>
          </a:prstGeom>
          <a:noFill/>
        </p:spPr>
      </p:pic>
    </p:spTree>
    <p:extLst>
      <p:ext uri="{BB962C8B-B14F-4D97-AF65-F5344CB8AC3E}">
        <p14:creationId xmlns:p14="http://schemas.microsoft.com/office/powerpoint/2010/main" val="374444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4556-5F93-4D86-95EB-E6FE248BD9A7}"/>
              </a:ext>
            </a:extLst>
          </p:cNvPr>
          <p:cNvSpPr>
            <a:spLocks noGrp="1"/>
          </p:cNvSpPr>
          <p:nvPr>
            <p:ph type="title"/>
          </p:nvPr>
        </p:nvSpPr>
        <p:spPr/>
        <p:txBody>
          <a:bodyPr/>
          <a:lstStyle/>
          <a:p>
            <a:r>
              <a:rPr lang="en-US"/>
              <a:t>Housekeeping</a:t>
            </a:r>
          </a:p>
        </p:txBody>
      </p:sp>
      <p:graphicFrame>
        <p:nvGraphicFramePr>
          <p:cNvPr id="4" name="Content Placeholder 3">
            <a:extLst>
              <a:ext uri="{FF2B5EF4-FFF2-40B4-BE49-F238E27FC236}">
                <a16:creationId xmlns:a16="http://schemas.microsoft.com/office/drawing/2014/main" id="{71EF70F5-AF74-476C-8DF8-1DEB5D76C60B}"/>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750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899E-15A8-45CE-BBB9-841D450093C0}"/>
              </a:ext>
            </a:extLst>
          </p:cNvPr>
          <p:cNvSpPr>
            <a:spLocks noGrp="1"/>
          </p:cNvSpPr>
          <p:nvPr>
            <p:ph type="title"/>
          </p:nvPr>
        </p:nvSpPr>
        <p:spPr/>
        <p:txBody>
          <a:bodyPr anchor="ctr">
            <a:normAutofit/>
          </a:bodyPr>
          <a:lstStyle/>
          <a:p>
            <a:pPr>
              <a:spcBef>
                <a:spcPts val="600"/>
              </a:spcBef>
            </a:pPr>
            <a:r>
              <a:rPr lang="en-US"/>
              <a:t>Designing Persuasion Approaches</a:t>
            </a:r>
          </a:p>
        </p:txBody>
      </p:sp>
      <p:sp>
        <p:nvSpPr>
          <p:cNvPr id="3" name="Content Placeholder 2">
            <a:extLst>
              <a:ext uri="{FF2B5EF4-FFF2-40B4-BE49-F238E27FC236}">
                <a16:creationId xmlns:a16="http://schemas.microsoft.com/office/drawing/2014/main" id="{4C20C419-D2C9-4563-A91D-389E0C0D2718}"/>
              </a:ext>
            </a:extLst>
          </p:cNvPr>
          <p:cNvSpPr>
            <a:spLocks noGrp="1"/>
          </p:cNvSpPr>
          <p:nvPr>
            <p:ph sz="half" idx="1"/>
          </p:nvPr>
        </p:nvSpPr>
        <p:spPr/>
        <p:txBody>
          <a:bodyPr anchor="ctr">
            <a:normAutofit/>
          </a:bodyPr>
          <a:lstStyle/>
          <a:p>
            <a:pPr marL="0" indent="0" algn="ctr">
              <a:spcBef>
                <a:spcPts val="600"/>
              </a:spcBef>
              <a:buNone/>
            </a:pPr>
            <a:r>
              <a:rPr lang="en-US"/>
              <a:t>When learning is new, difficult, or stressful the receiver prefers to learn in a certain way</a:t>
            </a:r>
          </a:p>
          <a:p>
            <a:pPr algn="ctr">
              <a:spcBef>
                <a:spcPts val="600"/>
              </a:spcBef>
            </a:pPr>
            <a:endParaRPr lang="en-US"/>
          </a:p>
        </p:txBody>
      </p:sp>
      <p:pic>
        <p:nvPicPr>
          <p:cNvPr id="5" name="Content Placeholder 4" descr="Angle view of circuit shaped like a brain">
            <a:extLst>
              <a:ext uri="{FF2B5EF4-FFF2-40B4-BE49-F238E27FC236}">
                <a16:creationId xmlns:a16="http://schemas.microsoft.com/office/drawing/2014/main" id="{50A070D0-9B54-4963-8FF8-79B2D442B7AB}"/>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tretch/>
        </p:blipFill>
        <p:spPr>
          <a:xfrm>
            <a:off x="6223000" y="2062511"/>
            <a:ext cx="5578475" cy="3885504"/>
          </a:xfrm>
          <a:prstGeom prst="rect">
            <a:avLst/>
          </a:prstGeom>
          <a:noFill/>
        </p:spPr>
      </p:pic>
    </p:spTree>
    <p:extLst>
      <p:ext uri="{BB962C8B-B14F-4D97-AF65-F5344CB8AC3E}">
        <p14:creationId xmlns:p14="http://schemas.microsoft.com/office/powerpoint/2010/main" val="904138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graphicFrame>
        <p:nvGraphicFramePr>
          <p:cNvPr id="4" name="Content Placeholder 3"/>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435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61E4-F00B-4C3F-AD0C-A2C2AA66B948}"/>
              </a:ext>
            </a:extLst>
          </p:cNvPr>
          <p:cNvSpPr>
            <a:spLocks noGrp="1"/>
          </p:cNvSpPr>
          <p:nvPr>
            <p:ph type="title"/>
          </p:nvPr>
        </p:nvSpPr>
        <p:spPr/>
        <p:txBody>
          <a:bodyPr/>
          <a:lstStyle/>
          <a:p>
            <a:r>
              <a:rPr lang="en-US"/>
              <a:t>Models of Persuasive Argument</a:t>
            </a:r>
          </a:p>
        </p:txBody>
      </p:sp>
      <p:sp>
        <p:nvSpPr>
          <p:cNvPr id="3" name="Text Placeholder 2">
            <a:extLst>
              <a:ext uri="{FF2B5EF4-FFF2-40B4-BE49-F238E27FC236}">
                <a16:creationId xmlns:a16="http://schemas.microsoft.com/office/drawing/2014/main" id="{20B57217-036A-472E-A331-51EDCC7DBB3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45194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B34B1-40EB-4661-9839-418217E20FFE}"/>
              </a:ext>
            </a:extLst>
          </p:cNvPr>
          <p:cNvSpPr>
            <a:spLocks noGrp="1"/>
          </p:cNvSpPr>
          <p:nvPr>
            <p:ph type="title"/>
          </p:nvPr>
        </p:nvSpPr>
        <p:spPr>
          <a:xfrm>
            <a:off x="1042416" y="1179576"/>
            <a:ext cx="3300984" cy="4462272"/>
          </a:xfrm>
        </p:spPr>
        <p:txBody>
          <a:bodyPr anchor="ctr">
            <a:normAutofit/>
          </a:bodyPr>
          <a:lstStyle/>
          <a:p>
            <a:r>
              <a:rPr lang="en-US"/>
              <a:t>Aristotle's Rhetorical Appeal Model</a:t>
            </a:r>
          </a:p>
        </p:txBody>
      </p:sp>
      <p:pic>
        <p:nvPicPr>
          <p:cNvPr id="5" name="Content Placeholder 4" descr="A statue of a person&#10;&#10;Description automatically generated with medium confidence">
            <a:extLst>
              <a:ext uri="{FF2B5EF4-FFF2-40B4-BE49-F238E27FC236}">
                <a16:creationId xmlns:a16="http://schemas.microsoft.com/office/drawing/2014/main" id="{7FBE8354-F709-4B1E-8C12-84AF930731EA}"/>
              </a:ext>
            </a:extLst>
          </p:cNvPr>
          <p:cNvPicPr>
            <a:picLocks noGrp="1" noChangeAspect="1"/>
          </p:cNvPicPr>
          <p:nvPr>
            <p:ph idx="1"/>
          </p:nvPr>
        </p:nvPicPr>
        <p:blipFill rotWithShape="1">
          <a:blip r:embed="rId3"/>
          <a:srcRect l="897" r="6569"/>
          <a:stretch/>
        </p:blipFill>
        <p:spPr>
          <a:xfrm>
            <a:off x="6096000" y="1179576"/>
            <a:ext cx="4129088" cy="4462272"/>
          </a:xfrm>
          <a:prstGeom prst="rect">
            <a:avLst/>
          </a:prstGeom>
          <a:noFill/>
        </p:spPr>
      </p:pic>
    </p:spTree>
    <p:extLst>
      <p:ext uri="{BB962C8B-B14F-4D97-AF65-F5344CB8AC3E}">
        <p14:creationId xmlns:p14="http://schemas.microsoft.com/office/powerpoint/2010/main" val="4247629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B34B1-40EB-4661-9839-418217E20FFE}"/>
              </a:ext>
            </a:extLst>
          </p:cNvPr>
          <p:cNvSpPr>
            <a:spLocks noGrp="1"/>
          </p:cNvSpPr>
          <p:nvPr>
            <p:ph type="title"/>
          </p:nvPr>
        </p:nvSpPr>
        <p:spPr/>
        <p:txBody>
          <a:bodyPr anchor="ctr">
            <a:normAutofit/>
          </a:bodyPr>
          <a:lstStyle/>
          <a:p>
            <a:r>
              <a:rPr lang="pt-BR" b="1"/>
              <a:t>Ethos</a:t>
            </a:r>
            <a:endParaRPr lang="en-US"/>
          </a:p>
        </p:txBody>
      </p:sp>
      <p:sp>
        <p:nvSpPr>
          <p:cNvPr id="3" name="Content Placeholder 2">
            <a:extLst>
              <a:ext uri="{FF2B5EF4-FFF2-40B4-BE49-F238E27FC236}">
                <a16:creationId xmlns:a16="http://schemas.microsoft.com/office/drawing/2014/main" id="{AA11899F-1037-42DB-8A57-E0D3B6456FE4}"/>
              </a:ext>
            </a:extLst>
          </p:cNvPr>
          <p:cNvSpPr>
            <a:spLocks noGrp="1"/>
          </p:cNvSpPr>
          <p:nvPr>
            <p:ph sz="half" idx="1"/>
          </p:nvPr>
        </p:nvSpPr>
        <p:spPr/>
        <p:txBody>
          <a:bodyPr vert="horz" lIns="91440" tIns="45720" rIns="91440" bIns="45720" rtlCol="0" anchor="ctr">
            <a:normAutofit/>
          </a:bodyPr>
          <a:lstStyle/>
          <a:p>
            <a:pPr marL="0" indent="0" algn="ctr">
              <a:spcBef>
                <a:spcPts val="600"/>
              </a:spcBef>
              <a:buSzPct val="70000"/>
              <a:buNone/>
            </a:pPr>
            <a:r>
              <a:rPr lang="en-US"/>
              <a:t>Centers on the speaker’s ethical appeal</a:t>
            </a:r>
            <a:endParaRPr lang="pt-BR"/>
          </a:p>
        </p:txBody>
      </p:sp>
      <p:pic>
        <p:nvPicPr>
          <p:cNvPr id="7" name="Content Placeholder 6">
            <a:extLst>
              <a:ext uri="{FF2B5EF4-FFF2-40B4-BE49-F238E27FC236}">
                <a16:creationId xmlns:a16="http://schemas.microsoft.com/office/drawing/2014/main" id="{EEF749EA-28FC-4C62-86B0-D081C2B0CE1A}"/>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tretch/>
        </p:blipFill>
        <p:spPr>
          <a:xfrm>
            <a:off x="8358188" y="2858625"/>
            <a:ext cx="3438525" cy="2293275"/>
          </a:xfrm>
          <a:prstGeom prst="rect">
            <a:avLst/>
          </a:prstGeom>
          <a:noFill/>
        </p:spPr>
      </p:pic>
    </p:spTree>
    <p:extLst>
      <p:ext uri="{BB962C8B-B14F-4D97-AF65-F5344CB8AC3E}">
        <p14:creationId xmlns:p14="http://schemas.microsoft.com/office/powerpoint/2010/main" val="388367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B34B1-40EB-4661-9839-418217E20FFE}"/>
              </a:ext>
            </a:extLst>
          </p:cNvPr>
          <p:cNvSpPr>
            <a:spLocks noGrp="1"/>
          </p:cNvSpPr>
          <p:nvPr>
            <p:ph type="title"/>
          </p:nvPr>
        </p:nvSpPr>
        <p:spPr/>
        <p:txBody>
          <a:bodyPr anchor="ctr">
            <a:normAutofit/>
          </a:bodyPr>
          <a:lstStyle/>
          <a:p>
            <a:r>
              <a:rPr lang="pt-BR" b="1"/>
              <a:t>Pathos</a:t>
            </a:r>
            <a:endParaRPr lang="en-US"/>
          </a:p>
        </p:txBody>
      </p:sp>
      <p:sp>
        <p:nvSpPr>
          <p:cNvPr id="3" name="Content Placeholder 2">
            <a:extLst>
              <a:ext uri="{FF2B5EF4-FFF2-40B4-BE49-F238E27FC236}">
                <a16:creationId xmlns:a16="http://schemas.microsoft.com/office/drawing/2014/main" id="{AA11899F-1037-42DB-8A57-E0D3B6456FE4}"/>
              </a:ext>
            </a:extLst>
          </p:cNvPr>
          <p:cNvSpPr>
            <a:spLocks noGrp="1"/>
          </p:cNvSpPr>
          <p:nvPr>
            <p:ph sz="half" idx="1"/>
          </p:nvPr>
        </p:nvSpPr>
        <p:spPr/>
        <p:txBody>
          <a:bodyPr vert="horz" lIns="91440" tIns="45720" rIns="91440" bIns="45720" rtlCol="0" anchor="ctr">
            <a:normAutofit/>
          </a:bodyPr>
          <a:lstStyle/>
          <a:p>
            <a:pPr marL="0" indent="0" algn="ctr">
              <a:spcBef>
                <a:spcPts val="600"/>
              </a:spcBef>
              <a:buSzPct val="70000"/>
              <a:buNone/>
            </a:pPr>
            <a:r>
              <a:rPr lang="en-US"/>
              <a:t>Refers to emotional appeal and focuses on how the speaker presents his or her arguments</a:t>
            </a:r>
          </a:p>
        </p:txBody>
      </p:sp>
      <p:pic>
        <p:nvPicPr>
          <p:cNvPr id="5" name="Content Placeholder 4">
            <a:extLst>
              <a:ext uri="{FF2B5EF4-FFF2-40B4-BE49-F238E27FC236}">
                <a16:creationId xmlns:a16="http://schemas.microsoft.com/office/drawing/2014/main" id="{7FBE8354-F709-4B1E-8C12-84AF930731EA}"/>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tretch/>
        </p:blipFill>
        <p:spPr>
          <a:xfrm>
            <a:off x="8358188" y="2858625"/>
            <a:ext cx="3438525" cy="2293275"/>
          </a:xfrm>
          <a:prstGeom prst="rect">
            <a:avLst/>
          </a:prstGeom>
          <a:noFill/>
        </p:spPr>
      </p:pic>
    </p:spTree>
    <p:extLst>
      <p:ext uri="{BB962C8B-B14F-4D97-AF65-F5344CB8AC3E}">
        <p14:creationId xmlns:p14="http://schemas.microsoft.com/office/powerpoint/2010/main" val="91824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B34B1-40EB-4661-9839-418217E20FFE}"/>
              </a:ext>
            </a:extLst>
          </p:cNvPr>
          <p:cNvSpPr>
            <a:spLocks noGrp="1"/>
          </p:cNvSpPr>
          <p:nvPr>
            <p:ph type="title"/>
          </p:nvPr>
        </p:nvSpPr>
        <p:spPr/>
        <p:txBody>
          <a:bodyPr anchor="ctr">
            <a:normAutofit/>
          </a:bodyPr>
          <a:lstStyle/>
          <a:p>
            <a:r>
              <a:rPr lang="pt-BR" sz="3600" b="1"/>
              <a:t>Logos</a:t>
            </a:r>
            <a:endParaRPr lang="en-US"/>
          </a:p>
        </p:txBody>
      </p:sp>
      <p:sp>
        <p:nvSpPr>
          <p:cNvPr id="3" name="Content Placeholder 2">
            <a:extLst>
              <a:ext uri="{FF2B5EF4-FFF2-40B4-BE49-F238E27FC236}">
                <a16:creationId xmlns:a16="http://schemas.microsoft.com/office/drawing/2014/main" id="{AA11899F-1037-42DB-8A57-E0D3B6456FE4}"/>
              </a:ext>
            </a:extLst>
          </p:cNvPr>
          <p:cNvSpPr>
            <a:spLocks noGrp="1"/>
          </p:cNvSpPr>
          <p:nvPr>
            <p:ph sz="half" idx="1"/>
          </p:nvPr>
        </p:nvSpPr>
        <p:spPr/>
        <p:txBody>
          <a:bodyPr vert="horz" lIns="91440" tIns="45720" rIns="91440" bIns="45720" rtlCol="0" anchor="ctr">
            <a:normAutofit/>
          </a:bodyPr>
          <a:lstStyle/>
          <a:p>
            <a:pPr marL="0" indent="0" algn="ctr">
              <a:spcBef>
                <a:spcPts val="600"/>
              </a:spcBef>
              <a:buSzPct val="70000"/>
              <a:buNone/>
            </a:pPr>
            <a:r>
              <a:rPr lang="pt-BR" sz="3200"/>
              <a:t>S</a:t>
            </a:r>
            <a:r>
              <a:rPr lang="en-US" sz="3200"/>
              <a:t>tresses logical appeal and focuses on how the speaker presents his or her arguments</a:t>
            </a:r>
          </a:p>
        </p:txBody>
      </p:sp>
      <p:pic>
        <p:nvPicPr>
          <p:cNvPr id="5" name="Content Placeholder 4">
            <a:extLst>
              <a:ext uri="{FF2B5EF4-FFF2-40B4-BE49-F238E27FC236}">
                <a16:creationId xmlns:a16="http://schemas.microsoft.com/office/drawing/2014/main" id="{7FBE8354-F709-4B1E-8C12-84AF930731EA}"/>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tretch/>
        </p:blipFill>
        <p:spPr>
          <a:xfrm>
            <a:off x="8358188" y="2858625"/>
            <a:ext cx="3438525" cy="2293275"/>
          </a:xfrm>
          <a:prstGeom prst="rect">
            <a:avLst/>
          </a:prstGeom>
          <a:noFill/>
        </p:spPr>
      </p:pic>
    </p:spTree>
    <p:extLst>
      <p:ext uri="{BB962C8B-B14F-4D97-AF65-F5344CB8AC3E}">
        <p14:creationId xmlns:p14="http://schemas.microsoft.com/office/powerpoint/2010/main" val="371727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42CF-4D2C-4D41-A089-3029EE0D428F}"/>
              </a:ext>
            </a:extLst>
          </p:cNvPr>
          <p:cNvSpPr>
            <a:spLocks noGrp="1"/>
          </p:cNvSpPr>
          <p:nvPr>
            <p:ph type="title"/>
          </p:nvPr>
        </p:nvSpPr>
        <p:spPr/>
        <p:txBody>
          <a:bodyPr anchor="ctr">
            <a:normAutofit/>
          </a:bodyPr>
          <a:lstStyle/>
          <a:p>
            <a:r>
              <a:rPr lang="en-US"/>
              <a:t>The Monroe's Motivated Sequence Model</a:t>
            </a:r>
          </a:p>
        </p:txBody>
      </p:sp>
      <p:graphicFrame>
        <p:nvGraphicFramePr>
          <p:cNvPr id="6" name="Content Placeholder 5">
            <a:extLst>
              <a:ext uri="{FF2B5EF4-FFF2-40B4-BE49-F238E27FC236}">
                <a16:creationId xmlns:a16="http://schemas.microsoft.com/office/drawing/2014/main" id="{60EDF50D-27B6-D93F-2CDE-433254C68BA3}"/>
              </a:ext>
            </a:extLst>
          </p:cNvPr>
          <p:cNvGraphicFramePr>
            <a:graphicFrameLocks noGrp="1"/>
          </p:cNvGraphicFramePr>
          <p:nvPr>
            <p:ph idx="1"/>
          </p:nvPr>
        </p:nvGraphicFramePr>
        <p:xfrm>
          <a:off x="4983163" y="0"/>
          <a:ext cx="634682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5908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42CF-4D2C-4D41-A089-3029EE0D428F}"/>
              </a:ext>
            </a:extLst>
          </p:cNvPr>
          <p:cNvSpPr>
            <a:spLocks noGrp="1"/>
          </p:cNvSpPr>
          <p:nvPr>
            <p:ph type="title"/>
          </p:nvPr>
        </p:nvSpPr>
        <p:spPr/>
        <p:txBody>
          <a:bodyPr anchor="ctr">
            <a:normAutofit/>
          </a:bodyPr>
          <a:lstStyle/>
          <a:p>
            <a:r>
              <a:rPr lang="en-US"/>
              <a:t>Attention</a:t>
            </a:r>
          </a:p>
        </p:txBody>
      </p:sp>
      <p:pic>
        <p:nvPicPr>
          <p:cNvPr id="5" name="Content Placeholder 4">
            <a:extLst>
              <a:ext uri="{FF2B5EF4-FFF2-40B4-BE49-F238E27FC236}">
                <a16:creationId xmlns:a16="http://schemas.microsoft.com/office/drawing/2014/main" id="{C84FF1E2-6C11-48BC-9280-2BB5AC5F983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noFill/>
        </p:spPr>
      </p:pic>
      <p:sp>
        <p:nvSpPr>
          <p:cNvPr id="3" name="Content Placeholder 2">
            <a:extLst>
              <a:ext uri="{FF2B5EF4-FFF2-40B4-BE49-F238E27FC236}">
                <a16:creationId xmlns:a16="http://schemas.microsoft.com/office/drawing/2014/main" id="{6307E5E1-E816-4158-BA91-9EF6D827804A}"/>
              </a:ext>
            </a:extLst>
          </p:cNvPr>
          <p:cNvSpPr>
            <a:spLocks noGrp="1"/>
          </p:cNvSpPr>
          <p:nvPr>
            <p:ph sz="half" idx="10"/>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Tactics for gaining attention include:</a:t>
            </a:r>
          </a:p>
          <a:p>
            <a:pPr lvl="1">
              <a:spcBef>
                <a:spcPts val="600"/>
              </a:spcBef>
              <a:buFont typeface="Wingdings" panose="05000000000000000000" pitchFamily="2" charset="2"/>
              <a:buChar char="§"/>
            </a:pPr>
            <a:r>
              <a:rPr lang="en-US" sz="2800" dirty="0"/>
              <a:t>Relating to the audience</a:t>
            </a:r>
          </a:p>
          <a:p>
            <a:pPr lvl="1">
              <a:spcBef>
                <a:spcPts val="600"/>
              </a:spcBef>
              <a:buFont typeface="Wingdings" panose="05000000000000000000" pitchFamily="2" charset="2"/>
              <a:buChar char="§"/>
            </a:pPr>
            <a:r>
              <a:rPr lang="en-US" sz="2800" dirty="0"/>
              <a:t>An interesting or dramatic story</a:t>
            </a:r>
          </a:p>
          <a:p>
            <a:pPr lvl="1">
              <a:spcBef>
                <a:spcPts val="600"/>
              </a:spcBef>
              <a:buFont typeface="Wingdings" panose="05000000000000000000" pitchFamily="2" charset="2"/>
              <a:buChar char="§"/>
            </a:pPr>
            <a:r>
              <a:rPr lang="en-US" sz="2800" dirty="0"/>
              <a:t>Arousing curiosity</a:t>
            </a:r>
          </a:p>
          <a:p>
            <a:pPr lvl="1">
              <a:spcBef>
                <a:spcPts val="600"/>
              </a:spcBef>
              <a:buFont typeface="Wingdings" panose="05000000000000000000" pitchFamily="2" charset="2"/>
              <a:buChar char="§"/>
            </a:pPr>
            <a:r>
              <a:rPr lang="en-US" sz="2800" dirty="0"/>
              <a:t>Posing a question</a:t>
            </a:r>
          </a:p>
          <a:p>
            <a:pPr lvl="1">
              <a:spcBef>
                <a:spcPts val="600"/>
              </a:spcBef>
              <a:buFont typeface="Wingdings" panose="05000000000000000000" pitchFamily="2" charset="2"/>
              <a:buChar char="§"/>
            </a:pPr>
            <a:r>
              <a:rPr lang="en-US" sz="2800" dirty="0"/>
              <a:t>Using a relevant quote</a:t>
            </a:r>
          </a:p>
          <a:p>
            <a:pPr lvl="1">
              <a:spcBef>
                <a:spcPts val="600"/>
              </a:spcBef>
              <a:buFont typeface="Wingdings" panose="05000000000000000000" pitchFamily="2" charset="2"/>
              <a:buChar char="§"/>
            </a:pPr>
            <a:r>
              <a:rPr lang="en-US" sz="2800" dirty="0"/>
              <a:t>Shocking statistics</a:t>
            </a:r>
          </a:p>
          <a:p>
            <a:pPr lvl="1">
              <a:spcBef>
                <a:spcPts val="600"/>
              </a:spcBef>
              <a:buFont typeface="Wingdings" panose="05000000000000000000" pitchFamily="2" charset="2"/>
              <a:buChar char="§"/>
            </a:pPr>
            <a:r>
              <a:rPr lang="en-US" sz="2800" dirty="0"/>
              <a:t>Bold visual aids, or</a:t>
            </a:r>
          </a:p>
          <a:p>
            <a:pPr lvl="1">
              <a:spcBef>
                <a:spcPts val="600"/>
              </a:spcBef>
              <a:buFont typeface="Wingdings" panose="05000000000000000000" pitchFamily="2" charset="2"/>
              <a:buChar char="§"/>
            </a:pPr>
            <a:r>
              <a:rPr lang="en-US" sz="2800" dirty="0"/>
              <a:t>Something showing the importance of the subject</a:t>
            </a:r>
          </a:p>
        </p:txBody>
      </p:sp>
      <p:sp>
        <p:nvSpPr>
          <p:cNvPr id="6" name="TextBox 5">
            <a:extLst>
              <a:ext uri="{FF2B5EF4-FFF2-40B4-BE49-F238E27FC236}">
                <a16:creationId xmlns:a16="http://schemas.microsoft.com/office/drawing/2014/main" id="{2836F093-C8D7-4BF9-9584-CB0451A3C158}"/>
              </a:ext>
            </a:extLst>
          </p:cNvPr>
          <p:cNvSpPr txBox="1"/>
          <p:nvPr/>
        </p:nvSpPr>
        <p:spPr>
          <a:xfrm>
            <a:off x="1014125" y="1907319"/>
            <a:ext cx="6103160" cy="2031325"/>
          </a:xfrm>
          <a:prstGeom prst="rect">
            <a:avLst/>
          </a:prstGeom>
        </p:spPr>
        <p:txBody>
          <a:bodyPr vert="horz" lIns="91440" tIns="45720" rIns="91440" bIns="45720" rtlCol="0" anchor="ctr">
            <a:normAutofit/>
          </a:bodyPr>
          <a:lstStyle>
            <a:lvl1pPr marL="344488" indent="-344488">
              <a:lnSpc>
                <a:spcPct val="90000"/>
              </a:lnSpc>
              <a:spcBef>
                <a:spcPts val="600"/>
              </a:spcBef>
              <a:buSzPct val="70000"/>
              <a:buFont typeface="Wingdings 3" panose="05040102010807070707" pitchFamily="18" charset="2"/>
              <a:buChar char="u"/>
              <a:defRPr sz="2800">
                <a:latin typeface="Open Sans" panose="020B0606030504020204" pitchFamily="34" charset="0"/>
                <a:ea typeface="Open Sans" panose="020B0606030504020204" pitchFamily="34" charset="0"/>
                <a:cs typeface="Open Sans" panose="020B0606030504020204" pitchFamily="34" charset="0"/>
              </a:defRPr>
            </a:lvl1pPr>
            <a:lvl2pPr marL="685800" lvl="1" indent="-228600">
              <a:lnSpc>
                <a:spcPct val="90000"/>
              </a:lnSpc>
              <a:spcBef>
                <a:spcPts val="600"/>
              </a:spcBef>
              <a:buFont typeface="Wingdings" panose="05000000000000000000" pitchFamily="2" charset="2"/>
              <a:buChar char="§"/>
              <a:defRPr sz="2800">
                <a:latin typeface="Open Sans" panose="020B0606030504020204" pitchFamily="34" charset="0"/>
                <a:ea typeface="Open Sans" panose="020B0606030504020204" pitchFamily="34" charset="0"/>
                <a:cs typeface="Open Sans" panose="020B0606030504020204" pitchFamily="34" charset="0"/>
              </a:defRPr>
            </a:lvl2pPr>
            <a:lvl3pPr marL="1143000" lvl="2" indent="-228600">
              <a:lnSpc>
                <a:spcPct val="90000"/>
              </a:lnSpc>
              <a:spcBef>
                <a:spcPts val="600"/>
              </a:spcBef>
              <a:buSzPct val="70000"/>
              <a:buFont typeface="Wingdings" panose="05000000000000000000" pitchFamily="2" charset="2"/>
              <a:buChar char="§"/>
              <a:defRPr sz="2800">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SzPct val="70000"/>
              <a:buFont typeface="Wingdings" panose="05000000000000000000" pitchFamily="2" charset="2"/>
              <a:buChar char="§"/>
              <a:defRPr>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SzPct val="70000"/>
              <a:buFont typeface="Wingdings" panose="05000000000000000000" pitchFamily="2" charset="2"/>
              <a:buChar char="§"/>
              <a:defRPr>
                <a:latin typeface="Open Sans" panose="020B0606030504020204" pitchFamily="34" charset="0"/>
                <a:ea typeface="Open Sans" panose="020B0606030504020204" pitchFamily="34" charset="0"/>
                <a:cs typeface="Open Sans" panose="020B06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a:p>
        </p:txBody>
      </p:sp>
    </p:spTree>
    <p:extLst>
      <p:ext uri="{BB962C8B-B14F-4D97-AF65-F5344CB8AC3E}">
        <p14:creationId xmlns:p14="http://schemas.microsoft.com/office/powerpoint/2010/main" val="4158355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42CF-4D2C-4D41-A089-3029EE0D428F}"/>
              </a:ext>
            </a:extLst>
          </p:cNvPr>
          <p:cNvSpPr>
            <a:spLocks noGrp="1"/>
          </p:cNvSpPr>
          <p:nvPr>
            <p:ph type="title"/>
          </p:nvPr>
        </p:nvSpPr>
        <p:spPr/>
        <p:txBody>
          <a:bodyPr anchor="ctr">
            <a:normAutofit/>
          </a:bodyPr>
          <a:lstStyle/>
          <a:p>
            <a:pPr>
              <a:spcBef>
                <a:spcPts val="600"/>
              </a:spcBef>
              <a:buSzPct val="70000"/>
            </a:pPr>
            <a:r>
              <a:rPr lang="en-US"/>
              <a:t>Need</a:t>
            </a:r>
          </a:p>
        </p:txBody>
      </p:sp>
      <p:pic>
        <p:nvPicPr>
          <p:cNvPr id="5" name="Content Placeholder 4">
            <a:extLst>
              <a:ext uri="{FF2B5EF4-FFF2-40B4-BE49-F238E27FC236}">
                <a16:creationId xmlns:a16="http://schemas.microsoft.com/office/drawing/2014/main" id="{C84FF1E2-6C11-48BC-9280-2BB5AC5F983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xfrm>
            <a:off x="498894" y="1927081"/>
            <a:ext cx="1845425" cy="4156364"/>
          </a:xfrm>
          <a:prstGeom prst="rect">
            <a:avLst/>
          </a:prstGeom>
          <a:noFill/>
        </p:spPr>
      </p:pic>
      <p:sp>
        <p:nvSpPr>
          <p:cNvPr id="3" name="Content Placeholder 2">
            <a:extLst>
              <a:ext uri="{FF2B5EF4-FFF2-40B4-BE49-F238E27FC236}">
                <a16:creationId xmlns:a16="http://schemas.microsoft.com/office/drawing/2014/main" id="{6307E5E1-E816-4158-BA91-9EF6D827804A}"/>
              </a:ext>
            </a:extLst>
          </p:cNvPr>
          <p:cNvSpPr>
            <a:spLocks noGrp="1"/>
          </p:cNvSpPr>
          <p:nvPr>
            <p:ph sz="half" idx="10"/>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a:t>Describe the problem and its significance</a:t>
            </a:r>
          </a:p>
          <a:p>
            <a:pPr marL="344488" indent="-344488">
              <a:spcBef>
                <a:spcPts val="600"/>
              </a:spcBef>
              <a:buSzPct val="70000"/>
              <a:buFont typeface="Wingdings 3" panose="05040102010807070707" pitchFamily="18" charset="2"/>
              <a:buChar char="u"/>
            </a:pPr>
            <a:r>
              <a:rPr lang="en-US"/>
              <a:t>Stress that the problem will not change without acting</a:t>
            </a:r>
          </a:p>
          <a:p>
            <a:pPr marL="344488" indent="-344488">
              <a:spcBef>
                <a:spcPts val="600"/>
              </a:spcBef>
              <a:buSzPct val="70000"/>
              <a:buFont typeface="Wingdings 3" panose="05040102010807070707" pitchFamily="18" charset="2"/>
              <a:buChar char="u"/>
            </a:pPr>
            <a:r>
              <a:rPr lang="en-US"/>
              <a:t>Convince the audience that it is a need that will affect them</a:t>
            </a:r>
          </a:p>
        </p:txBody>
      </p:sp>
    </p:spTree>
    <p:extLst>
      <p:ext uri="{BB962C8B-B14F-4D97-AF65-F5344CB8AC3E}">
        <p14:creationId xmlns:p14="http://schemas.microsoft.com/office/powerpoint/2010/main" val="349176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54DFFF-450B-46BE-8BFF-FB7446A36DEA}"/>
              </a:ext>
            </a:extLst>
          </p:cNvPr>
          <p:cNvSpPr>
            <a:spLocks noGrp="1"/>
          </p:cNvSpPr>
          <p:nvPr>
            <p:ph idx="1"/>
          </p:nvPr>
        </p:nvSpPr>
        <p:spPr/>
        <p:txBody>
          <a:bodyPr/>
          <a:lstStyle/>
          <a:p>
            <a:pPr marL="0" indent="0" algn="ctr">
              <a:buNone/>
            </a:pPr>
            <a:r>
              <a:rPr lang="en-US" sz="3200" b="1">
                <a:latin typeface="Trebuchet MS" panose="020B0603020202020204" pitchFamily="34" charset="0"/>
                <a:ea typeface="Open Sans" panose="020B0606030504020204" pitchFamily="34" charset="0"/>
                <a:cs typeface="Open Sans" panose="020B0606030504020204" pitchFamily="34" charset="0"/>
              </a:rPr>
              <a:t>Program Disclaimer</a:t>
            </a:r>
          </a:p>
          <a:p>
            <a:pPr marL="0" indent="0" algn="ctr">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a:latin typeface="Open Sans" panose="020B0606030504020204" pitchFamily="34" charset="0"/>
                <a:ea typeface="Open Sans" panose="020B0606030504020204" pitchFamily="34" charset="0"/>
                <a:cs typeface="Open Sans" panose="020B0606030504020204" pitchFamily="34" charset="0"/>
              </a:rPr>
              <a:t>The concepts taught in this program are what </a:t>
            </a:r>
            <a:r>
              <a:rPr lang="en-US" b="1">
                <a:solidFill>
                  <a:srgbClr val="64092C"/>
                </a:solidFill>
                <a:latin typeface="Open Sans" panose="020B0606030504020204" pitchFamily="34" charset="0"/>
                <a:ea typeface="Open Sans" panose="020B0606030504020204" pitchFamily="34" charset="0"/>
                <a:cs typeface="Open Sans" panose="020B0606030504020204" pitchFamily="34" charset="0"/>
              </a:rPr>
              <a:t>CLEAR</a:t>
            </a:r>
            <a:r>
              <a:rPr lang="en-US">
                <a:latin typeface="Open Sans" panose="020B0606030504020204" pitchFamily="34" charset="0"/>
                <a:ea typeface="Open Sans" panose="020B0606030504020204" pitchFamily="34" charset="0"/>
                <a:cs typeface="Open Sans" panose="020B0606030504020204" pitchFamily="34" charset="0"/>
              </a:rPr>
              <a:t> deems as best practice. However, agency polices, and procedures supersede the concepts taught in this program.</a:t>
            </a:r>
          </a:p>
        </p:txBody>
      </p:sp>
    </p:spTree>
    <p:extLst>
      <p:ext uri="{BB962C8B-B14F-4D97-AF65-F5344CB8AC3E}">
        <p14:creationId xmlns:p14="http://schemas.microsoft.com/office/powerpoint/2010/main" val="3469723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42CF-4D2C-4D41-A089-3029EE0D428F}"/>
              </a:ext>
            </a:extLst>
          </p:cNvPr>
          <p:cNvSpPr>
            <a:spLocks noGrp="1"/>
          </p:cNvSpPr>
          <p:nvPr>
            <p:ph type="title"/>
          </p:nvPr>
        </p:nvSpPr>
        <p:spPr/>
        <p:txBody>
          <a:bodyPr anchor="ctr">
            <a:normAutofit/>
          </a:bodyPr>
          <a:lstStyle/>
          <a:p>
            <a:r>
              <a:rPr lang="en-US"/>
              <a:t>Satisfaction</a:t>
            </a:r>
          </a:p>
        </p:txBody>
      </p:sp>
      <p:pic>
        <p:nvPicPr>
          <p:cNvPr id="5" name="Content Placeholder 4">
            <a:extLst>
              <a:ext uri="{FF2B5EF4-FFF2-40B4-BE49-F238E27FC236}">
                <a16:creationId xmlns:a16="http://schemas.microsoft.com/office/drawing/2014/main" id="{C84FF1E2-6C11-48BC-9280-2BB5AC5F983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374650" y="3306822"/>
            <a:ext cx="2093913" cy="1396882"/>
          </a:xfrm>
          <a:prstGeom prst="rect">
            <a:avLst/>
          </a:prstGeom>
          <a:noFill/>
        </p:spPr>
      </p:pic>
      <p:sp>
        <p:nvSpPr>
          <p:cNvPr id="3" name="Content Placeholder 2">
            <a:extLst>
              <a:ext uri="{FF2B5EF4-FFF2-40B4-BE49-F238E27FC236}">
                <a16:creationId xmlns:a16="http://schemas.microsoft.com/office/drawing/2014/main" id="{6307E5E1-E816-4158-BA91-9EF6D827804A}"/>
              </a:ext>
            </a:extLst>
          </p:cNvPr>
          <p:cNvSpPr>
            <a:spLocks noGrp="1"/>
          </p:cNvSpPr>
          <p:nvPr>
            <p:ph sz="half" idx="10"/>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Describe how your position will meet the need</a:t>
            </a:r>
          </a:p>
          <a:p>
            <a:pPr marL="344488" indent="-344488">
              <a:spcBef>
                <a:spcPts val="600"/>
              </a:spcBef>
              <a:buSzPct val="70000"/>
              <a:buFont typeface="Wingdings 3" panose="05040102010807070707" pitchFamily="18" charset="2"/>
              <a:buChar char="u"/>
            </a:pPr>
            <a:r>
              <a:rPr lang="en-US" dirty="0"/>
              <a:t>Provide solutions and a plan of action by asking:</a:t>
            </a:r>
          </a:p>
          <a:p>
            <a:pPr lvl="1">
              <a:spcBef>
                <a:spcPts val="600"/>
              </a:spcBef>
              <a:buFont typeface="Wingdings" panose="05000000000000000000" pitchFamily="2" charset="2"/>
              <a:buChar char="§"/>
            </a:pPr>
            <a:r>
              <a:rPr lang="en-US" sz="2800" dirty="0"/>
              <a:t>"What are all of the possible ways that this problem can be solved?" </a:t>
            </a:r>
          </a:p>
          <a:p>
            <a:pPr marL="344488" indent="-344488">
              <a:spcBef>
                <a:spcPts val="600"/>
              </a:spcBef>
              <a:buSzPct val="70000"/>
              <a:buFont typeface="Wingdings 3" panose="05040102010807070707" pitchFamily="18" charset="2"/>
              <a:buChar char="u"/>
            </a:pPr>
            <a:r>
              <a:rPr lang="en-US" dirty="0"/>
              <a:t>Describes benefits to come or negative consequences to avoid</a:t>
            </a:r>
          </a:p>
        </p:txBody>
      </p:sp>
    </p:spTree>
    <p:extLst>
      <p:ext uri="{BB962C8B-B14F-4D97-AF65-F5344CB8AC3E}">
        <p14:creationId xmlns:p14="http://schemas.microsoft.com/office/powerpoint/2010/main" val="834368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42CF-4D2C-4D41-A089-3029EE0D428F}"/>
              </a:ext>
            </a:extLst>
          </p:cNvPr>
          <p:cNvSpPr>
            <a:spLocks noGrp="1"/>
          </p:cNvSpPr>
          <p:nvPr>
            <p:ph type="title"/>
          </p:nvPr>
        </p:nvSpPr>
        <p:spPr/>
        <p:txBody>
          <a:bodyPr anchor="ctr">
            <a:normAutofit/>
          </a:bodyPr>
          <a:lstStyle/>
          <a:p>
            <a:r>
              <a:rPr lang="en-US"/>
              <a:t>Visualization</a:t>
            </a:r>
          </a:p>
        </p:txBody>
      </p:sp>
      <p:pic>
        <p:nvPicPr>
          <p:cNvPr id="5" name="Content Placeholder 4">
            <a:extLst>
              <a:ext uri="{FF2B5EF4-FFF2-40B4-BE49-F238E27FC236}">
                <a16:creationId xmlns:a16="http://schemas.microsoft.com/office/drawing/2014/main" id="{C84FF1E2-6C11-48BC-9280-2BB5AC5F983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374650" y="2595658"/>
            <a:ext cx="2093913" cy="2819210"/>
          </a:xfrm>
          <a:prstGeom prst="rect">
            <a:avLst/>
          </a:prstGeom>
          <a:noFill/>
        </p:spPr>
      </p:pic>
      <p:sp>
        <p:nvSpPr>
          <p:cNvPr id="3" name="Content Placeholder 2">
            <a:extLst>
              <a:ext uri="{FF2B5EF4-FFF2-40B4-BE49-F238E27FC236}">
                <a16:creationId xmlns:a16="http://schemas.microsoft.com/office/drawing/2014/main" id="{6307E5E1-E816-4158-BA91-9EF6D827804A}"/>
              </a:ext>
            </a:extLst>
          </p:cNvPr>
          <p:cNvSpPr>
            <a:spLocks noGrp="1"/>
          </p:cNvSpPr>
          <p:nvPr>
            <p:ph sz="half" idx="10"/>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a:t>Move audience to see the proposed solution as best option</a:t>
            </a:r>
          </a:p>
          <a:p>
            <a:pPr marL="344488" indent="-344488">
              <a:spcBef>
                <a:spcPts val="600"/>
              </a:spcBef>
              <a:buSzPct val="70000"/>
              <a:buFont typeface="Wingdings 3" panose="05040102010807070707" pitchFamily="18" charset="2"/>
              <a:buChar char="u"/>
            </a:pPr>
            <a:r>
              <a:rPr lang="en-US"/>
              <a:t>Use verbal depictions of the end product of the solution</a:t>
            </a:r>
          </a:p>
        </p:txBody>
      </p:sp>
    </p:spTree>
    <p:extLst>
      <p:ext uri="{BB962C8B-B14F-4D97-AF65-F5344CB8AC3E}">
        <p14:creationId xmlns:p14="http://schemas.microsoft.com/office/powerpoint/2010/main" val="4051898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42CF-4D2C-4D41-A089-3029EE0D428F}"/>
              </a:ext>
            </a:extLst>
          </p:cNvPr>
          <p:cNvSpPr>
            <a:spLocks noGrp="1"/>
          </p:cNvSpPr>
          <p:nvPr>
            <p:ph type="title"/>
          </p:nvPr>
        </p:nvSpPr>
        <p:spPr/>
        <p:txBody>
          <a:bodyPr anchor="ctr">
            <a:normAutofit/>
          </a:bodyPr>
          <a:lstStyle/>
          <a:p>
            <a:r>
              <a:rPr lang="en-US"/>
              <a:t>Action</a:t>
            </a:r>
          </a:p>
        </p:txBody>
      </p:sp>
      <p:pic>
        <p:nvPicPr>
          <p:cNvPr id="5" name="Content Placeholder 4">
            <a:extLst>
              <a:ext uri="{FF2B5EF4-FFF2-40B4-BE49-F238E27FC236}">
                <a16:creationId xmlns:a16="http://schemas.microsoft.com/office/drawing/2014/main" id="{C84FF1E2-6C11-48BC-9280-2BB5AC5F983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374650" y="2452382"/>
            <a:ext cx="2093913" cy="3105762"/>
          </a:xfrm>
          <a:prstGeom prst="rect">
            <a:avLst/>
          </a:prstGeom>
          <a:noFill/>
        </p:spPr>
      </p:pic>
      <p:sp>
        <p:nvSpPr>
          <p:cNvPr id="3" name="Content Placeholder 2">
            <a:extLst>
              <a:ext uri="{FF2B5EF4-FFF2-40B4-BE49-F238E27FC236}">
                <a16:creationId xmlns:a16="http://schemas.microsoft.com/office/drawing/2014/main" id="{6307E5E1-E816-4158-BA91-9EF6D827804A}"/>
              </a:ext>
            </a:extLst>
          </p:cNvPr>
          <p:cNvSpPr>
            <a:spLocks noGrp="1"/>
          </p:cNvSpPr>
          <p:nvPr>
            <p:ph sz="half" idx="10"/>
          </p:nvPr>
        </p:nvSpPr>
        <p:spPr/>
        <p:txBody>
          <a:bodyPr vert="horz" lIns="91440" tIns="45720" rIns="91440" bIns="45720" rtlCol="0" anchor="ctr">
            <a:normAutofit/>
          </a:bodyPr>
          <a:lstStyle/>
          <a:p>
            <a:pPr marL="0" indent="0" algn="ctr">
              <a:spcBef>
                <a:spcPts val="600"/>
              </a:spcBef>
              <a:buSzPct val="70000"/>
              <a:buNone/>
            </a:pPr>
            <a:r>
              <a:rPr lang="en-US"/>
              <a:t>Prompt the audience to implement the solution</a:t>
            </a:r>
          </a:p>
        </p:txBody>
      </p:sp>
    </p:spTree>
    <p:extLst>
      <p:ext uri="{BB962C8B-B14F-4D97-AF65-F5344CB8AC3E}">
        <p14:creationId xmlns:p14="http://schemas.microsoft.com/office/powerpoint/2010/main" val="1526159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D632-51F3-419D-BE10-35699AB04A29}"/>
              </a:ext>
            </a:extLst>
          </p:cNvPr>
          <p:cNvSpPr>
            <a:spLocks noGrp="1"/>
          </p:cNvSpPr>
          <p:nvPr>
            <p:ph type="title"/>
          </p:nvPr>
        </p:nvSpPr>
        <p:spPr/>
        <p:txBody>
          <a:bodyPr anchor="ctr">
            <a:normAutofit/>
          </a:bodyPr>
          <a:lstStyle/>
          <a:p>
            <a:r>
              <a:rPr lang="en-US"/>
              <a:t>The Stephen Toulmin Model</a:t>
            </a:r>
          </a:p>
        </p:txBody>
      </p:sp>
      <p:pic>
        <p:nvPicPr>
          <p:cNvPr id="5" name="Content Placeholder 4">
            <a:extLst>
              <a:ext uri="{FF2B5EF4-FFF2-40B4-BE49-F238E27FC236}">
                <a16:creationId xmlns:a16="http://schemas.microsoft.com/office/drawing/2014/main" id="{52B39441-C7BC-46E7-90D8-76AC440CF3F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701090" y="778635"/>
            <a:ext cx="4910970" cy="5300730"/>
          </a:xfrm>
          <a:prstGeom prst="rect">
            <a:avLst/>
          </a:prstGeom>
          <a:noFill/>
        </p:spPr>
      </p:pic>
    </p:spTree>
    <p:extLst>
      <p:ext uri="{BB962C8B-B14F-4D97-AF65-F5344CB8AC3E}">
        <p14:creationId xmlns:p14="http://schemas.microsoft.com/office/powerpoint/2010/main" val="2584836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D632-51F3-419D-BE10-35699AB04A29}"/>
              </a:ext>
            </a:extLst>
          </p:cNvPr>
          <p:cNvSpPr>
            <a:spLocks noGrp="1"/>
          </p:cNvSpPr>
          <p:nvPr>
            <p:ph type="title"/>
          </p:nvPr>
        </p:nvSpPr>
        <p:spPr/>
        <p:txBody>
          <a:bodyPr anchor="ctr">
            <a:normAutofit/>
          </a:bodyPr>
          <a:lstStyle/>
          <a:p>
            <a:r>
              <a:rPr lang="en-US"/>
              <a:t>Claim</a:t>
            </a:r>
          </a:p>
        </p:txBody>
      </p:sp>
      <p:graphicFrame>
        <p:nvGraphicFramePr>
          <p:cNvPr id="7" name="Content Placeholder 2">
            <a:extLst>
              <a:ext uri="{FF2B5EF4-FFF2-40B4-BE49-F238E27FC236}">
                <a16:creationId xmlns:a16="http://schemas.microsoft.com/office/drawing/2014/main" id="{33B45304-7B39-DAE0-4B65-6E6C10C4B018}"/>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2895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D632-51F3-419D-BE10-35699AB04A29}"/>
              </a:ext>
            </a:extLst>
          </p:cNvPr>
          <p:cNvSpPr>
            <a:spLocks noGrp="1"/>
          </p:cNvSpPr>
          <p:nvPr>
            <p:ph type="title"/>
          </p:nvPr>
        </p:nvSpPr>
        <p:spPr/>
        <p:txBody>
          <a:bodyPr anchor="ctr">
            <a:normAutofit/>
          </a:bodyPr>
          <a:lstStyle/>
          <a:p>
            <a:r>
              <a:rPr lang="en-US"/>
              <a:t>Grounds</a:t>
            </a:r>
          </a:p>
        </p:txBody>
      </p:sp>
      <p:graphicFrame>
        <p:nvGraphicFramePr>
          <p:cNvPr id="7" name="Content Placeholder 2">
            <a:extLst>
              <a:ext uri="{FF2B5EF4-FFF2-40B4-BE49-F238E27FC236}">
                <a16:creationId xmlns:a16="http://schemas.microsoft.com/office/drawing/2014/main" id="{33B45304-7B39-DAE0-4B65-6E6C10C4B018}"/>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9619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D632-51F3-419D-BE10-35699AB04A29}"/>
              </a:ext>
            </a:extLst>
          </p:cNvPr>
          <p:cNvSpPr>
            <a:spLocks noGrp="1"/>
          </p:cNvSpPr>
          <p:nvPr>
            <p:ph type="title"/>
          </p:nvPr>
        </p:nvSpPr>
        <p:spPr/>
        <p:txBody>
          <a:bodyPr anchor="ctr">
            <a:normAutofit/>
          </a:bodyPr>
          <a:lstStyle/>
          <a:p>
            <a:r>
              <a:rPr lang="en-US"/>
              <a:t>Warrant</a:t>
            </a:r>
          </a:p>
        </p:txBody>
      </p:sp>
      <p:graphicFrame>
        <p:nvGraphicFramePr>
          <p:cNvPr id="7" name="Content Placeholder 2">
            <a:extLst>
              <a:ext uri="{FF2B5EF4-FFF2-40B4-BE49-F238E27FC236}">
                <a16:creationId xmlns:a16="http://schemas.microsoft.com/office/drawing/2014/main" id="{33B45304-7B39-DAE0-4B65-6E6C10C4B018}"/>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649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D632-51F3-419D-BE10-35699AB04A29}"/>
              </a:ext>
            </a:extLst>
          </p:cNvPr>
          <p:cNvSpPr>
            <a:spLocks noGrp="1"/>
          </p:cNvSpPr>
          <p:nvPr>
            <p:ph type="title"/>
          </p:nvPr>
        </p:nvSpPr>
        <p:spPr/>
        <p:txBody>
          <a:bodyPr anchor="ctr">
            <a:normAutofit/>
          </a:bodyPr>
          <a:lstStyle/>
          <a:p>
            <a:r>
              <a:rPr lang="en-US" sz="3600" b="1">
                <a:effectLst/>
                <a:latin typeface="Calibri" panose="020F0502020204030204" pitchFamily="34" charset="0"/>
                <a:ea typeface="Times New Roman" panose="02020603050405020304" pitchFamily="18" charset="0"/>
                <a:cs typeface="Times New Roman" panose="02020603050405020304" pitchFamily="18" charset="0"/>
              </a:rPr>
              <a:t>Backing</a:t>
            </a:r>
            <a:endParaRPr lang="en-US"/>
          </a:p>
        </p:txBody>
      </p:sp>
      <p:graphicFrame>
        <p:nvGraphicFramePr>
          <p:cNvPr id="7" name="Content Placeholder 2">
            <a:extLst>
              <a:ext uri="{FF2B5EF4-FFF2-40B4-BE49-F238E27FC236}">
                <a16:creationId xmlns:a16="http://schemas.microsoft.com/office/drawing/2014/main" id="{33B45304-7B39-DAE0-4B65-6E6C10C4B018}"/>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2673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D632-51F3-419D-BE10-35699AB04A29}"/>
              </a:ext>
            </a:extLst>
          </p:cNvPr>
          <p:cNvSpPr>
            <a:spLocks noGrp="1"/>
          </p:cNvSpPr>
          <p:nvPr>
            <p:ph type="title"/>
          </p:nvPr>
        </p:nvSpPr>
        <p:spPr/>
        <p:txBody>
          <a:bodyPr anchor="ctr">
            <a:normAutofit/>
          </a:bodyPr>
          <a:lstStyle/>
          <a:p>
            <a:r>
              <a:rPr lang="en-US" sz="3600" b="1">
                <a:effectLst/>
                <a:latin typeface="Calibri" panose="020F0502020204030204" pitchFamily="34" charset="0"/>
                <a:ea typeface="Times New Roman" panose="02020603050405020304" pitchFamily="18" charset="0"/>
                <a:cs typeface="Times New Roman" panose="02020603050405020304" pitchFamily="18" charset="0"/>
              </a:rPr>
              <a:t>Qualifier</a:t>
            </a:r>
            <a:endParaRPr lang="en-US"/>
          </a:p>
        </p:txBody>
      </p:sp>
      <p:graphicFrame>
        <p:nvGraphicFramePr>
          <p:cNvPr id="7" name="Content Placeholder 2">
            <a:extLst>
              <a:ext uri="{FF2B5EF4-FFF2-40B4-BE49-F238E27FC236}">
                <a16:creationId xmlns:a16="http://schemas.microsoft.com/office/drawing/2014/main" id="{33B45304-7B39-DAE0-4B65-6E6C10C4B018}"/>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7451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D632-51F3-419D-BE10-35699AB04A29}"/>
              </a:ext>
            </a:extLst>
          </p:cNvPr>
          <p:cNvSpPr>
            <a:spLocks noGrp="1"/>
          </p:cNvSpPr>
          <p:nvPr>
            <p:ph type="title"/>
          </p:nvPr>
        </p:nvSpPr>
        <p:spPr/>
        <p:txBody>
          <a:bodyPr anchor="ctr">
            <a:normAutofit/>
          </a:bodyPr>
          <a:lstStyle/>
          <a:p>
            <a:r>
              <a:rPr lang="en-US" sz="3600" b="1">
                <a:effectLst/>
                <a:latin typeface="Calibri" panose="020F0502020204030204" pitchFamily="34" charset="0"/>
                <a:ea typeface="Times New Roman" panose="02020603050405020304" pitchFamily="18" charset="0"/>
                <a:cs typeface="Times New Roman" panose="02020603050405020304" pitchFamily="18" charset="0"/>
              </a:rPr>
              <a:t>Rebuttal</a:t>
            </a:r>
            <a:endParaRPr lang="en-US"/>
          </a:p>
        </p:txBody>
      </p:sp>
      <p:graphicFrame>
        <p:nvGraphicFramePr>
          <p:cNvPr id="7" name="Content Placeholder 2">
            <a:extLst>
              <a:ext uri="{FF2B5EF4-FFF2-40B4-BE49-F238E27FC236}">
                <a16:creationId xmlns:a16="http://schemas.microsoft.com/office/drawing/2014/main" id="{33B45304-7B39-DAE0-4B65-6E6C10C4B018}"/>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6307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54DFFF-450B-46BE-8BFF-FB7446A36DEA}"/>
              </a:ext>
            </a:extLst>
          </p:cNvPr>
          <p:cNvSpPr>
            <a:spLocks noGrp="1"/>
          </p:cNvSpPr>
          <p:nvPr>
            <p:ph idx="1"/>
          </p:nvPr>
        </p:nvSpPr>
        <p:spPr/>
        <p:txBody>
          <a:bodyPr>
            <a:normAutofit/>
          </a:bodyPr>
          <a:lstStyle/>
          <a:p>
            <a:pPr marL="0" indent="0" algn="ctr" fontAlgn="base">
              <a:buNone/>
            </a:pPr>
            <a:r>
              <a:rPr lang="en-GB" sz="3200" b="1">
                <a:solidFill>
                  <a:srgbClr val="000000"/>
                </a:solidFill>
                <a:latin typeface="Open Sans" panose="020B0606030504020204" pitchFamily="34" charset="0"/>
              </a:rPr>
              <a:t>Disclaimer</a:t>
            </a:r>
            <a:r>
              <a:rPr lang="en-US" sz="3200">
                <a:solidFill>
                  <a:srgbClr val="000000"/>
                </a:solidFill>
                <a:latin typeface="Open Sans" panose="020B0606030504020204" pitchFamily="34" charset="0"/>
              </a:rPr>
              <a:t>​</a:t>
            </a:r>
          </a:p>
          <a:p>
            <a:pPr marL="0" indent="0" algn="ctr" fontAlgn="base">
              <a:buNone/>
            </a:pPr>
            <a:endParaRPr lang="en-GB" sz="3200">
              <a:solidFill>
                <a:srgbClr val="000000"/>
              </a:solidFill>
              <a:latin typeface="Arial" panose="020B0604020202020204" pitchFamily="34" charset="0"/>
            </a:endParaRPr>
          </a:p>
          <a:p>
            <a:pPr fontAlgn="base">
              <a:buSzPct val="100000"/>
              <a:buFont typeface="+mj-lt"/>
              <a:buAutoNum type="arabicPeriod"/>
            </a:pPr>
            <a:r>
              <a:rPr lang="en-GB" sz="2400">
                <a:solidFill>
                  <a:srgbClr val="000000"/>
                </a:solidFill>
                <a:latin typeface="Open Sans" panose="020B0606030504020204" pitchFamily="34" charset="0"/>
              </a:rPr>
              <a:t>CLEAR is a place for novel, thoughtful, non-partisan debate, undertaken inclusively and respectfully. Those who contribute to the debate speak in their own capacity and do not necessarily represent the view(s) of CLEAR. </a:t>
            </a:r>
            <a:r>
              <a:rPr lang="en-US" sz="2400">
                <a:solidFill>
                  <a:srgbClr val="000000"/>
                </a:solidFill>
                <a:latin typeface="Open Sans" panose="020B0606030504020204" pitchFamily="34" charset="0"/>
              </a:rPr>
              <a:t>​​</a:t>
            </a:r>
          </a:p>
          <a:p>
            <a:pPr marL="0" indent="0" fontAlgn="base">
              <a:buSzPct val="100000"/>
              <a:buNone/>
            </a:pPr>
            <a:endParaRPr lang="en-US" sz="2400">
              <a:solidFill>
                <a:srgbClr val="000000"/>
              </a:solidFill>
              <a:latin typeface="Open Sans" panose="020B0606030504020204" pitchFamily="34" charset="0"/>
            </a:endParaRPr>
          </a:p>
          <a:p>
            <a:pPr fontAlgn="base">
              <a:buSzPct val="100000"/>
              <a:buFont typeface="+mj-lt"/>
              <a:buAutoNum type="arabicPeriod" startAt="2"/>
            </a:pPr>
            <a:r>
              <a:rPr lang="en-GB" sz="2400">
                <a:solidFill>
                  <a:srgbClr val="000000"/>
                </a:solidFill>
                <a:latin typeface="Open Sans" panose="020B0606030504020204" pitchFamily="34" charset="0"/>
              </a:rPr>
              <a:t>CLEAR provides a space in which contentious issues can be safely and respectfully discussed, grounded in a sound body of professional regulatory knowledge.</a:t>
            </a:r>
            <a:r>
              <a:rPr lang="en-US" sz="2400">
                <a:solidFill>
                  <a:srgbClr val="000000"/>
                </a:solidFill>
                <a:latin typeface="Open Sans" panose="020B0606030504020204" pitchFamily="34" charset="0"/>
              </a:rPr>
              <a:t>​</a:t>
            </a:r>
          </a:p>
          <a:p>
            <a:pPr marL="0" indent="0" fontAlgn="base">
              <a:buSzPct val="100000"/>
              <a:buNone/>
            </a:pPr>
            <a:endParaRPr lang="en-US" sz="2400">
              <a:solidFill>
                <a:srgbClr val="000000"/>
              </a:solidFill>
              <a:latin typeface="Open Sans" panose="020B0606030504020204" pitchFamily="34" charset="0"/>
            </a:endParaRPr>
          </a:p>
          <a:p>
            <a:pPr fontAlgn="base">
              <a:buSzPct val="100000"/>
              <a:buFont typeface="+mj-lt"/>
              <a:buAutoNum type="arabicPeriod" startAt="3"/>
            </a:pPr>
            <a:r>
              <a:rPr lang="en-GB" sz="2400">
                <a:solidFill>
                  <a:srgbClr val="000000"/>
                </a:solidFill>
                <a:latin typeface="Open Sans" panose="020B0606030504020204" pitchFamily="34" charset="0"/>
              </a:rPr>
              <a:t>Acting in the public interest, regulations, and the views of regulators and the wider public, evolve over time. Discussions at CLEAR reflect this evolution of thinking, encompassing a wide variety of considered opinion.</a:t>
            </a:r>
            <a:r>
              <a:rPr lang="en-US" sz="2400">
                <a:solidFill>
                  <a:srgbClr val="000000"/>
                </a:solidFill>
                <a:latin typeface="Open Sans" panose="020B0606030504020204" pitchFamily="34" charset="0"/>
              </a:rPr>
              <a:t>​</a:t>
            </a:r>
          </a:p>
        </p:txBody>
      </p:sp>
    </p:spTree>
    <p:extLst>
      <p:ext uri="{BB962C8B-B14F-4D97-AF65-F5344CB8AC3E}">
        <p14:creationId xmlns:p14="http://schemas.microsoft.com/office/powerpoint/2010/main" val="1534856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E6BF-585F-44FE-9D2A-D6268E59A985}"/>
              </a:ext>
            </a:extLst>
          </p:cNvPr>
          <p:cNvSpPr>
            <a:spLocks noGrp="1"/>
          </p:cNvSpPr>
          <p:nvPr>
            <p:ph type="title"/>
          </p:nvPr>
        </p:nvSpPr>
        <p:spPr/>
        <p:txBody>
          <a:bodyPr/>
          <a:lstStyle/>
          <a:p>
            <a:r>
              <a:rPr lang="en-US"/>
              <a:t>Successful Presentation Skills</a:t>
            </a:r>
          </a:p>
        </p:txBody>
      </p:sp>
    </p:spTree>
    <p:extLst>
      <p:ext uri="{BB962C8B-B14F-4D97-AF65-F5344CB8AC3E}">
        <p14:creationId xmlns:p14="http://schemas.microsoft.com/office/powerpoint/2010/main" val="3919939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9A10-E477-4075-87E4-A00DBBEBB02C}"/>
              </a:ext>
            </a:extLst>
          </p:cNvPr>
          <p:cNvSpPr>
            <a:spLocks noGrp="1"/>
          </p:cNvSpPr>
          <p:nvPr>
            <p:ph type="title"/>
          </p:nvPr>
        </p:nvSpPr>
        <p:spPr/>
        <p:txBody>
          <a:bodyPr/>
          <a:lstStyle/>
          <a:p>
            <a:r>
              <a:rPr lang="en-US"/>
              <a:t>Preparation</a:t>
            </a:r>
          </a:p>
        </p:txBody>
      </p:sp>
      <p:pic>
        <p:nvPicPr>
          <p:cNvPr id="5" name="Content Placeholder 4" descr="Person making bread dough">
            <a:extLst>
              <a:ext uri="{FF2B5EF4-FFF2-40B4-BE49-F238E27FC236}">
                <a16:creationId xmlns:a16="http://schemas.microsoft.com/office/drawing/2014/main" id="{D7510CC1-42B9-4D6B-8CB7-03D5129B57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3163" y="1313392"/>
            <a:ext cx="6346825" cy="4231216"/>
          </a:xfrm>
        </p:spPr>
      </p:pic>
    </p:spTree>
    <p:extLst>
      <p:ext uri="{BB962C8B-B14F-4D97-AF65-F5344CB8AC3E}">
        <p14:creationId xmlns:p14="http://schemas.microsoft.com/office/powerpoint/2010/main" val="2850958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698B-54D5-44E7-9304-60503B7ED5E1}"/>
              </a:ext>
            </a:extLst>
          </p:cNvPr>
          <p:cNvSpPr>
            <a:spLocks noGrp="1"/>
          </p:cNvSpPr>
          <p:nvPr>
            <p:ph type="title"/>
          </p:nvPr>
        </p:nvSpPr>
        <p:spPr/>
        <p:txBody>
          <a:bodyPr anchor="ctr">
            <a:normAutofit/>
          </a:bodyPr>
          <a:lstStyle/>
          <a:p>
            <a:r>
              <a:rPr lang="en-US"/>
              <a:t>Know the Purpose of the Presentation</a:t>
            </a:r>
          </a:p>
        </p:txBody>
      </p:sp>
      <p:sp>
        <p:nvSpPr>
          <p:cNvPr id="3" name="Content Placeholder 2">
            <a:extLst>
              <a:ext uri="{FF2B5EF4-FFF2-40B4-BE49-F238E27FC236}">
                <a16:creationId xmlns:a16="http://schemas.microsoft.com/office/drawing/2014/main" id="{55BB0513-2DB1-42F3-A7EF-0BB1593D2603}"/>
              </a:ext>
            </a:extLst>
          </p:cNvPr>
          <p:cNvSpPr>
            <a:spLocks noGrp="1"/>
          </p:cNvSpPr>
          <p:nvPr>
            <p:ph sz="half" idx="1"/>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Persuasive</a:t>
            </a:r>
          </a:p>
          <a:p>
            <a:pPr lvl="1">
              <a:spcBef>
                <a:spcPts val="600"/>
              </a:spcBef>
              <a:buFont typeface="Wingdings" panose="05000000000000000000" pitchFamily="2" charset="2"/>
              <a:buChar char="§"/>
            </a:pPr>
            <a:r>
              <a:rPr lang="en-US" sz="2800" dirty="0"/>
              <a:t>Convince, motivate or influence </a:t>
            </a:r>
          </a:p>
          <a:p>
            <a:pPr marL="344488" indent="-344488">
              <a:spcBef>
                <a:spcPts val="600"/>
              </a:spcBef>
              <a:buSzPct val="70000"/>
              <a:buFont typeface="Wingdings 3" panose="05040102010807070707" pitchFamily="18" charset="2"/>
              <a:buChar char="u"/>
            </a:pPr>
            <a:r>
              <a:rPr lang="en-US" dirty="0"/>
              <a:t>Entertaining</a:t>
            </a:r>
          </a:p>
          <a:p>
            <a:pPr lvl="1">
              <a:spcBef>
                <a:spcPts val="600"/>
              </a:spcBef>
              <a:buFont typeface="Wingdings" panose="05000000000000000000" pitchFamily="2" charset="2"/>
              <a:buChar char="§"/>
            </a:pPr>
            <a:r>
              <a:rPr lang="en-US" sz="2800" dirty="0"/>
              <a:t>Amuse, grab the audience's attention, or generate camaraderie</a:t>
            </a:r>
          </a:p>
          <a:p>
            <a:pPr marL="344488" indent="-344488">
              <a:spcBef>
                <a:spcPts val="600"/>
              </a:spcBef>
              <a:buSzPct val="70000"/>
              <a:buFont typeface="Wingdings 3" panose="05040102010807070707" pitchFamily="18" charset="2"/>
              <a:buChar char="u"/>
            </a:pPr>
            <a:r>
              <a:rPr lang="en-US" dirty="0"/>
              <a:t>Informative</a:t>
            </a:r>
          </a:p>
          <a:p>
            <a:pPr lvl="1">
              <a:spcBef>
                <a:spcPts val="600"/>
              </a:spcBef>
              <a:buFont typeface="Wingdings" panose="05000000000000000000" pitchFamily="2" charset="2"/>
              <a:buChar char="§"/>
            </a:pPr>
            <a:r>
              <a:rPr lang="en-US" sz="2800" dirty="0"/>
              <a:t>Teach or provide new information</a:t>
            </a:r>
          </a:p>
        </p:txBody>
      </p:sp>
      <p:pic>
        <p:nvPicPr>
          <p:cNvPr id="6" name="Content Placeholder 5" descr="Spotlight on a dark foggy stage">
            <a:extLst>
              <a:ext uri="{FF2B5EF4-FFF2-40B4-BE49-F238E27FC236}">
                <a16:creationId xmlns:a16="http://schemas.microsoft.com/office/drawing/2014/main" id="{4AEA119C-C46B-40F1-951A-4B261CD20A02}"/>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tretch/>
        </p:blipFill>
        <p:spPr>
          <a:xfrm>
            <a:off x="8358188" y="2859368"/>
            <a:ext cx="3438525" cy="2291790"/>
          </a:xfrm>
          <a:noFill/>
        </p:spPr>
      </p:pic>
    </p:spTree>
    <p:extLst>
      <p:ext uri="{BB962C8B-B14F-4D97-AF65-F5344CB8AC3E}">
        <p14:creationId xmlns:p14="http://schemas.microsoft.com/office/powerpoint/2010/main" val="17836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025A-36B5-4586-A022-9B5ECE10FD58}"/>
              </a:ext>
            </a:extLst>
          </p:cNvPr>
          <p:cNvSpPr>
            <a:spLocks noGrp="1"/>
          </p:cNvSpPr>
          <p:nvPr>
            <p:ph type="title"/>
          </p:nvPr>
        </p:nvSpPr>
        <p:spPr/>
        <p:txBody>
          <a:bodyPr/>
          <a:lstStyle/>
          <a:p>
            <a:r>
              <a:rPr lang="en-US"/>
              <a:t>Understand Your Audience</a:t>
            </a:r>
          </a:p>
        </p:txBody>
      </p:sp>
      <p:sp>
        <p:nvSpPr>
          <p:cNvPr id="3" name="Content Placeholder 2">
            <a:extLst>
              <a:ext uri="{FF2B5EF4-FFF2-40B4-BE49-F238E27FC236}">
                <a16:creationId xmlns:a16="http://schemas.microsoft.com/office/drawing/2014/main" id="{A173B9BB-E17D-41C4-9A97-158E3E9730A0}"/>
              </a:ext>
            </a:extLst>
          </p:cNvPr>
          <p:cNvSpPr>
            <a:spLocks noGrp="1"/>
          </p:cNvSpPr>
          <p:nvPr>
            <p:ph sz="half" idx="1"/>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Expectation</a:t>
            </a:r>
          </a:p>
          <a:p>
            <a:pPr marL="344488" indent="-344488">
              <a:spcBef>
                <a:spcPts val="600"/>
              </a:spcBef>
              <a:buSzPct val="70000"/>
              <a:buFont typeface="Wingdings 3" panose="05040102010807070707" pitchFamily="18" charset="2"/>
              <a:buChar char="u"/>
            </a:pPr>
            <a:r>
              <a:rPr lang="en-US" dirty="0"/>
              <a:t>Demographics</a:t>
            </a:r>
          </a:p>
        </p:txBody>
      </p:sp>
      <p:pic>
        <p:nvPicPr>
          <p:cNvPr id="5" name="Content Placeholder 4">
            <a:extLst>
              <a:ext uri="{FF2B5EF4-FFF2-40B4-BE49-F238E27FC236}">
                <a16:creationId xmlns:a16="http://schemas.microsoft.com/office/drawing/2014/main" id="{6A91C29E-768D-4597-8D08-64BFAB3F2C53}"/>
              </a:ext>
            </a:extLst>
          </p:cNvPr>
          <p:cNvPicPr>
            <a:picLocks noGrp="1" noChangeAspect="1"/>
          </p:cNvPicPr>
          <p:nvPr>
            <p:ph sz="half" idx="10"/>
          </p:nvPr>
        </p:nvPicPr>
        <p:blipFill rotWithShape="1">
          <a:blip r:embed="rId3">
            <a:extLst>
              <a:ext uri="{28A0092B-C50C-407E-A947-70E740481C1C}">
                <a14:useLocalDpi xmlns:a14="http://schemas.microsoft.com/office/drawing/2010/main"/>
              </a:ext>
            </a:extLst>
          </a:blip>
          <a:stretch/>
        </p:blipFill>
        <p:spPr>
          <a:prstGeom prst="rect">
            <a:avLst/>
          </a:prstGeom>
        </p:spPr>
      </p:pic>
    </p:spTree>
    <p:extLst>
      <p:ext uri="{BB962C8B-B14F-4D97-AF65-F5344CB8AC3E}">
        <p14:creationId xmlns:p14="http://schemas.microsoft.com/office/powerpoint/2010/main" val="1553112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E3BE-F2CF-4726-83BB-D0D3312521FA}"/>
              </a:ext>
            </a:extLst>
          </p:cNvPr>
          <p:cNvSpPr>
            <a:spLocks noGrp="1"/>
          </p:cNvSpPr>
          <p:nvPr>
            <p:ph type="title"/>
          </p:nvPr>
        </p:nvSpPr>
        <p:spPr/>
        <p:txBody>
          <a:bodyPr/>
          <a:lstStyle/>
          <a:p>
            <a:r>
              <a:rPr lang="en-US"/>
              <a:t>Know Your Material</a:t>
            </a:r>
          </a:p>
        </p:txBody>
      </p:sp>
      <p:sp>
        <p:nvSpPr>
          <p:cNvPr id="3" name="Content Placeholder 2">
            <a:extLst>
              <a:ext uri="{FF2B5EF4-FFF2-40B4-BE49-F238E27FC236}">
                <a16:creationId xmlns:a16="http://schemas.microsoft.com/office/drawing/2014/main" id="{0AE2FBED-2C18-411A-B9C9-3A941628C26B}"/>
              </a:ext>
            </a:extLst>
          </p:cNvPr>
          <p:cNvSpPr>
            <a:spLocks noGrp="1"/>
          </p:cNvSpPr>
          <p:nvPr>
            <p:ph sz="half" idx="1"/>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Crucial to success</a:t>
            </a:r>
          </a:p>
          <a:p>
            <a:pPr marL="344488" indent="-344488">
              <a:spcBef>
                <a:spcPts val="600"/>
              </a:spcBef>
              <a:buSzPct val="70000"/>
              <a:buFont typeface="Wingdings 3" panose="05040102010807070707" pitchFamily="18" charset="2"/>
              <a:buChar char="u"/>
            </a:pPr>
            <a:r>
              <a:rPr lang="en-US" dirty="0"/>
              <a:t>Depends on the purpose of the presentation</a:t>
            </a:r>
          </a:p>
          <a:p>
            <a:pPr marL="344488" indent="-344488">
              <a:spcBef>
                <a:spcPts val="600"/>
              </a:spcBef>
              <a:buSzPct val="70000"/>
              <a:buFont typeface="Wingdings 3" panose="05040102010807070707" pitchFamily="18" charset="2"/>
              <a:buChar char="u"/>
            </a:pPr>
            <a:r>
              <a:rPr lang="en-US" dirty="0"/>
              <a:t>Depends on your understanding of the audience</a:t>
            </a:r>
          </a:p>
        </p:txBody>
      </p:sp>
      <p:pic>
        <p:nvPicPr>
          <p:cNvPr id="5" name="Content Placeholder 4">
            <a:extLst>
              <a:ext uri="{FF2B5EF4-FFF2-40B4-BE49-F238E27FC236}">
                <a16:creationId xmlns:a16="http://schemas.microsoft.com/office/drawing/2014/main" id="{E9797E05-08B7-416A-B076-D5D82FBDF716}"/>
              </a:ext>
            </a:extLst>
          </p:cNvPr>
          <p:cNvPicPr>
            <a:picLocks noGrp="1" noChangeAspect="1"/>
          </p:cNvPicPr>
          <p:nvPr>
            <p:ph sz="half" idx="10"/>
          </p:nvPr>
        </p:nvPicPr>
        <p:blipFill rotWithShape="1">
          <a:blip r:embed="rId3">
            <a:extLst>
              <a:ext uri="{28A0092B-C50C-407E-A947-70E740481C1C}">
                <a14:useLocalDpi xmlns:a14="http://schemas.microsoft.com/office/drawing/2010/main"/>
              </a:ext>
            </a:extLst>
          </a:blip>
          <a:stretch/>
        </p:blipFill>
        <p:spPr>
          <a:prstGeom prst="rect">
            <a:avLst/>
          </a:prstGeom>
        </p:spPr>
      </p:pic>
    </p:spTree>
    <p:extLst>
      <p:ext uri="{BB962C8B-B14F-4D97-AF65-F5344CB8AC3E}">
        <p14:creationId xmlns:p14="http://schemas.microsoft.com/office/powerpoint/2010/main" val="888771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E612-3470-4657-B442-8B2BC71BE249}"/>
              </a:ext>
            </a:extLst>
          </p:cNvPr>
          <p:cNvSpPr>
            <a:spLocks noGrp="1"/>
          </p:cNvSpPr>
          <p:nvPr>
            <p:ph type="title"/>
          </p:nvPr>
        </p:nvSpPr>
        <p:spPr/>
        <p:txBody>
          <a:bodyPr anchor="ctr">
            <a:normAutofit/>
          </a:bodyPr>
          <a:lstStyle/>
          <a:p>
            <a:r>
              <a:rPr lang="en-US"/>
              <a:t>Plan for Questions</a:t>
            </a:r>
          </a:p>
        </p:txBody>
      </p:sp>
      <p:sp>
        <p:nvSpPr>
          <p:cNvPr id="3" name="Content Placeholder 2">
            <a:extLst>
              <a:ext uri="{FF2B5EF4-FFF2-40B4-BE49-F238E27FC236}">
                <a16:creationId xmlns:a16="http://schemas.microsoft.com/office/drawing/2014/main" id="{502A0AA3-DCC4-4685-9D9D-7C3C8F67C433}"/>
              </a:ext>
            </a:extLst>
          </p:cNvPr>
          <p:cNvSpPr>
            <a:spLocks noGrp="1"/>
          </p:cNvSpPr>
          <p:nvPr>
            <p:ph sz="half" idx="1"/>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Develop a list of questions that you would have if you were in the audience</a:t>
            </a:r>
          </a:p>
          <a:p>
            <a:pPr marL="344488" indent="-344488">
              <a:spcBef>
                <a:spcPts val="600"/>
              </a:spcBef>
              <a:buSzPct val="70000"/>
              <a:buFont typeface="Wingdings 3" panose="05040102010807070707" pitchFamily="18" charset="2"/>
              <a:buChar char="u"/>
            </a:pPr>
            <a:r>
              <a:rPr lang="en-US" dirty="0"/>
              <a:t>Develop and practice your responses to these questions</a:t>
            </a:r>
          </a:p>
        </p:txBody>
      </p:sp>
      <p:pic>
        <p:nvPicPr>
          <p:cNvPr id="8" name="Content Placeholder 7">
            <a:extLst>
              <a:ext uri="{FF2B5EF4-FFF2-40B4-BE49-F238E27FC236}">
                <a16:creationId xmlns:a16="http://schemas.microsoft.com/office/drawing/2014/main" id="{ECBC4AEE-5D39-45DD-9C7C-8E501EDC5B9B}"/>
              </a:ext>
            </a:extLst>
          </p:cNvPr>
          <p:cNvPicPr>
            <a:picLocks noGrp="1" noChangeAspect="1"/>
          </p:cNvPicPr>
          <p:nvPr>
            <p:ph sz="half" idx="10"/>
          </p:nvPr>
        </p:nvPicPr>
        <p:blipFill rotWithShape="1">
          <a:blip r:embed="rId3">
            <a:extLst>
              <a:ext uri="{28A0092B-C50C-407E-A947-70E740481C1C}">
                <a14:useLocalDpi xmlns:a14="http://schemas.microsoft.com/office/drawing/2010/main"/>
              </a:ext>
            </a:extLst>
          </a:blip>
          <a:stretch/>
        </p:blipFill>
        <p:spPr>
          <a:prstGeom prst="rect">
            <a:avLst/>
          </a:prstGeom>
          <a:noFill/>
        </p:spPr>
      </p:pic>
    </p:spTree>
    <p:extLst>
      <p:ext uri="{BB962C8B-B14F-4D97-AF65-F5344CB8AC3E}">
        <p14:creationId xmlns:p14="http://schemas.microsoft.com/office/powerpoint/2010/main" val="2112351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F9D7-58A0-475E-B0B0-13DCC7BDCCD1}"/>
              </a:ext>
            </a:extLst>
          </p:cNvPr>
          <p:cNvSpPr>
            <a:spLocks noGrp="1"/>
          </p:cNvSpPr>
          <p:nvPr>
            <p:ph type="title"/>
          </p:nvPr>
        </p:nvSpPr>
        <p:spPr/>
        <p:txBody>
          <a:bodyPr anchor="ctr">
            <a:normAutofit/>
          </a:bodyPr>
          <a:lstStyle/>
          <a:p>
            <a:r>
              <a:rPr lang="en-US"/>
              <a:t>Practice</a:t>
            </a:r>
          </a:p>
        </p:txBody>
      </p:sp>
      <p:sp>
        <p:nvSpPr>
          <p:cNvPr id="3" name="Content Placeholder 2">
            <a:extLst>
              <a:ext uri="{FF2B5EF4-FFF2-40B4-BE49-F238E27FC236}">
                <a16:creationId xmlns:a16="http://schemas.microsoft.com/office/drawing/2014/main" id="{03C9AD0B-F066-4B5A-A9CD-616475EDAD4F}"/>
              </a:ext>
            </a:extLst>
          </p:cNvPr>
          <p:cNvSpPr>
            <a:spLocks noGrp="1"/>
          </p:cNvSpPr>
          <p:nvPr>
            <p:ph sz="half" idx="1"/>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Rehearse your presentation</a:t>
            </a:r>
          </a:p>
          <a:p>
            <a:pPr marL="344488" indent="-344488">
              <a:spcBef>
                <a:spcPts val="600"/>
              </a:spcBef>
              <a:buSzPct val="70000"/>
              <a:buFont typeface="Wingdings 3" panose="05040102010807070707" pitchFamily="18" charset="2"/>
              <a:buChar char="u"/>
            </a:pPr>
            <a:r>
              <a:rPr lang="en-US" dirty="0"/>
              <a:t>Record your voice</a:t>
            </a:r>
          </a:p>
          <a:p>
            <a:pPr marL="344488" indent="-344488">
              <a:spcBef>
                <a:spcPts val="600"/>
              </a:spcBef>
              <a:buSzPct val="70000"/>
              <a:buFont typeface="Wingdings 3" panose="05040102010807070707" pitchFamily="18" charset="2"/>
              <a:buChar char="u"/>
            </a:pPr>
            <a:r>
              <a:rPr lang="en-US" dirty="0"/>
              <a:t>Experiment with different styles</a:t>
            </a:r>
          </a:p>
          <a:p>
            <a:pPr marL="344488" indent="-344488">
              <a:spcBef>
                <a:spcPts val="600"/>
              </a:spcBef>
              <a:buSzPct val="70000"/>
              <a:buFont typeface="Wingdings 3" panose="05040102010807070707" pitchFamily="18" charset="2"/>
              <a:buChar char="u"/>
            </a:pPr>
            <a:r>
              <a:rPr lang="en-US" dirty="0"/>
              <a:t>Observe other speakers</a:t>
            </a:r>
          </a:p>
          <a:p>
            <a:pPr marL="344488" indent="-344488">
              <a:spcBef>
                <a:spcPts val="600"/>
              </a:spcBef>
              <a:buSzPct val="70000"/>
              <a:buFont typeface="Wingdings 3" panose="05040102010807070707" pitchFamily="18" charset="2"/>
              <a:buChar char="u"/>
            </a:pPr>
            <a:r>
              <a:rPr lang="en-US" dirty="0"/>
              <a:t>Be yourself</a:t>
            </a:r>
          </a:p>
        </p:txBody>
      </p:sp>
      <p:pic>
        <p:nvPicPr>
          <p:cNvPr id="6" name="Content Placeholder 5" descr="Video camera on stand recording man presenting and holding laptop with one hand">
            <a:extLst>
              <a:ext uri="{FF2B5EF4-FFF2-40B4-BE49-F238E27FC236}">
                <a16:creationId xmlns:a16="http://schemas.microsoft.com/office/drawing/2014/main" id="{AA8AA5C0-F29D-4562-8936-9C2947B319ED}"/>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tretch/>
        </p:blipFill>
        <p:spPr>
          <a:xfrm>
            <a:off x="8358188" y="2859088"/>
            <a:ext cx="3438525" cy="2292350"/>
          </a:xfrm>
          <a:noFill/>
        </p:spPr>
      </p:pic>
    </p:spTree>
    <p:extLst>
      <p:ext uri="{BB962C8B-B14F-4D97-AF65-F5344CB8AC3E}">
        <p14:creationId xmlns:p14="http://schemas.microsoft.com/office/powerpoint/2010/main" val="3569632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8E568-310F-435C-916B-E793E23B9AB8}"/>
              </a:ext>
            </a:extLst>
          </p:cNvPr>
          <p:cNvSpPr>
            <a:spLocks noGrp="1"/>
          </p:cNvSpPr>
          <p:nvPr>
            <p:ph type="title"/>
          </p:nvPr>
        </p:nvSpPr>
        <p:spPr/>
        <p:txBody>
          <a:bodyPr/>
          <a:lstStyle/>
          <a:p>
            <a:r>
              <a:rPr lang="en-US"/>
              <a:t>Making the Presentation</a:t>
            </a:r>
          </a:p>
        </p:txBody>
      </p:sp>
      <p:pic>
        <p:nvPicPr>
          <p:cNvPr id="5" name="Content Placeholder 4" descr="Businesswoman giving presentation to coworkers">
            <a:extLst>
              <a:ext uri="{FF2B5EF4-FFF2-40B4-BE49-F238E27FC236}">
                <a16:creationId xmlns:a16="http://schemas.microsoft.com/office/drawing/2014/main" id="{280F7DCE-3D18-446A-9B51-B8B678C10C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3163" y="1282918"/>
            <a:ext cx="6346825" cy="4292164"/>
          </a:xfrm>
        </p:spPr>
      </p:pic>
    </p:spTree>
    <p:extLst>
      <p:ext uri="{BB962C8B-B14F-4D97-AF65-F5344CB8AC3E}">
        <p14:creationId xmlns:p14="http://schemas.microsoft.com/office/powerpoint/2010/main" val="1865320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7EEC-BCDC-42EC-B84C-912E0313E50A}"/>
              </a:ext>
            </a:extLst>
          </p:cNvPr>
          <p:cNvSpPr>
            <a:spLocks noGrp="1"/>
          </p:cNvSpPr>
          <p:nvPr>
            <p:ph type="title"/>
          </p:nvPr>
        </p:nvSpPr>
        <p:spPr/>
        <p:txBody>
          <a:bodyPr anchor="ctr">
            <a:normAutofit/>
          </a:bodyPr>
          <a:lstStyle/>
          <a:p>
            <a:r>
              <a:rPr lang="en-US"/>
              <a:t>Be Mentally and Physically Ready</a:t>
            </a:r>
          </a:p>
        </p:txBody>
      </p:sp>
      <p:pic>
        <p:nvPicPr>
          <p:cNvPr id="7" name="Content Placeholder 6" descr="Woman meditating in nature">
            <a:extLst>
              <a:ext uri="{FF2B5EF4-FFF2-40B4-BE49-F238E27FC236}">
                <a16:creationId xmlns:a16="http://schemas.microsoft.com/office/drawing/2014/main" id="{0F134805-675F-46BA-BC3D-2E2A54B118F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374650" y="3307292"/>
            <a:ext cx="2093913" cy="1395942"/>
          </a:xfrm>
          <a:noFill/>
        </p:spPr>
      </p:pic>
      <p:sp>
        <p:nvSpPr>
          <p:cNvPr id="3" name="Content Placeholder 2">
            <a:extLst>
              <a:ext uri="{FF2B5EF4-FFF2-40B4-BE49-F238E27FC236}">
                <a16:creationId xmlns:a16="http://schemas.microsoft.com/office/drawing/2014/main" id="{B70FEBE6-CBBD-4C59-8318-BBB449C8BE7E}"/>
              </a:ext>
            </a:extLst>
          </p:cNvPr>
          <p:cNvSpPr>
            <a:spLocks noGrp="1"/>
          </p:cNvSpPr>
          <p:nvPr>
            <p:ph sz="half" idx="10"/>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Visualize yourself making the presentation</a:t>
            </a:r>
          </a:p>
          <a:p>
            <a:pPr marL="344488" indent="-344488">
              <a:spcBef>
                <a:spcPts val="600"/>
              </a:spcBef>
              <a:buSzPct val="70000"/>
              <a:buFont typeface="Wingdings 3" panose="05040102010807070707" pitchFamily="18" charset="2"/>
              <a:buChar char="u"/>
            </a:pPr>
            <a:r>
              <a:rPr lang="en-US" dirty="0"/>
              <a:t>Dealing with nervousness</a:t>
            </a:r>
          </a:p>
          <a:p>
            <a:pPr lvl="1">
              <a:spcBef>
                <a:spcPts val="600"/>
              </a:spcBef>
              <a:buFont typeface="Wingdings" panose="05000000000000000000" pitchFamily="2" charset="2"/>
              <a:buChar char="§"/>
            </a:pPr>
            <a:r>
              <a:rPr lang="en-US" sz="2800" dirty="0"/>
              <a:t>Physical readiness</a:t>
            </a:r>
          </a:p>
          <a:p>
            <a:pPr lvl="1">
              <a:spcBef>
                <a:spcPts val="600"/>
              </a:spcBef>
              <a:buFont typeface="Wingdings" panose="05000000000000000000" pitchFamily="2" charset="2"/>
              <a:buChar char="§"/>
            </a:pPr>
            <a:r>
              <a:rPr lang="en-US" sz="2800" dirty="0"/>
              <a:t>Let your body relax</a:t>
            </a:r>
          </a:p>
          <a:p>
            <a:pPr marL="344488" indent="-344488">
              <a:spcBef>
                <a:spcPts val="600"/>
              </a:spcBef>
              <a:buSzPct val="70000"/>
              <a:buFont typeface="Wingdings 3" panose="05040102010807070707" pitchFamily="18" charset="2"/>
              <a:buChar char="u"/>
            </a:pPr>
            <a:r>
              <a:rPr lang="en-US" dirty="0"/>
              <a:t>Make a strong start</a:t>
            </a:r>
          </a:p>
          <a:p>
            <a:pPr marL="344488" indent="-344488">
              <a:spcBef>
                <a:spcPts val="600"/>
              </a:spcBef>
              <a:buSzPct val="70000"/>
              <a:buFont typeface="Wingdings 3" panose="05040102010807070707" pitchFamily="18" charset="2"/>
              <a:buChar char="u"/>
            </a:pPr>
            <a:r>
              <a:rPr lang="en-US" dirty="0"/>
              <a:t>Be sincere</a:t>
            </a:r>
          </a:p>
          <a:p>
            <a:pPr marL="344488" indent="-344488">
              <a:spcBef>
                <a:spcPts val="600"/>
              </a:spcBef>
              <a:buSzPct val="70000"/>
              <a:buFont typeface="Wingdings 3" panose="05040102010807070707" pitchFamily="18" charset="2"/>
              <a:buChar char="u"/>
            </a:pPr>
            <a:r>
              <a:rPr lang="en-US" dirty="0"/>
              <a:t>Be personal</a:t>
            </a:r>
          </a:p>
          <a:p>
            <a:pPr marL="344488" indent="-344488">
              <a:spcBef>
                <a:spcPts val="600"/>
              </a:spcBef>
              <a:buSzPct val="70000"/>
              <a:buFont typeface="Wingdings 3" panose="05040102010807070707" pitchFamily="18" charset="2"/>
              <a:buChar char="u"/>
            </a:pPr>
            <a:r>
              <a:rPr lang="en-US" dirty="0"/>
              <a:t>Show appropriate enthusiasm</a:t>
            </a:r>
          </a:p>
        </p:txBody>
      </p:sp>
    </p:spTree>
    <p:extLst>
      <p:ext uri="{BB962C8B-B14F-4D97-AF65-F5344CB8AC3E}">
        <p14:creationId xmlns:p14="http://schemas.microsoft.com/office/powerpoint/2010/main" val="3876459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0CC7-CE36-4548-8670-9A78B0D573F7}"/>
              </a:ext>
            </a:extLst>
          </p:cNvPr>
          <p:cNvSpPr>
            <a:spLocks noGrp="1"/>
          </p:cNvSpPr>
          <p:nvPr>
            <p:ph type="title"/>
          </p:nvPr>
        </p:nvSpPr>
        <p:spPr/>
        <p:txBody>
          <a:bodyPr anchor="ctr">
            <a:normAutofit/>
          </a:bodyPr>
          <a:lstStyle/>
          <a:p>
            <a:r>
              <a:rPr lang="en-US"/>
              <a:t>Content: What You Say</a:t>
            </a:r>
          </a:p>
        </p:txBody>
      </p:sp>
      <p:pic>
        <p:nvPicPr>
          <p:cNvPr id="12" name="Content Placeholder 11" descr="Person writing on sketchpad">
            <a:extLst>
              <a:ext uri="{FF2B5EF4-FFF2-40B4-BE49-F238E27FC236}">
                <a16:creationId xmlns:a16="http://schemas.microsoft.com/office/drawing/2014/main" id="{F8F0065F-1AB5-4971-B72E-1F67027C132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374650" y="3306598"/>
            <a:ext cx="2093913" cy="1397330"/>
          </a:xfrm>
          <a:noFill/>
        </p:spPr>
      </p:pic>
      <p:sp>
        <p:nvSpPr>
          <p:cNvPr id="10" name="Content Placeholder 9">
            <a:extLst>
              <a:ext uri="{FF2B5EF4-FFF2-40B4-BE49-F238E27FC236}">
                <a16:creationId xmlns:a16="http://schemas.microsoft.com/office/drawing/2014/main" id="{C6432984-BF2B-4710-AE9C-B8720D35924B}"/>
              </a:ext>
            </a:extLst>
          </p:cNvPr>
          <p:cNvSpPr>
            <a:spLocks noGrp="1"/>
          </p:cNvSpPr>
          <p:nvPr>
            <p:ph sz="half" idx="10"/>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Theme</a:t>
            </a:r>
          </a:p>
          <a:p>
            <a:pPr marL="344488" indent="-344488">
              <a:spcBef>
                <a:spcPts val="600"/>
              </a:spcBef>
              <a:buSzPct val="70000"/>
              <a:buFont typeface="Wingdings 3" panose="05040102010807070707" pitchFamily="18" charset="2"/>
              <a:buChar char="u"/>
            </a:pPr>
            <a:r>
              <a:rPr lang="en-US" dirty="0"/>
              <a:t>Manageable nuggets</a:t>
            </a:r>
          </a:p>
          <a:p>
            <a:pPr marL="344488" indent="-344488">
              <a:spcBef>
                <a:spcPts val="600"/>
              </a:spcBef>
              <a:buSzPct val="70000"/>
              <a:buFont typeface="Wingdings 3" panose="05040102010807070707" pitchFamily="18" charset="2"/>
              <a:buChar char="u"/>
            </a:pPr>
            <a:r>
              <a:rPr lang="en-US" dirty="0"/>
              <a:t>Word choice and language</a:t>
            </a:r>
          </a:p>
          <a:p>
            <a:pPr lvl="1">
              <a:spcBef>
                <a:spcPts val="600"/>
              </a:spcBef>
              <a:buFont typeface="Wingdings" panose="05000000000000000000" pitchFamily="2" charset="2"/>
              <a:buChar char="§"/>
            </a:pPr>
            <a:r>
              <a:rPr lang="en-US" sz="2800" dirty="0"/>
              <a:t>Sensory language</a:t>
            </a:r>
          </a:p>
          <a:p>
            <a:pPr lvl="1">
              <a:spcBef>
                <a:spcPts val="600"/>
              </a:spcBef>
              <a:buFont typeface="Wingdings" panose="05000000000000000000" pitchFamily="2" charset="2"/>
              <a:buChar char="§"/>
            </a:pPr>
            <a:r>
              <a:rPr lang="en-US" sz="2800" dirty="0"/>
              <a:t>Prospective phrasing</a:t>
            </a:r>
          </a:p>
          <a:p>
            <a:pPr lvl="1">
              <a:spcBef>
                <a:spcPts val="600"/>
              </a:spcBef>
              <a:buFont typeface="Wingdings" panose="05000000000000000000" pitchFamily="2" charset="2"/>
              <a:buChar char="§"/>
            </a:pPr>
            <a:r>
              <a:rPr lang="en-US" sz="2800" dirty="0"/>
              <a:t>Pronouns</a:t>
            </a:r>
          </a:p>
          <a:p>
            <a:pPr lvl="1">
              <a:spcBef>
                <a:spcPts val="600"/>
              </a:spcBef>
              <a:buFont typeface="Wingdings" panose="05000000000000000000" pitchFamily="2" charset="2"/>
              <a:buChar char="§"/>
            </a:pPr>
            <a:r>
              <a:rPr lang="en-US" sz="2800" dirty="0"/>
              <a:t>Suggestive adverbs</a:t>
            </a:r>
          </a:p>
          <a:p>
            <a:pPr lvl="1">
              <a:spcBef>
                <a:spcPts val="600"/>
              </a:spcBef>
              <a:buFont typeface="Wingdings" panose="05000000000000000000" pitchFamily="2" charset="2"/>
              <a:buChar char="§"/>
            </a:pPr>
            <a:r>
              <a:rPr lang="en-US" sz="2800" dirty="0"/>
              <a:t>Assumptive adverb</a:t>
            </a:r>
          </a:p>
          <a:p>
            <a:pPr lvl="1">
              <a:spcBef>
                <a:spcPts val="600"/>
              </a:spcBef>
              <a:buFont typeface="Wingdings" panose="05000000000000000000" pitchFamily="2" charset="2"/>
              <a:buChar char="§"/>
            </a:pPr>
            <a:r>
              <a:rPr lang="en-US" sz="2800" dirty="0"/>
              <a:t>Downplay words</a:t>
            </a:r>
          </a:p>
        </p:txBody>
      </p:sp>
    </p:spTree>
    <p:extLst>
      <p:ext uri="{BB962C8B-B14F-4D97-AF65-F5344CB8AC3E}">
        <p14:creationId xmlns:p14="http://schemas.microsoft.com/office/powerpoint/2010/main" val="2050237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75A1-7C44-4A6A-B91B-68E0A21DFA28}"/>
              </a:ext>
            </a:extLst>
          </p:cNvPr>
          <p:cNvSpPr>
            <a:spLocks noGrp="1"/>
          </p:cNvSpPr>
          <p:nvPr>
            <p:ph type="title"/>
          </p:nvPr>
        </p:nvSpPr>
        <p:spPr/>
        <p:txBody>
          <a:bodyPr anchor="ctr">
            <a:normAutofit/>
          </a:bodyPr>
          <a:lstStyle/>
          <a:p>
            <a:r>
              <a:rPr lang="en-US" i="0"/>
              <a:t>Breaks</a:t>
            </a:r>
          </a:p>
        </p:txBody>
      </p:sp>
      <p:graphicFrame>
        <p:nvGraphicFramePr>
          <p:cNvPr id="7" name="Content Placeholder 4">
            <a:extLst>
              <a:ext uri="{FF2B5EF4-FFF2-40B4-BE49-F238E27FC236}">
                <a16:creationId xmlns:a16="http://schemas.microsoft.com/office/drawing/2014/main" id="{CC864A8F-7ECC-47E3-BC0C-1E9A5CFDBBB8}"/>
              </a:ext>
            </a:extLst>
          </p:cNvPr>
          <p:cNvGraphicFramePr>
            <a:graphicFrameLocks noGrp="1"/>
          </p:cNvGraphicFramePr>
          <p:nvPr>
            <p:ph sz="half" idx="1"/>
          </p:nvPr>
        </p:nvGraphicFramePr>
        <p:xfrm>
          <a:off x="374904" y="1428750"/>
          <a:ext cx="11423396" cy="542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258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0CC7-CE36-4548-8670-9A78B0D573F7}"/>
              </a:ext>
            </a:extLst>
          </p:cNvPr>
          <p:cNvSpPr>
            <a:spLocks noGrp="1"/>
          </p:cNvSpPr>
          <p:nvPr>
            <p:ph type="title"/>
          </p:nvPr>
        </p:nvSpPr>
        <p:spPr/>
        <p:txBody>
          <a:bodyPr anchor="ctr">
            <a:normAutofit/>
          </a:bodyPr>
          <a:lstStyle/>
          <a:p>
            <a:r>
              <a:rPr lang="en-US"/>
              <a:t>Content: What You Say</a:t>
            </a:r>
          </a:p>
        </p:txBody>
      </p:sp>
      <p:pic>
        <p:nvPicPr>
          <p:cNvPr id="5" name="Content Placeholder 11" descr="Person writing on sketchpad">
            <a:extLst>
              <a:ext uri="{FF2B5EF4-FFF2-40B4-BE49-F238E27FC236}">
                <a16:creationId xmlns:a16="http://schemas.microsoft.com/office/drawing/2014/main" id="{D8DAF465-B03E-455B-918D-127002619A0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374650" y="3306598"/>
            <a:ext cx="2093913" cy="1397330"/>
          </a:xfrm>
          <a:noFill/>
        </p:spPr>
      </p:pic>
      <p:sp>
        <p:nvSpPr>
          <p:cNvPr id="10" name="Content Placeholder 9">
            <a:extLst>
              <a:ext uri="{FF2B5EF4-FFF2-40B4-BE49-F238E27FC236}">
                <a16:creationId xmlns:a16="http://schemas.microsoft.com/office/drawing/2014/main" id="{C6432984-BF2B-4710-AE9C-B8720D35924B}"/>
              </a:ext>
            </a:extLst>
          </p:cNvPr>
          <p:cNvSpPr>
            <a:spLocks noGrp="1"/>
          </p:cNvSpPr>
          <p:nvPr>
            <p:ph sz="half" idx="10"/>
          </p:nvPr>
        </p:nvSpPr>
        <p:spPr/>
        <p:txBody>
          <a:bodyPr vert="horz" lIns="91440" tIns="45720" rIns="91440" bIns="45720" rtlCol="0" anchor="ctr">
            <a:normAutofit/>
          </a:bodyPr>
          <a:lstStyle/>
          <a:p>
            <a:pPr marL="344488" indent="-344488">
              <a:spcBef>
                <a:spcPts val="600"/>
              </a:spcBef>
              <a:buSzPct val="70000"/>
              <a:buFont typeface="Wingdings 3" panose="05040102010807070707" pitchFamily="18" charset="2"/>
              <a:buChar char="u"/>
            </a:pPr>
            <a:r>
              <a:rPr lang="en-US" dirty="0"/>
              <a:t>Support for your content</a:t>
            </a:r>
          </a:p>
          <a:p>
            <a:pPr lvl="1">
              <a:spcBef>
                <a:spcPts val="600"/>
              </a:spcBef>
              <a:buFont typeface="Wingdings" panose="05000000000000000000" pitchFamily="2" charset="2"/>
              <a:buChar char="§"/>
            </a:pPr>
            <a:r>
              <a:rPr lang="en-US" sz="2800" dirty="0"/>
              <a:t>Authoritative sources</a:t>
            </a:r>
          </a:p>
          <a:p>
            <a:pPr lvl="1">
              <a:spcBef>
                <a:spcPts val="600"/>
              </a:spcBef>
              <a:buFont typeface="Wingdings" panose="05000000000000000000" pitchFamily="2" charset="2"/>
              <a:buChar char="§"/>
            </a:pPr>
            <a:r>
              <a:rPr lang="en-US" sz="2800" dirty="0"/>
              <a:t>Relevant statistics or facts</a:t>
            </a:r>
          </a:p>
          <a:p>
            <a:pPr lvl="1">
              <a:spcBef>
                <a:spcPts val="600"/>
              </a:spcBef>
              <a:buFont typeface="Wingdings" panose="05000000000000000000" pitchFamily="2" charset="2"/>
              <a:buChar char="§"/>
            </a:pPr>
            <a:r>
              <a:rPr lang="en-US" sz="2800" dirty="0"/>
              <a:t>Relatable current events</a:t>
            </a:r>
          </a:p>
          <a:p>
            <a:pPr lvl="1">
              <a:spcBef>
                <a:spcPts val="600"/>
              </a:spcBef>
              <a:buFont typeface="Wingdings" panose="05000000000000000000" pitchFamily="2" charset="2"/>
              <a:buChar char="§"/>
            </a:pPr>
            <a:r>
              <a:rPr lang="en-US" sz="2800" dirty="0"/>
              <a:t>Quotations</a:t>
            </a:r>
          </a:p>
          <a:p>
            <a:pPr lvl="1">
              <a:spcBef>
                <a:spcPts val="600"/>
              </a:spcBef>
              <a:buFont typeface="Wingdings" panose="05000000000000000000" pitchFamily="2" charset="2"/>
              <a:buChar char="§"/>
            </a:pPr>
            <a:r>
              <a:rPr lang="en-US" sz="2800" dirty="0"/>
              <a:t>Narratives or stories</a:t>
            </a:r>
          </a:p>
          <a:p>
            <a:pPr lvl="1">
              <a:spcBef>
                <a:spcPts val="600"/>
              </a:spcBef>
              <a:buFont typeface="Wingdings" panose="05000000000000000000" pitchFamily="2" charset="2"/>
              <a:buChar char="§"/>
            </a:pPr>
            <a:r>
              <a:rPr lang="en-US" sz="2800" dirty="0"/>
              <a:t>Humor</a:t>
            </a:r>
          </a:p>
          <a:p>
            <a:pPr marL="344488" indent="-344488">
              <a:spcBef>
                <a:spcPts val="600"/>
              </a:spcBef>
              <a:buSzPct val="70000"/>
              <a:buFont typeface="Wingdings 3" panose="05040102010807070707" pitchFamily="18" charset="2"/>
              <a:buChar char="u"/>
            </a:pPr>
            <a:r>
              <a:rPr lang="en-US" dirty="0"/>
              <a:t>Demonstrate command of your content</a:t>
            </a:r>
          </a:p>
        </p:txBody>
      </p:sp>
    </p:spTree>
    <p:extLst>
      <p:ext uri="{BB962C8B-B14F-4D97-AF65-F5344CB8AC3E}">
        <p14:creationId xmlns:p14="http://schemas.microsoft.com/office/powerpoint/2010/main" val="22423028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8703-6599-4652-806D-43FEBCBEE697}"/>
              </a:ext>
            </a:extLst>
          </p:cNvPr>
          <p:cNvSpPr>
            <a:spLocks noGrp="1"/>
          </p:cNvSpPr>
          <p:nvPr>
            <p:ph type="title"/>
          </p:nvPr>
        </p:nvSpPr>
        <p:spPr/>
        <p:txBody>
          <a:bodyPr/>
          <a:lstStyle/>
          <a:p>
            <a:r>
              <a:rPr lang="en-US"/>
              <a:t>Techniques</a:t>
            </a:r>
          </a:p>
        </p:txBody>
      </p:sp>
      <p:graphicFrame>
        <p:nvGraphicFramePr>
          <p:cNvPr id="6" name="Content Placeholder 2">
            <a:extLst>
              <a:ext uri="{FF2B5EF4-FFF2-40B4-BE49-F238E27FC236}">
                <a16:creationId xmlns:a16="http://schemas.microsoft.com/office/drawing/2014/main" id="{5FF57E06-FEB1-8F3A-DBCE-37988A6F9504}"/>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0113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8703-6599-4652-806D-43FEBCBEE697}"/>
              </a:ext>
            </a:extLst>
          </p:cNvPr>
          <p:cNvSpPr>
            <a:spLocks noGrp="1"/>
          </p:cNvSpPr>
          <p:nvPr>
            <p:ph type="title"/>
          </p:nvPr>
        </p:nvSpPr>
        <p:spPr/>
        <p:txBody>
          <a:bodyPr/>
          <a:lstStyle/>
          <a:p>
            <a:r>
              <a:rPr lang="en-US"/>
              <a:t>Techniques</a:t>
            </a:r>
          </a:p>
        </p:txBody>
      </p:sp>
      <p:graphicFrame>
        <p:nvGraphicFramePr>
          <p:cNvPr id="6" name="Content Placeholder 2">
            <a:extLst>
              <a:ext uri="{FF2B5EF4-FFF2-40B4-BE49-F238E27FC236}">
                <a16:creationId xmlns:a16="http://schemas.microsoft.com/office/drawing/2014/main" id="{5FF57E06-FEB1-8F3A-DBCE-37988A6F9504}"/>
              </a:ext>
            </a:extLst>
          </p:cNvPr>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4732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C07D-4218-4853-9115-69F02D8ED268}"/>
              </a:ext>
            </a:extLst>
          </p:cNvPr>
          <p:cNvSpPr>
            <a:spLocks noGrp="1"/>
          </p:cNvSpPr>
          <p:nvPr>
            <p:ph type="title"/>
          </p:nvPr>
        </p:nvSpPr>
        <p:spPr/>
        <p:txBody>
          <a:bodyPr anchor="ctr">
            <a:normAutofit/>
          </a:bodyPr>
          <a:lstStyle/>
          <a:p>
            <a:r>
              <a:rPr lang="en-US"/>
              <a:t>Delivery: How You Say It</a:t>
            </a:r>
          </a:p>
        </p:txBody>
      </p:sp>
      <p:sp>
        <p:nvSpPr>
          <p:cNvPr id="3" name="Content Placeholder 2">
            <a:extLst>
              <a:ext uri="{FF2B5EF4-FFF2-40B4-BE49-F238E27FC236}">
                <a16:creationId xmlns:a16="http://schemas.microsoft.com/office/drawing/2014/main" id="{CD82ABDD-F162-4A1F-B4EA-603A6287CBAC}"/>
              </a:ext>
            </a:extLst>
          </p:cNvPr>
          <p:cNvSpPr>
            <a:spLocks noGrp="1"/>
          </p:cNvSpPr>
          <p:nvPr>
            <p:ph sz="half" idx="1"/>
          </p:nvPr>
        </p:nvSpPr>
        <p:spPr/>
        <p:txBody>
          <a:bodyPr vert="horz" lIns="91440" tIns="45720" rIns="91440" bIns="45720" rtlCol="0" anchor="ctr">
            <a:normAutofit/>
          </a:bodyPr>
          <a:lstStyle/>
          <a:p>
            <a:pPr marL="344488" indent="-344488">
              <a:buSzPct val="70000"/>
              <a:buFont typeface="Wingdings 3" panose="05040102010807070707" pitchFamily="18" charset="2"/>
              <a:buChar char="u"/>
            </a:pPr>
            <a:r>
              <a:rPr lang="en-US" sz="2600" dirty="0"/>
              <a:t>Tone</a:t>
            </a:r>
          </a:p>
          <a:p>
            <a:pPr marL="344488" indent="-344488">
              <a:buSzPct val="70000"/>
              <a:buFont typeface="Wingdings 3" panose="05040102010807070707" pitchFamily="18" charset="2"/>
              <a:buChar char="u"/>
            </a:pPr>
            <a:r>
              <a:rPr lang="en-US" sz="2600" dirty="0"/>
              <a:t>Pitch</a:t>
            </a:r>
          </a:p>
          <a:p>
            <a:pPr marL="344488" indent="-344488">
              <a:buSzPct val="70000"/>
              <a:buFont typeface="Wingdings 3" panose="05040102010807070707" pitchFamily="18" charset="2"/>
              <a:buChar char="u"/>
            </a:pPr>
            <a:r>
              <a:rPr lang="en-US" sz="2600" dirty="0"/>
              <a:t>Volume</a:t>
            </a:r>
          </a:p>
          <a:p>
            <a:pPr marL="344488" indent="-344488">
              <a:buSzPct val="70000"/>
              <a:buFont typeface="Wingdings 3" panose="05040102010807070707" pitchFamily="18" charset="2"/>
              <a:buChar char="u"/>
            </a:pPr>
            <a:r>
              <a:rPr lang="en-US" sz="2600" dirty="0"/>
              <a:t>Pace</a:t>
            </a:r>
          </a:p>
          <a:p>
            <a:pPr marL="344488" indent="-344488">
              <a:buSzPct val="70000"/>
              <a:buFont typeface="Wingdings 3" panose="05040102010807070707" pitchFamily="18" charset="2"/>
              <a:buChar char="u"/>
            </a:pPr>
            <a:r>
              <a:rPr lang="en-US" sz="2600" dirty="0"/>
              <a:t>Rhythm</a:t>
            </a:r>
          </a:p>
        </p:txBody>
      </p:sp>
      <p:pic>
        <p:nvPicPr>
          <p:cNvPr id="5" name="Content Placeholder 4">
            <a:extLst>
              <a:ext uri="{FF2B5EF4-FFF2-40B4-BE49-F238E27FC236}">
                <a16:creationId xmlns:a16="http://schemas.microsoft.com/office/drawing/2014/main" id="{6FA811A2-C719-45D7-BD38-F9F7E9231655}"/>
              </a:ext>
            </a:extLst>
          </p:cNvPr>
          <p:cNvPicPr>
            <a:picLocks noGrp="1" noChangeAspect="1"/>
          </p:cNvPicPr>
          <p:nvPr>
            <p:ph sz="half" idx="10"/>
          </p:nvPr>
        </p:nvPicPr>
        <p:blipFill rotWithShape="1">
          <a:blip r:embed="rId3"/>
          <a:stretch/>
        </p:blipFill>
        <p:spPr>
          <a:xfrm>
            <a:off x="8358188" y="2858515"/>
            <a:ext cx="3438525" cy="2293496"/>
          </a:xfrm>
          <a:prstGeom prst="rect">
            <a:avLst/>
          </a:prstGeom>
          <a:noFill/>
        </p:spPr>
      </p:pic>
    </p:spTree>
    <p:extLst>
      <p:ext uri="{BB962C8B-B14F-4D97-AF65-F5344CB8AC3E}">
        <p14:creationId xmlns:p14="http://schemas.microsoft.com/office/powerpoint/2010/main" val="171954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64F2-1394-4BCA-BC92-0D830EC3F907}"/>
              </a:ext>
            </a:extLst>
          </p:cNvPr>
          <p:cNvSpPr>
            <a:spLocks noGrp="1"/>
          </p:cNvSpPr>
          <p:nvPr>
            <p:ph type="title"/>
          </p:nvPr>
        </p:nvSpPr>
        <p:spPr/>
        <p:txBody>
          <a:bodyPr anchor="ctr">
            <a:normAutofit/>
          </a:bodyPr>
          <a:lstStyle/>
          <a:p>
            <a:r>
              <a:rPr lang="en-US"/>
              <a:t>Nonverbal Considerations</a:t>
            </a:r>
          </a:p>
        </p:txBody>
      </p:sp>
      <p:sp>
        <p:nvSpPr>
          <p:cNvPr id="3" name="Content Placeholder 2">
            <a:extLst>
              <a:ext uri="{FF2B5EF4-FFF2-40B4-BE49-F238E27FC236}">
                <a16:creationId xmlns:a16="http://schemas.microsoft.com/office/drawing/2014/main" id="{07729368-AF29-412E-B587-F8AB433EDF90}"/>
              </a:ext>
            </a:extLst>
          </p:cNvPr>
          <p:cNvSpPr>
            <a:spLocks noGrp="1"/>
          </p:cNvSpPr>
          <p:nvPr>
            <p:ph sz="half" idx="1"/>
          </p:nvPr>
        </p:nvSpPr>
        <p:spPr/>
        <p:txBody>
          <a:bodyPr vert="horz" lIns="91440" tIns="45720" rIns="91440" bIns="45720" rtlCol="0" anchor="ctr">
            <a:normAutofit/>
          </a:bodyPr>
          <a:lstStyle/>
          <a:p>
            <a:pPr marL="344488" indent="-344488">
              <a:buSzPct val="70000"/>
              <a:buFont typeface="Wingdings 3" panose="05040102010807070707" pitchFamily="18" charset="2"/>
              <a:buChar char="u"/>
            </a:pPr>
            <a:r>
              <a:rPr lang="en-US"/>
              <a:t>Facial expressions</a:t>
            </a:r>
          </a:p>
          <a:p>
            <a:pPr marL="344488" indent="-344488">
              <a:buSzPct val="70000"/>
              <a:buFont typeface="Wingdings 3" panose="05040102010807070707" pitchFamily="18" charset="2"/>
              <a:buChar char="u"/>
            </a:pPr>
            <a:r>
              <a:rPr lang="en-US"/>
              <a:t>Posture</a:t>
            </a:r>
          </a:p>
          <a:p>
            <a:pPr marL="344488" indent="-344488">
              <a:buSzPct val="70000"/>
              <a:buFont typeface="Wingdings 3" panose="05040102010807070707" pitchFamily="18" charset="2"/>
              <a:buChar char="u"/>
            </a:pPr>
            <a:r>
              <a:rPr lang="en-US"/>
              <a:t>Gestures</a:t>
            </a:r>
          </a:p>
          <a:p>
            <a:pPr marL="344488" indent="-344488">
              <a:buSzPct val="70000"/>
              <a:buFont typeface="Wingdings 3" panose="05040102010807070707" pitchFamily="18" charset="2"/>
              <a:buChar char="u"/>
            </a:pPr>
            <a:r>
              <a:rPr lang="en-US"/>
              <a:t>Eye contact</a:t>
            </a:r>
          </a:p>
          <a:p>
            <a:pPr marL="344488" indent="-344488">
              <a:buSzPct val="70000"/>
              <a:buFont typeface="Wingdings 3" panose="05040102010807070707" pitchFamily="18" charset="2"/>
              <a:buChar char="u"/>
            </a:pPr>
            <a:r>
              <a:rPr lang="en-US"/>
              <a:t>Attire</a:t>
            </a:r>
          </a:p>
        </p:txBody>
      </p:sp>
      <p:pic>
        <p:nvPicPr>
          <p:cNvPr id="5" name="Content Placeholder 4" descr="A person on stage&#10;&#10;Description automatically generated with low confidence">
            <a:extLst>
              <a:ext uri="{FF2B5EF4-FFF2-40B4-BE49-F238E27FC236}">
                <a16:creationId xmlns:a16="http://schemas.microsoft.com/office/drawing/2014/main" id="{B904226C-1C5F-41AA-A0F6-F540122C0349}"/>
              </a:ext>
            </a:extLst>
          </p:cNvPr>
          <p:cNvPicPr>
            <a:picLocks noGrp="1" noChangeAspect="1"/>
          </p:cNvPicPr>
          <p:nvPr>
            <p:ph sz="half" idx="10"/>
          </p:nvPr>
        </p:nvPicPr>
        <p:blipFill rotWithShape="1">
          <a:blip r:embed="rId3"/>
          <a:stretch/>
        </p:blipFill>
        <p:spPr>
          <a:xfrm>
            <a:off x="8358188" y="3038178"/>
            <a:ext cx="3438525" cy="1934170"/>
          </a:xfrm>
          <a:prstGeom prst="rect">
            <a:avLst/>
          </a:prstGeom>
          <a:noFill/>
        </p:spPr>
      </p:pic>
    </p:spTree>
    <p:extLst>
      <p:ext uri="{BB962C8B-B14F-4D97-AF65-F5344CB8AC3E}">
        <p14:creationId xmlns:p14="http://schemas.microsoft.com/office/powerpoint/2010/main" val="14445646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2B4A-268D-46E7-A05A-C0C3C4F5C1E2}"/>
              </a:ext>
            </a:extLst>
          </p:cNvPr>
          <p:cNvSpPr>
            <a:spLocks noGrp="1"/>
          </p:cNvSpPr>
          <p:nvPr>
            <p:ph type="title"/>
          </p:nvPr>
        </p:nvSpPr>
        <p:spPr/>
        <p:txBody>
          <a:bodyPr anchor="ctr">
            <a:normAutofit/>
          </a:bodyPr>
          <a:lstStyle/>
          <a:p>
            <a:r>
              <a:rPr lang="en-US"/>
              <a:t>Avoid Cognitive Bias</a:t>
            </a:r>
          </a:p>
        </p:txBody>
      </p:sp>
      <p:pic>
        <p:nvPicPr>
          <p:cNvPr id="5" name="Content Placeholder 4">
            <a:extLst>
              <a:ext uri="{FF2B5EF4-FFF2-40B4-BE49-F238E27FC236}">
                <a16:creationId xmlns:a16="http://schemas.microsoft.com/office/drawing/2014/main" id="{377347BC-C13B-41B6-9DDF-E85863927A3F}"/>
              </a:ext>
            </a:extLst>
          </p:cNvPr>
          <p:cNvPicPr>
            <a:picLocks noGrp="1" noChangeAspect="1"/>
          </p:cNvPicPr>
          <p:nvPr>
            <p:ph sz="half" idx="1"/>
          </p:nvPr>
        </p:nvPicPr>
        <p:blipFill rotWithShape="1">
          <a:blip r:embed="rId3"/>
          <a:stretch/>
        </p:blipFill>
        <p:spPr>
          <a:xfrm>
            <a:off x="374650" y="3062806"/>
            <a:ext cx="5578475" cy="1884914"/>
          </a:xfrm>
          <a:prstGeom prst="rect">
            <a:avLst/>
          </a:prstGeom>
          <a:noFill/>
        </p:spPr>
      </p:pic>
      <p:sp>
        <p:nvSpPr>
          <p:cNvPr id="4" name="Content Placeholder 3">
            <a:extLst>
              <a:ext uri="{FF2B5EF4-FFF2-40B4-BE49-F238E27FC236}">
                <a16:creationId xmlns:a16="http://schemas.microsoft.com/office/drawing/2014/main" id="{E6C616E5-0DFF-4025-ABF6-E089012F999E}"/>
              </a:ext>
            </a:extLst>
          </p:cNvPr>
          <p:cNvSpPr>
            <a:spLocks noGrp="1"/>
          </p:cNvSpPr>
          <p:nvPr>
            <p:ph sz="half" idx="10"/>
          </p:nvPr>
        </p:nvSpPr>
        <p:spPr/>
        <p:txBody>
          <a:bodyPr vert="horz" lIns="91440" tIns="45720" rIns="91440" bIns="45720" rtlCol="0" anchor="ctr">
            <a:normAutofit/>
          </a:bodyPr>
          <a:lstStyle/>
          <a:p>
            <a:pPr marL="344488" indent="-344488">
              <a:buSzPct val="70000"/>
              <a:buFont typeface="Wingdings 3" panose="05040102010807070707" pitchFamily="18" charset="2"/>
              <a:buChar char="u"/>
            </a:pPr>
            <a:r>
              <a:rPr lang="en-US"/>
              <a:t>Take a Step Back</a:t>
            </a:r>
          </a:p>
          <a:p>
            <a:pPr marL="344488" indent="-344488">
              <a:buSzPct val="70000"/>
              <a:buFont typeface="Wingdings 3" panose="05040102010807070707" pitchFamily="18" charset="2"/>
              <a:buChar char="u"/>
            </a:pPr>
            <a:r>
              <a:rPr lang="en-US"/>
              <a:t>Don’t Make Assumptions</a:t>
            </a:r>
          </a:p>
          <a:p>
            <a:pPr marL="344488" indent="-344488">
              <a:buSzPct val="70000"/>
              <a:buFont typeface="Wingdings 3" panose="05040102010807070707" pitchFamily="18" charset="2"/>
              <a:buChar char="u"/>
            </a:pPr>
            <a:r>
              <a:rPr lang="en-US"/>
              <a:t>Control Your Nerves</a:t>
            </a:r>
          </a:p>
          <a:p>
            <a:pPr marL="344488" indent="-344488">
              <a:buSzPct val="70000"/>
              <a:buFont typeface="Wingdings 3" panose="05040102010807070707" pitchFamily="18" charset="2"/>
              <a:buChar char="u"/>
            </a:pPr>
            <a:r>
              <a:rPr lang="en-US"/>
              <a:t>Get Feedback</a:t>
            </a:r>
          </a:p>
        </p:txBody>
      </p:sp>
    </p:spTree>
    <p:extLst>
      <p:ext uri="{BB962C8B-B14F-4D97-AF65-F5344CB8AC3E}">
        <p14:creationId xmlns:p14="http://schemas.microsoft.com/office/powerpoint/2010/main" val="3826369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2D7A-9D28-4560-B567-B30FA4E90DD4}"/>
              </a:ext>
            </a:extLst>
          </p:cNvPr>
          <p:cNvSpPr>
            <a:spLocks noGrp="1"/>
          </p:cNvSpPr>
          <p:nvPr>
            <p:ph type="title"/>
          </p:nvPr>
        </p:nvSpPr>
        <p:spPr/>
        <p:txBody>
          <a:bodyPr anchor="ctr">
            <a:normAutofit/>
          </a:bodyPr>
          <a:lstStyle/>
          <a:p>
            <a:r>
              <a:rPr lang="en-US"/>
              <a:t>General Considerations</a:t>
            </a:r>
          </a:p>
        </p:txBody>
      </p:sp>
      <p:sp>
        <p:nvSpPr>
          <p:cNvPr id="3" name="Content Placeholder 2">
            <a:extLst>
              <a:ext uri="{FF2B5EF4-FFF2-40B4-BE49-F238E27FC236}">
                <a16:creationId xmlns:a16="http://schemas.microsoft.com/office/drawing/2014/main" id="{659312FA-CF93-4564-8D84-B5CCB3E5E0AD}"/>
              </a:ext>
            </a:extLst>
          </p:cNvPr>
          <p:cNvSpPr>
            <a:spLocks noGrp="1"/>
          </p:cNvSpPr>
          <p:nvPr>
            <p:ph sz="half" idx="1"/>
          </p:nvPr>
        </p:nvSpPr>
        <p:spPr/>
        <p:txBody>
          <a:bodyPr vert="horz" lIns="91440" tIns="45720" rIns="91440" bIns="45720" rtlCol="0" anchor="ctr">
            <a:normAutofit/>
          </a:bodyPr>
          <a:lstStyle/>
          <a:p>
            <a:r>
              <a:rPr lang="en-US"/>
              <a:t>Questions from the audience</a:t>
            </a:r>
          </a:p>
          <a:p>
            <a:r>
              <a:rPr lang="en-US"/>
              <a:t>Time limit</a:t>
            </a:r>
          </a:p>
          <a:p>
            <a:r>
              <a:rPr lang="en-US"/>
              <a:t>Presentation aides</a:t>
            </a:r>
          </a:p>
          <a:p>
            <a:pPr lvl="1">
              <a:buFont typeface="Arial" panose="020B0604020202020204" pitchFamily="34" charset="0"/>
              <a:buChar char="•"/>
            </a:pPr>
            <a:r>
              <a:rPr lang="en-US" sz="2800"/>
              <a:t>Handouts</a:t>
            </a:r>
          </a:p>
          <a:p>
            <a:pPr lvl="1">
              <a:buFont typeface="Arial" panose="020B0604020202020204" pitchFamily="34" charset="0"/>
              <a:buChar char="•"/>
            </a:pPr>
            <a:r>
              <a:rPr lang="en-US" sz="2800"/>
              <a:t>Slides and other visual aids</a:t>
            </a:r>
          </a:p>
        </p:txBody>
      </p:sp>
      <p:pic>
        <p:nvPicPr>
          <p:cNvPr id="6" name="Content Placeholder 5" descr="Mic on a stage with blurred background">
            <a:extLst>
              <a:ext uri="{FF2B5EF4-FFF2-40B4-BE49-F238E27FC236}">
                <a16:creationId xmlns:a16="http://schemas.microsoft.com/office/drawing/2014/main" id="{9313B1B1-B9DA-4B64-8CAB-F4B2608DC5DA}"/>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tretch/>
        </p:blipFill>
        <p:spPr>
          <a:xfrm>
            <a:off x="6223000" y="2145771"/>
            <a:ext cx="5578475" cy="3718983"/>
          </a:xfrm>
          <a:noFill/>
        </p:spPr>
      </p:pic>
    </p:spTree>
    <p:extLst>
      <p:ext uri="{BB962C8B-B14F-4D97-AF65-F5344CB8AC3E}">
        <p14:creationId xmlns:p14="http://schemas.microsoft.com/office/powerpoint/2010/main" val="114227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6FBB-FD7C-497B-B3B1-0E3CE9F3C890}"/>
              </a:ext>
            </a:extLst>
          </p:cNvPr>
          <p:cNvSpPr>
            <a:spLocks noGrp="1"/>
          </p:cNvSpPr>
          <p:nvPr>
            <p:ph type="title"/>
          </p:nvPr>
        </p:nvSpPr>
        <p:spPr/>
        <p:txBody>
          <a:bodyPr/>
          <a:lstStyle/>
          <a:p>
            <a:r>
              <a:rPr lang="en-US"/>
              <a:t>Reviewing Your Performance</a:t>
            </a:r>
          </a:p>
        </p:txBody>
      </p:sp>
      <p:pic>
        <p:nvPicPr>
          <p:cNvPr id="5" name="Content Placeholder 4" descr="Hand placing stars">
            <a:extLst>
              <a:ext uri="{FF2B5EF4-FFF2-40B4-BE49-F238E27FC236}">
                <a16:creationId xmlns:a16="http://schemas.microsoft.com/office/drawing/2014/main" id="{404957F4-9A45-4E45-B52A-66D62332F6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3163" y="1311287"/>
            <a:ext cx="6346825" cy="4235426"/>
          </a:xfrm>
        </p:spPr>
      </p:pic>
    </p:spTree>
    <p:extLst>
      <p:ext uri="{BB962C8B-B14F-4D97-AF65-F5344CB8AC3E}">
        <p14:creationId xmlns:p14="http://schemas.microsoft.com/office/powerpoint/2010/main" val="783136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A4A83-7203-4D45-8BB1-8579435DCABB}"/>
              </a:ext>
            </a:extLst>
          </p:cNvPr>
          <p:cNvSpPr>
            <a:spLocks noGrp="1"/>
          </p:cNvSpPr>
          <p:nvPr>
            <p:ph type="title"/>
          </p:nvPr>
        </p:nvSpPr>
        <p:spPr/>
        <p:txBody>
          <a:bodyPr/>
          <a:lstStyle/>
          <a:p>
            <a:r>
              <a:rPr lang="en-US"/>
              <a:t>Communication Skills Lab</a:t>
            </a:r>
          </a:p>
        </p:txBody>
      </p:sp>
      <p:sp>
        <p:nvSpPr>
          <p:cNvPr id="4" name="Text Placeholder 3">
            <a:extLst>
              <a:ext uri="{FF2B5EF4-FFF2-40B4-BE49-F238E27FC236}">
                <a16:creationId xmlns:a16="http://schemas.microsoft.com/office/drawing/2014/main" id="{98698AF1-7B71-EB43-35A6-A8060CAF89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98696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a:t>Just the Facts</a:t>
            </a:r>
            <a:br>
              <a:rPr lang="en-US"/>
            </a:br>
            <a:br>
              <a:rPr lang="en-US"/>
            </a:br>
            <a:r>
              <a:rPr lang="en-US"/>
              <a:t>Video: Philadelphia</a:t>
            </a:r>
          </a:p>
        </p:txBody>
      </p:sp>
      <p:sp>
        <p:nvSpPr>
          <p:cNvPr id="3" name="Content Placeholder 2"/>
          <p:cNvSpPr>
            <a:spLocks noGrp="1"/>
          </p:cNvSpPr>
          <p:nvPr>
            <p:ph idx="1"/>
          </p:nvPr>
        </p:nvSpPr>
        <p:spPr/>
        <p:txBody>
          <a:bodyPr/>
          <a:lstStyle/>
          <a:p>
            <a:r>
              <a:rPr lang="en-US" b="1" dirty="0"/>
              <a:t>Video Length: </a:t>
            </a:r>
            <a:r>
              <a:rPr lang="en-US" dirty="0"/>
              <a:t>2 minutes</a:t>
            </a:r>
          </a:p>
          <a:p>
            <a:r>
              <a:rPr lang="en-US" b="1" dirty="0"/>
              <a:t>Video Content: </a:t>
            </a:r>
            <a:r>
              <a:rPr lang="en-US" dirty="0"/>
              <a:t>Joe Miller’s (Denzel Washington) opening statement to the Court on behalf of Andrew Beckett (Tom Hanks)</a:t>
            </a:r>
          </a:p>
        </p:txBody>
      </p:sp>
    </p:spTree>
    <p:extLst>
      <p:ext uri="{BB962C8B-B14F-4D97-AF65-F5344CB8AC3E}">
        <p14:creationId xmlns:p14="http://schemas.microsoft.com/office/powerpoint/2010/main" val="174356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09B7-1A64-48F5-87A7-FE90198661C8}"/>
              </a:ext>
            </a:extLst>
          </p:cNvPr>
          <p:cNvSpPr>
            <a:spLocks noGrp="1"/>
          </p:cNvSpPr>
          <p:nvPr>
            <p:ph type="title"/>
          </p:nvPr>
        </p:nvSpPr>
        <p:spPr/>
        <p:txBody>
          <a:bodyPr anchor="ctr">
            <a:normAutofit/>
          </a:bodyPr>
          <a:lstStyle/>
          <a:p>
            <a:r>
              <a:rPr lang="en-US" i="0"/>
              <a:t>Activities &amp; Exercises</a:t>
            </a:r>
          </a:p>
        </p:txBody>
      </p:sp>
      <p:graphicFrame>
        <p:nvGraphicFramePr>
          <p:cNvPr id="5" name="Content Placeholder 2">
            <a:extLst>
              <a:ext uri="{FF2B5EF4-FFF2-40B4-BE49-F238E27FC236}">
                <a16:creationId xmlns:a16="http://schemas.microsoft.com/office/drawing/2014/main" id="{E1576A62-E0B4-4F43-9070-D652C02A06CA}"/>
              </a:ext>
            </a:extLst>
          </p:cNvPr>
          <p:cNvGraphicFramePr>
            <a:graphicFrameLocks noGrp="1"/>
          </p:cNvGraphicFramePr>
          <p:nvPr>
            <p:ph sz="half" idx="1"/>
          </p:nvPr>
        </p:nvGraphicFramePr>
        <p:xfrm>
          <a:off x="374904" y="1702481"/>
          <a:ext cx="11423396" cy="4867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91196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DBB22E-00F6-07FE-8F11-2F99A94C662D}"/>
              </a:ext>
            </a:extLst>
          </p:cNvPr>
          <p:cNvSpPr txBox="1"/>
          <p:nvPr/>
        </p:nvSpPr>
        <p:spPr>
          <a:xfrm>
            <a:off x="3300919" y="2274838"/>
            <a:ext cx="5590162" cy="2308324"/>
          </a:xfrm>
          <a:prstGeom prst="rect">
            <a:avLst/>
          </a:prstGeom>
          <a:noFill/>
        </p:spPr>
        <p:txBody>
          <a:bodyPr wrap="square" rtlCol="0" anchor="ctr">
            <a:spAutoFit/>
          </a:bodyPr>
          <a:lstStyle/>
          <a:p>
            <a:pPr algn="ctr"/>
            <a:r>
              <a:rPr lang="en-US" sz="3600" b="1" dirty="0"/>
              <a:t>The video will show on this slide. This deck is for Instructor use in preparation ONLY.</a:t>
            </a:r>
          </a:p>
        </p:txBody>
      </p:sp>
    </p:spTree>
    <p:extLst>
      <p:ext uri="{BB962C8B-B14F-4D97-AF65-F5344CB8AC3E}">
        <p14:creationId xmlns:p14="http://schemas.microsoft.com/office/powerpoint/2010/main" val="2762170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4F05E-5140-4F85-B32F-2076AFA13450}"/>
              </a:ext>
            </a:extLst>
          </p:cNvPr>
          <p:cNvSpPr>
            <a:spLocks noGrp="1"/>
          </p:cNvSpPr>
          <p:nvPr>
            <p:ph type="title"/>
          </p:nvPr>
        </p:nvSpPr>
        <p:spPr/>
        <p:txBody>
          <a:bodyPr>
            <a:normAutofit/>
          </a:bodyPr>
          <a:lstStyle/>
          <a:p>
            <a:pPr algn="ctr"/>
            <a:r>
              <a:rPr lang="en-US" b="1"/>
              <a:t>Tear down that wall!</a:t>
            </a:r>
            <a:br>
              <a:rPr lang="en-US" b="1"/>
            </a:br>
            <a:br>
              <a:rPr lang="en-US"/>
            </a:br>
            <a:r>
              <a:rPr lang="en-US"/>
              <a:t>Video: Ronald Reagan</a:t>
            </a:r>
            <a:br>
              <a:rPr lang="en-US"/>
            </a:br>
            <a:r>
              <a:rPr lang="en-US"/>
              <a:t>June 12, 1987, Speech</a:t>
            </a:r>
          </a:p>
        </p:txBody>
      </p:sp>
      <p:sp>
        <p:nvSpPr>
          <p:cNvPr id="2" name="Content Placeholder 1">
            <a:extLst>
              <a:ext uri="{FF2B5EF4-FFF2-40B4-BE49-F238E27FC236}">
                <a16:creationId xmlns:a16="http://schemas.microsoft.com/office/drawing/2014/main" id="{DC406A9E-26AA-41F2-B889-CB3C67803245}"/>
              </a:ext>
            </a:extLst>
          </p:cNvPr>
          <p:cNvSpPr>
            <a:spLocks noGrp="1"/>
          </p:cNvSpPr>
          <p:nvPr>
            <p:ph idx="1"/>
          </p:nvPr>
        </p:nvSpPr>
        <p:spPr/>
        <p:txBody>
          <a:bodyPr/>
          <a:lstStyle/>
          <a:p>
            <a:r>
              <a:rPr lang="en-US" b="1" dirty="0"/>
              <a:t>Video Length: </a:t>
            </a:r>
            <a:r>
              <a:rPr lang="en-US" dirty="0"/>
              <a:t>2 minutes</a:t>
            </a:r>
          </a:p>
          <a:p>
            <a:r>
              <a:rPr lang="en-US" b="1" dirty="0"/>
              <a:t>Video Content: </a:t>
            </a:r>
            <a:r>
              <a:rPr lang="en-US" dirty="0"/>
              <a:t>Famous speech in front of the Berlin Wall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78CC31-2914-FB50-B32C-01E3A7F42B0B}"/>
              </a:ext>
            </a:extLst>
          </p:cNvPr>
          <p:cNvSpPr txBox="1"/>
          <p:nvPr/>
        </p:nvSpPr>
        <p:spPr>
          <a:xfrm>
            <a:off x="3300919" y="2274838"/>
            <a:ext cx="5590162" cy="2308324"/>
          </a:xfrm>
          <a:prstGeom prst="rect">
            <a:avLst/>
          </a:prstGeom>
          <a:noFill/>
        </p:spPr>
        <p:txBody>
          <a:bodyPr wrap="square" rtlCol="0" anchor="ctr">
            <a:spAutoFit/>
          </a:bodyPr>
          <a:lstStyle/>
          <a:p>
            <a:pPr algn="ctr"/>
            <a:r>
              <a:rPr lang="en-US" sz="3600" b="1" dirty="0"/>
              <a:t>The video will show on this slide. This deck is for Instructor use in preparation ONLY.</a:t>
            </a:r>
          </a:p>
        </p:txBody>
      </p:sp>
    </p:spTree>
    <p:extLst>
      <p:ext uri="{BB962C8B-B14F-4D97-AF65-F5344CB8AC3E}">
        <p14:creationId xmlns:p14="http://schemas.microsoft.com/office/powerpoint/2010/main" val="5013633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algn="ctr"/>
            <a:r>
              <a:rPr lang="en-US" b="1"/>
              <a:t>Freedom</a:t>
            </a:r>
            <a:br>
              <a:rPr lang="en-US"/>
            </a:br>
            <a:br>
              <a:rPr lang="en-US"/>
            </a:br>
            <a:r>
              <a:rPr lang="en-US"/>
              <a:t>Video: Braveheart</a:t>
            </a:r>
          </a:p>
        </p:txBody>
      </p:sp>
      <p:sp>
        <p:nvSpPr>
          <p:cNvPr id="5" name="Content Placeholder 4">
            <a:extLst>
              <a:ext uri="{FF2B5EF4-FFF2-40B4-BE49-F238E27FC236}">
                <a16:creationId xmlns:a16="http://schemas.microsoft.com/office/drawing/2014/main" id="{6E6DEE45-B2F4-49C9-AFAB-5C108302944F}"/>
              </a:ext>
            </a:extLst>
          </p:cNvPr>
          <p:cNvSpPr>
            <a:spLocks noGrp="1"/>
          </p:cNvSpPr>
          <p:nvPr>
            <p:ph idx="1"/>
          </p:nvPr>
        </p:nvSpPr>
        <p:spPr/>
        <p:txBody>
          <a:bodyPr/>
          <a:lstStyle/>
          <a:p>
            <a:r>
              <a:rPr lang="en-US" b="1" dirty="0"/>
              <a:t>Video Length: </a:t>
            </a:r>
            <a:r>
              <a:rPr lang="en-US" dirty="0"/>
              <a:t>3 minutes</a:t>
            </a:r>
          </a:p>
          <a:p>
            <a:r>
              <a:rPr lang="en-US" b="1" dirty="0"/>
              <a:t>Video Content: </a:t>
            </a:r>
            <a:r>
              <a:rPr lang="en-US" dirty="0"/>
              <a:t>William Wallace’s speech to this rag tag army going up against the British</a:t>
            </a:r>
          </a:p>
        </p:txBody>
      </p:sp>
    </p:spTree>
  </p:cSld>
  <p:clrMapOvr>
    <a:masterClrMapping/>
  </p:clrMapOvr>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FF8660-0806-42A4-E043-71D1B6ABD8B1}"/>
              </a:ext>
            </a:extLst>
          </p:cNvPr>
          <p:cNvSpPr txBox="1"/>
          <p:nvPr/>
        </p:nvSpPr>
        <p:spPr>
          <a:xfrm>
            <a:off x="3300919" y="2274838"/>
            <a:ext cx="5590162" cy="2308324"/>
          </a:xfrm>
          <a:prstGeom prst="rect">
            <a:avLst/>
          </a:prstGeom>
          <a:noFill/>
        </p:spPr>
        <p:txBody>
          <a:bodyPr wrap="square" rtlCol="0" anchor="ctr">
            <a:spAutoFit/>
          </a:bodyPr>
          <a:lstStyle/>
          <a:p>
            <a:pPr algn="ctr"/>
            <a:r>
              <a:rPr lang="en-US" sz="3600" b="1" dirty="0"/>
              <a:t>The video will show on this slide. This deck is for Instructor use in preparation ONLY.</a:t>
            </a:r>
          </a:p>
        </p:txBody>
      </p:sp>
    </p:spTree>
    <p:extLst>
      <p:ext uri="{BB962C8B-B14F-4D97-AF65-F5344CB8AC3E}">
        <p14:creationId xmlns:p14="http://schemas.microsoft.com/office/powerpoint/2010/main" val="17379624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pPr algn="ctr"/>
            <a:r>
              <a:rPr lang="en-US" b="1"/>
              <a:t>Lemons = Lemonade</a:t>
            </a:r>
            <a:br>
              <a:rPr lang="en-US"/>
            </a:br>
            <a:br>
              <a:rPr lang="en-US"/>
            </a:br>
            <a:r>
              <a:rPr lang="en-US" err="1"/>
              <a:t>Video:The</a:t>
            </a:r>
            <a:r>
              <a:rPr lang="en-US"/>
              <a:t> Pursuit of </a:t>
            </a:r>
            <a:r>
              <a:rPr lang="en-US" err="1"/>
              <a:t>Happyness</a:t>
            </a:r>
            <a:endParaRPr lang="en-US"/>
          </a:p>
        </p:txBody>
      </p:sp>
      <p:sp>
        <p:nvSpPr>
          <p:cNvPr id="5" name="Content Placeholder 4">
            <a:extLst>
              <a:ext uri="{FF2B5EF4-FFF2-40B4-BE49-F238E27FC236}">
                <a16:creationId xmlns:a16="http://schemas.microsoft.com/office/drawing/2014/main" id="{626964B6-8226-40A5-BFA0-8D85E24BD03F}"/>
              </a:ext>
            </a:extLst>
          </p:cNvPr>
          <p:cNvSpPr>
            <a:spLocks noGrp="1"/>
          </p:cNvSpPr>
          <p:nvPr>
            <p:ph idx="1"/>
          </p:nvPr>
        </p:nvSpPr>
        <p:spPr/>
        <p:txBody>
          <a:bodyPr/>
          <a:lstStyle/>
          <a:p>
            <a:r>
              <a:rPr lang="en-US" b="1" dirty="0"/>
              <a:t>Video Length: </a:t>
            </a:r>
            <a:r>
              <a:rPr lang="en-US" dirty="0"/>
              <a:t>4 minutes</a:t>
            </a:r>
          </a:p>
          <a:p>
            <a:r>
              <a:rPr lang="en-US" b="1" dirty="0"/>
              <a:t>Video Content: </a:t>
            </a:r>
            <a:r>
              <a:rPr lang="en-US" dirty="0"/>
              <a:t>Chris Gardner interviews for a job under less-than-optimal circumstances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720905-D030-0E71-F9C4-4A56531374E7}"/>
              </a:ext>
            </a:extLst>
          </p:cNvPr>
          <p:cNvSpPr txBox="1"/>
          <p:nvPr/>
        </p:nvSpPr>
        <p:spPr>
          <a:xfrm>
            <a:off x="3300919" y="2274838"/>
            <a:ext cx="5590162" cy="2308324"/>
          </a:xfrm>
          <a:prstGeom prst="rect">
            <a:avLst/>
          </a:prstGeom>
          <a:noFill/>
        </p:spPr>
        <p:txBody>
          <a:bodyPr wrap="square" rtlCol="0" anchor="ctr">
            <a:spAutoFit/>
          </a:bodyPr>
          <a:lstStyle/>
          <a:p>
            <a:pPr algn="ctr"/>
            <a:r>
              <a:rPr lang="en-US" sz="3600" b="1" dirty="0"/>
              <a:t>The video will show on this slide. This deck is for Instructor use in preparation ONLY.</a:t>
            </a:r>
          </a:p>
        </p:txBody>
      </p:sp>
    </p:spTree>
    <p:extLst>
      <p:ext uri="{BB962C8B-B14F-4D97-AF65-F5344CB8AC3E}">
        <p14:creationId xmlns:p14="http://schemas.microsoft.com/office/powerpoint/2010/main" val="32708403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algn="ctr"/>
            <a:r>
              <a:rPr lang="en-US" b="1">
                <a:latin typeface="Calibri" pitchFamily="34" charset="0"/>
                <a:cs typeface="Calibri" pitchFamily="34" charset="0"/>
              </a:rPr>
              <a:t>Vote for Me!</a:t>
            </a:r>
            <a:br>
              <a:rPr lang="en-US" b="1">
                <a:latin typeface="Calibri" pitchFamily="34" charset="0"/>
                <a:cs typeface="Calibri" pitchFamily="34" charset="0"/>
              </a:rPr>
            </a:br>
            <a:br>
              <a:rPr lang="en-US">
                <a:latin typeface="Calibri" pitchFamily="34" charset="0"/>
                <a:cs typeface="Calibri" pitchFamily="34" charset="0"/>
              </a:rPr>
            </a:br>
            <a:r>
              <a:rPr lang="en-US">
                <a:latin typeface="Calibri" pitchFamily="34" charset="0"/>
                <a:cs typeface="Calibri" pitchFamily="34" charset="0"/>
              </a:rPr>
              <a:t>Video: Phil Davison</a:t>
            </a:r>
            <a:br>
              <a:rPr lang="en-US">
                <a:latin typeface="Calibri" pitchFamily="34" charset="0"/>
                <a:cs typeface="Calibri" pitchFamily="34" charset="0"/>
              </a:rPr>
            </a:br>
            <a:r>
              <a:rPr lang="en-US">
                <a:latin typeface="Calibri" pitchFamily="34" charset="0"/>
                <a:cs typeface="Calibri" pitchFamily="34" charset="0"/>
              </a:rPr>
              <a:t>September 10, 2010 Campaign Speech</a:t>
            </a:r>
            <a:endParaRPr lang="en-US"/>
          </a:p>
        </p:txBody>
      </p:sp>
      <p:sp>
        <p:nvSpPr>
          <p:cNvPr id="5" name="Content Placeholder 4">
            <a:extLst>
              <a:ext uri="{FF2B5EF4-FFF2-40B4-BE49-F238E27FC236}">
                <a16:creationId xmlns:a16="http://schemas.microsoft.com/office/drawing/2014/main" id="{D6F0CB1C-0CB3-4D87-B24D-F91F71A6B642}"/>
              </a:ext>
            </a:extLst>
          </p:cNvPr>
          <p:cNvSpPr>
            <a:spLocks noGrp="1"/>
          </p:cNvSpPr>
          <p:nvPr>
            <p:ph idx="1"/>
          </p:nvPr>
        </p:nvSpPr>
        <p:spPr/>
        <p:txBody>
          <a:bodyPr/>
          <a:lstStyle/>
          <a:p>
            <a:r>
              <a:rPr lang="en-US" b="1" dirty="0"/>
              <a:t>Video Length: </a:t>
            </a:r>
            <a:r>
              <a:rPr lang="en-US" dirty="0"/>
              <a:t>6 minutes</a:t>
            </a:r>
          </a:p>
          <a:p>
            <a:r>
              <a:rPr lang="en-US" b="1" dirty="0"/>
              <a:t>Video Content: </a:t>
            </a:r>
            <a:r>
              <a:rPr lang="en-US" dirty="0"/>
              <a:t>Loud, exuberant campaign speech</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5E7227-1981-6823-2D7F-1FE3E9F5524C}"/>
              </a:ext>
            </a:extLst>
          </p:cNvPr>
          <p:cNvSpPr txBox="1"/>
          <p:nvPr/>
        </p:nvSpPr>
        <p:spPr>
          <a:xfrm>
            <a:off x="3300919" y="2274838"/>
            <a:ext cx="5590162" cy="2308324"/>
          </a:xfrm>
          <a:prstGeom prst="rect">
            <a:avLst/>
          </a:prstGeom>
          <a:noFill/>
        </p:spPr>
        <p:txBody>
          <a:bodyPr wrap="square" rtlCol="0" anchor="ctr">
            <a:spAutoFit/>
          </a:bodyPr>
          <a:lstStyle/>
          <a:p>
            <a:pPr algn="ctr"/>
            <a:r>
              <a:rPr lang="en-US" sz="3600" b="1" dirty="0"/>
              <a:t>The video will show on this slide. This deck is for Instructor use in preparation ONLY.</a:t>
            </a:r>
          </a:p>
        </p:txBody>
      </p:sp>
    </p:spTree>
    <p:extLst>
      <p:ext uri="{BB962C8B-B14F-4D97-AF65-F5344CB8AC3E}">
        <p14:creationId xmlns:p14="http://schemas.microsoft.com/office/powerpoint/2010/main" val="1373207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algn="ctr"/>
            <a:r>
              <a:rPr lang="en-US" b="1">
                <a:latin typeface="Calibri" pitchFamily="34" charset="0"/>
                <a:cs typeface="Calibri" pitchFamily="34" charset="0"/>
              </a:rPr>
              <a:t>Give Me Liberty or Give Me Death!</a:t>
            </a:r>
            <a:br>
              <a:rPr lang="en-US" b="1">
                <a:latin typeface="Calibri" pitchFamily="34" charset="0"/>
                <a:cs typeface="Calibri" pitchFamily="34" charset="0"/>
              </a:rPr>
            </a:br>
            <a:br>
              <a:rPr lang="en-US">
                <a:latin typeface="Calibri" pitchFamily="34" charset="0"/>
                <a:cs typeface="Calibri" pitchFamily="34" charset="0"/>
              </a:rPr>
            </a:br>
            <a:r>
              <a:rPr lang="en-US">
                <a:latin typeface="Calibri" pitchFamily="34" charset="0"/>
                <a:cs typeface="Calibri" pitchFamily="34" charset="0"/>
              </a:rPr>
              <a:t>Video: PBS </a:t>
            </a:r>
            <a:r>
              <a:rPr lang="en-US" err="1">
                <a:latin typeface="Calibri" pitchFamily="34" charset="0"/>
                <a:cs typeface="Calibri" pitchFamily="34" charset="0"/>
              </a:rPr>
              <a:t>LearningMedia</a:t>
            </a:r>
            <a:r>
              <a:rPr lang="en-US">
                <a:latin typeface="Calibri" pitchFamily="34" charset="0"/>
                <a:cs typeface="Calibri" pitchFamily="34" charset="0"/>
              </a:rPr>
              <a:t> video</a:t>
            </a:r>
            <a:endParaRPr lang="en-US"/>
          </a:p>
        </p:txBody>
      </p:sp>
      <p:sp>
        <p:nvSpPr>
          <p:cNvPr id="5" name="Content Placeholder 4">
            <a:extLst>
              <a:ext uri="{FF2B5EF4-FFF2-40B4-BE49-F238E27FC236}">
                <a16:creationId xmlns:a16="http://schemas.microsoft.com/office/drawing/2014/main" id="{D6F0CB1C-0CB3-4D87-B24D-F91F71A6B642}"/>
              </a:ext>
            </a:extLst>
          </p:cNvPr>
          <p:cNvSpPr>
            <a:spLocks noGrp="1"/>
          </p:cNvSpPr>
          <p:nvPr>
            <p:ph idx="1"/>
          </p:nvPr>
        </p:nvSpPr>
        <p:spPr/>
        <p:txBody>
          <a:bodyPr/>
          <a:lstStyle/>
          <a:p>
            <a:r>
              <a:rPr lang="en-US" b="1" dirty="0"/>
              <a:t>Video Length: </a:t>
            </a:r>
            <a:r>
              <a:rPr lang="en-US" dirty="0"/>
              <a:t>2 minutes</a:t>
            </a:r>
          </a:p>
          <a:p>
            <a:r>
              <a:rPr lang="en-US" b="1" dirty="0"/>
              <a:t>Video Content: </a:t>
            </a:r>
            <a:r>
              <a:rPr lang="en-US" dirty="0"/>
              <a:t>Famous patriotic speech</a:t>
            </a:r>
          </a:p>
        </p:txBody>
      </p:sp>
    </p:spTree>
    <p:extLst>
      <p:ext uri="{BB962C8B-B14F-4D97-AF65-F5344CB8AC3E}">
        <p14:creationId xmlns:p14="http://schemas.microsoft.com/office/powerpoint/2010/main" val="262200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Session Introduction</a:t>
            </a:r>
          </a:p>
        </p:txBody>
      </p:sp>
      <p:sp>
        <p:nvSpPr>
          <p:cNvPr id="5" name="Text Placeholder 4">
            <a:extLst>
              <a:ext uri="{FF2B5EF4-FFF2-40B4-BE49-F238E27FC236}">
                <a16:creationId xmlns:a16="http://schemas.microsoft.com/office/drawing/2014/main" id="{C3134847-0D54-D8FC-1D4F-57E223F0E78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71173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1BFE81-1EB9-B3FC-FD51-648413E93A04}"/>
              </a:ext>
            </a:extLst>
          </p:cNvPr>
          <p:cNvSpPr txBox="1"/>
          <p:nvPr/>
        </p:nvSpPr>
        <p:spPr>
          <a:xfrm>
            <a:off x="3300919" y="2274838"/>
            <a:ext cx="5590162" cy="2308324"/>
          </a:xfrm>
          <a:prstGeom prst="rect">
            <a:avLst/>
          </a:prstGeom>
          <a:noFill/>
        </p:spPr>
        <p:txBody>
          <a:bodyPr wrap="square" rtlCol="0" anchor="ctr">
            <a:spAutoFit/>
          </a:bodyPr>
          <a:lstStyle/>
          <a:p>
            <a:pPr algn="ctr"/>
            <a:r>
              <a:rPr lang="en-US" sz="3600" b="1" dirty="0"/>
              <a:t>The video will show on this slide. This deck is for Instructor use in preparation ONLY.</a:t>
            </a:r>
          </a:p>
        </p:txBody>
      </p:sp>
    </p:spTree>
    <p:extLst>
      <p:ext uri="{BB962C8B-B14F-4D97-AF65-F5344CB8AC3E}">
        <p14:creationId xmlns:p14="http://schemas.microsoft.com/office/powerpoint/2010/main" val="4028946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3" name="Content Placeholder 2"/>
          <p:cNvSpPr>
            <a:spLocks noGrp="1"/>
          </p:cNvSpPr>
          <p:nvPr>
            <p:ph idx="1"/>
          </p:nvPr>
        </p:nvSpPr>
        <p:spPr/>
        <p:txBody>
          <a:bodyPr>
            <a:normAutofit/>
          </a:bodyPr>
          <a:lstStyle/>
          <a:p>
            <a:pPr lvl="0"/>
            <a:r>
              <a:rPr lang="en-US"/>
              <a:t>You should now be able to: </a:t>
            </a:r>
          </a:p>
          <a:p>
            <a:pPr lvl="0"/>
            <a:endParaRPr lang="en-US"/>
          </a:p>
          <a:p>
            <a:pPr lvl="1"/>
            <a:r>
              <a:rPr lang="en-US"/>
              <a:t>Identify the components of communication</a:t>
            </a:r>
          </a:p>
          <a:p>
            <a:pPr lvl="1"/>
            <a:r>
              <a:rPr lang="en-US"/>
              <a:t>Define the building blocks of persuasive communication</a:t>
            </a:r>
          </a:p>
          <a:p>
            <a:pPr lvl="1"/>
            <a:r>
              <a:rPr lang="en-US"/>
              <a:t>Compare the models of persuasive argument</a:t>
            </a:r>
          </a:p>
          <a:p>
            <a:pPr lvl="1"/>
            <a:r>
              <a:rPr lang="en-US"/>
              <a:t>Implement successful presentation skills</a:t>
            </a:r>
          </a:p>
        </p:txBody>
      </p:sp>
    </p:spTree>
    <p:extLst>
      <p:ext uri="{BB962C8B-B14F-4D97-AF65-F5344CB8AC3E}">
        <p14:creationId xmlns:p14="http://schemas.microsoft.com/office/powerpoint/2010/main" val="3578991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graphicFrame>
        <p:nvGraphicFramePr>
          <p:cNvPr id="4" name="Content Placeholder 3"/>
          <p:cNvGraphicFramePr>
            <a:graphicFrameLocks noGrp="1"/>
          </p:cNvGraphicFramePr>
          <p:nvPr>
            <p:ph sz="half" idx="1"/>
          </p:nvPr>
        </p:nvGraphicFramePr>
        <p:xfrm>
          <a:off x="374650" y="1646238"/>
          <a:ext cx="1142365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4430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3" name="Content Placeholder 2"/>
          <p:cNvSpPr>
            <a:spLocks noGrp="1"/>
          </p:cNvSpPr>
          <p:nvPr>
            <p:ph idx="1"/>
          </p:nvPr>
        </p:nvSpPr>
        <p:spPr/>
        <p:txBody>
          <a:bodyPr>
            <a:normAutofit/>
          </a:bodyPr>
          <a:lstStyle/>
          <a:p>
            <a:pPr lvl="0"/>
            <a:r>
              <a:rPr lang="en-US"/>
              <a:t>Upon completion of the program, you will be able to: </a:t>
            </a:r>
          </a:p>
          <a:p>
            <a:pPr lvl="0"/>
            <a:endParaRPr lang="en-US"/>
          </a:p>
          <a:p>
            <a:pPr lvl="1"/>
            <a:r>
              <a:rPr lang="en-US"/>
              <a:t>Identify the components of communication</a:t>
            </a:r>
          </a:p>
          <a:p>
            <a:pPr lvl="1"/>
            <a:r>
              <a:rPr lang="en-US"/>
              <a:t>Define the building blocks of persuasive communication</a:t>
            </a:r>
          </a:p>
          <a:p>
            <a:pPr lvl="1"/>
            <a:r>
              <a:rPr lang="en-US"/>
              <a:t>Compare the models of persuasive argument</a:t>
            </a:r>
          </a:p>
          <a:p>
            <a:pPr lvl="1"/>
            <a:r>
              <a:rPr lang="en-US"/>
              <a:t>Implement successful presentation skills</a:t>
            </a:r>
          </a:p>
        </p:txBody>
      </p:sp>
    </p:spTree>
    <p:extLst>
      <p:ext uri="{BB962C8B-B14F-4D97-AF65-F5344CB8AC3E}">
        <p14:creationId xmlns:p14="http://schemas.microsoft.com/office/powerpoint/2010/main" val="9018462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3.2.3021"/>
  <p:tag name="SLIDO_PRESENTATION_ID" val="00000000-0000-0000-0000-000000000000"/>
  <p:tag name="SLIDO_EVENT_UUID" val="39cd0913-d7b7-4346-83c1-ebeb08905762"/>
  <p:tag name="SLIDO_EVENT_SECTION_UUID" val="f269e585-e9a4-4aa6-b498-bc8d4d5312e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LEAR Learning Template YELLOW">
  <a:themeElements>
    <a:clrScheme name="CLEAR">
      <a:dk1>
        <a:sysClr val="windowText" lastClr="000000"/>
      </a:dk1>
      <a:lt1>
        <a:sysClr val="window" lastClr="FFFFFF"/>
      </a:lt1>
      <a:dk2>
        <a:srgbClr val="44546A"/>
      </a:dk2>
      <a:lt2>
        <a:srgbClr val="E7E6E6"/>
      </a:lt2>
      <a:accent1>
        <a:srgbClr val="63092C"/>
      </a:accent1>
      <a:accent2>
        <a:srgbClr val="183041"/>
      </a:accent2>
      <a:accent3>
        <a:srgbClr val="DEA838"/>
      </a:accent3>
      <a:accent4>
        <a:srgbClr val="484848"/>
      </a:accent4>
      <a:accent5>
        <a:srgbClr val="B5B5B5"/>
      </a:accent5>
      <a:accent6>
        <a:srgbClr val="183041"/>
      </a:accent6>
      <a:hlink>
        <a:srgbClr val="0070C0"/>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IT PowerPoint Template" id="{9681F356-6506-482C-AF38-528639B1D498}" vid="{1F312A79-AC84-4FBB-BC41-F7A0FA5327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LEAR">
    <a:dk1>
      <a:sysClr val="windowText" lastClr="000000"/>
    </a:dk1>
    <a:lt1>
      <a:sysClr val="window" lastClr="FFFFFF"/>
    </a:lt1>
    <a:dk2>
      <a:srgbClr val="44546A"/>
    </a:dk2>
    <a:lt2>
      <a:srgbClr val="E7E6E6"/>
    </a:lt2>
    <a:accent1>
      <a:srgbClr val="63092C"/>
    </a:accent1>
    <a:accent2>
      <a:srgbClr val="183041"/>
    </a:accent2>
    <a:accent3>
      <a:srgbClr val="DEA838"/>
    </a:accent3>
    <a:accent4>
      <a:srgbClr val="484848"/>
    </a:accent4>
    <a:accent5>
      <a:srgbClr val="B5B5B5"/>
    </a:accent5>
    <a:accent6>
      <a:srgbClr val="183041"/>
    </a:accent6>
    <a:hlink>
      <a:srgbClr val="0070C0"/>
    </a:hlink>
    <a:folHlink>
      <a:srgbClr val="7030A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D1F134F8B20C4F9998F0FAB681540D" ma:contentTypeVersion="19" ma:contentTypeDescription="Create a new document." ma:contentTypeScope="" ma:versionID="f55bef999c83bac58e9032549cfca5e9">
  <xsd:schema xmlns:xsd="http://www.w3.org/2001/XMLSchema" xmlns:xs="http://www.w3.org/2001/XMLSchema" xmlns:p="http://schemas.microsoft.com/office/2006/metadata/properties" xmlns:ns2="277733ab-7768-4e5f-b650-473af56304f5" xmlns:ns3="453ad2f9-3aaf-4af2-9ca5-7668cece31c3" targetNamespace="http://schemas.microsoft.com/office/2006/metadata/properties" ma:root="true" ma:fieldsID="bda3969942e7335ff94bc8f6ca0cd9a8" ns2:_="" ns3:_="">
    <xsd:import namespace="277733ab-7768-4e5f-b650-473af56304f5"/>
    <xsd:import namespace="453ad2f9-3aaf-4af2-9ca5-7668cece31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7733ab-7768-4e5f-b650-473af5630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47c16d-e634-47a2-959e-fc0ef186f17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53ad2f9-3aaf-4af2-9ca5-7668cece31c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2a2ee3-2f06-45fa-85dd-ee215806186c}" ma:internalName="TaxCatchAll" ma:showField="CatchAllData" ma:web="453ad2f9-3aaf-4af2-9ca5-7668cece31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53ad2f9-3aaf-4af2-9ca5-7668cece31c3">
      <UserInfo>
        <DisplayName>Jodie Markey</DisplayName>
        <AccountId>13</AccountId>
        <AccountType/>
      </UserInfo>
    </SharedWithUsers>
    <lcf76f155ced4ddcb4097134ff3c332f xmlns="277733ab-7768-4e5f-b650-473af56304f5">
      <Terms xmlns="http://schemas.microsoft.com/office/infopath/2007/PartnerControls"/>
    </lcf76f155ced4ddcb4097134ff3c332f>
    <TaxCatchAll xmlns="453ad2f9-3aaf-4af2-9ca5-7668cece31c3" xsi:nil="true"/>
  </documentManagement>
</p:properties>
</file>

<file path=customXml/itemProps1.xml><?xml version="1.0" encoding="utf-8"?>
<ds:datastoreItem xmlns:ds="http://schemas.openxmlformats.org/officeDocument/2006/customXml" ds:itemID="{89BF25A9-7A32-4657-A7A0-D88E2449A01D}">
  <ds:schemaRefs>
    <ds:schemaRef ds:uri="http://schemas.microsoft.com/sharepoint/v3/contenttype/forms"/>
  </ds:schemaRefs>
</ds:datastoreItem>
</file>

<file path=customXml/itemProps2.xml><?xml version="1.0" encoding="utf-8"?>
<ds:datastoreItem xmlns:ds="http://schemas.openxmlformats.org/officeDocument/2006/customXml" ds:itemID="{421F6862-F1F9-429A-8B9E-FCD480F4C7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7733ab-7768-4e5f-b650-473af56304f5"/>
    <ds:schemaRef ds:uri="453ad2f9-3aaf-4af2-9ca5-7668cece31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D5EBB9-CAD0-47F2-857B-66C56B1D442B}">
  <ds:schemaRefs>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purl.org/dc/dcmitype/"/>
    <ds:schemaRef ds:uri="277733ab-7768-4e5f-b650-473af56304f5"/>
    <ds:schemaRef ds:uri="http://schemas.microsoft.com/office/infopath/2007/PartnerControls"/>
    <ds:schemaRef ds:uri="http://www.w3.org/XML/1998/namespace"/>
    <ds:schemaRef ds:uri="453ad2f9-3aaf-4af2-9ca5-7668cece31c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1718</TotalTime>
  <Words>11660</Words>
  <Application>Microsoft Office PowerPoint</Application>
  <PresentationFormat>Widescreen</PresentationFormat>
  <Paragraphs>858</Paragraphs>
  <Slides>82</Slides>
  <Notes>82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Algerian</vt:lpstr>
      <vt:lpstr>Arial</vt:lpstr>
      <vt:lpstr>Calibri</vt:lpstr>
      <vt:lpstr>Lucida Sans</vt:lpstr>
      <vt:lpstr>Open Sans</vt:lpstr>
      <vt:lpstr>Ravie</vt:lpstr>
      <vt:lpstr>Trebuchet MS</vt:lpstr>
      <vt:lpstr>Wingdings</vt:lpstr>
      <vt:lpstr>Wingdings 3</vt:lpstr>
      <vt:lpstr>CLEAR Learning Template YELLOW</vt:lpstr>
      <vt:lpstr>PowerPoint Presentation</vt:lpstr>
      <vt:lpstr>Program Support</vt:lpstr>
      <vt:lpstr>Housekeeping</vt:lpstr>
      <vt:lpstr>PowerPoint Presentation</vt:lpstr>
      <vt:lpstr>PowerPoint Presentation</vt:lpstr>
      <vt:lpstr>Breaks</vt:lpstr>
      <vt:lpstr>Activities &amp; Exercises</vt:lpstr>
      <vt:lpstr>Session Introduction</vt:lpstr>
      <vt:lpstr>Learning Objectives</vt:lpstr>
      <vt:lpstr>Session Map</vt:lpstr>
      <vt:lpstr>The Building Blocks of Communication</vt:lpstr>
      <vt:lpstr>Definition of Communication</vt:lpstr>
      <vt:lpstr>Components of Communication</vt:lpstr>
      <vt:lpstr>Effective Communication</vt:lpstr>
      <vt:lpstr>The Role of Nonverbal Communication</vt:lpstr>
      <vt:lpstr>Message consistency</vt:lpstr>
      <vt:lpstr>PowerPoint Presentation</vt:lpstr>
      <vt:lpstr>Questions</vt:lpstr>
      <vt:lpstr>Persuasive Communication and Argument</vt:lpstr>
      <vt:lpstr>What is Persuasion?</vt:lpstr>
      <vt:lpstr>Persuasion "PIE"</vt:lpstr>
      <vt:lpstr>Persuasion "PIE"</vt:lpstr>
      <vt:lpstr>PowerPoint Presentation</vt:lpstr>
      <vt:lpstr>Persuasion "PIE"</vt:lpstr>
      <vt:lpstr>Persuasion "PIE"</vt:lpstr>
      <vt:lpstr>Pathways to Persuasion</vt:lpstr>
      <vt:lpstr>Anatomy of the Mind</vt:lpstr>
      <vt:lpstr>Left Hemisphere</vt:lpstr>
      <vt:lpstr>Right Hemisphere</vt:lpstr>
      <vt:lpstr>Designing Persuasion Approaches</vt:lpstr>
      <vt:lpstr>Questions</vt:lpstr>
      <vt:lpstr>Models of Persuasive Argument</vt:lpstr>
      <vt:lpstr>Aristotle's Rhetorical Appeal Model</vt:lpstr>
      <vt:lpstr>Ethos</vt:lpstr>
      <vt:lpstr>Pathos</vt:lpstr>
      <vt:lpstr>Logos</vt:lpstr>
      <vt:lpstr>The Monroe's Motivated Sequence Model</vt:lpstr>
      <vt:lpstr>Attention</vt:lpstr>
      <vt:lpstr>Need</vt:lpstr>
      <vt:lpstr>Satisfaction</vt:lpstr>
      <vt:lpstr>Visualization</vt:lpstr>
      <vt:lpstr>Action</vt:lpstr>
      <vt:lpstr>The Stephen Toulmin Model</vt:lpstr>
      <vt:lpstr>Claim</vt:lpstr>
      <vt:lpstr>Grounds</vt:lpstr>
      <vt:lpstr>Warrant</vt:lpstr>
      <vt:lpstr>Backing</vt:lpstr>
      <vt:lpstr>Qualifier</vt:lpstr>
      <vt:lpstr>Rebuttal</vt:lpstr>
      <vt:lpstr>Successful Presentation Skills</vt:lpstr>
      <vt:lpstr>Preparation</vt:lpstr>
      <vt:lpstr>Know the Purpose of the Presentation</vt:lpstr>
      <vt:lpstr>Understand Your Audience</vt:lpstr>
      <vt:lpstr>Know Your Material</vt:lpstr>
      <vt:lpstr>Plan for Questions</vt:lpstr>
      <vt:lpstr>Practice</vt:lpstr>
      <vt:lpstr>Making the Presentation</vt:lpstr>
      <vt:lpstr>Be Mentally and Physically Ready</vt:lpstr>
      <vt:lpstr>Content: What You Say</vt:lpstr>
      <vt:lpstr>Content: What You Say</vt:lpstr>
      <vt:lpstr>Techniques</vt:lpstr>
      <vt:lpstr>Techniques</vt:lpstr>
      <vt:lpstr>Delivery: How You Say It</vt:lpstr>
      <vt:lpstr>Nonverbal Considerations</vt:lpstr>
      <vt:lpstr>Avoid Cognitive Bias</vt:lpstr>
      <vt:lpstr>General Considerations</vt:lpstr>
      <vt:lpstr>Reviewing Your Performance</vt:lpstr>
      <vt:lpstr>Communication Skills Lab</vt:lpstr>
      <vt:lpstr>Just the Facts  Video: Philadelphia</vt:lpstr>
      <vt:lpstr>PowerPoint Presentation</vt:lpstr>
      <vt:lpstr>Tear down that wall!  Video: Ronald Reagan June 12, 1987, Speech</vt:lpstr>
      <vt:lpstr>PowerPoint Presentation</vt:lpstr>
      <vt:lpstr>Freedom  Video: Braveheart</vt:lpstr>
      <vt:lpstr>PowerPoint Presentation</vt:lpstr>
      <vt:lpstr>Lemons = Lemonade  Video:The Pursuit of Happyness</vt:lpstr>
      <vt:lpstr>PowerPoint Presentation</vt:lpstr>
      <vt:lpstr>Vote for Me!  Video: Phil Davison September 10, 2010 Campaign Speech</vt:lpstr>
      <vt:lpstr>PowerPoint Presentation</vt:lpstr>
      <vt:lpstr>Give Me Liberty or Give Me Death!  Video: PBS LearningMedia video</vt:lpstr>
      <vt:lpstr>PowerPoint Presentation</vt:lpstr>
      <vt:lpstr>Learning Objectives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Hamilton</dc:creator>
  <cp:lastModifiedBy>Kelly Hamilton</cp:lastModifiedBy>
  <cp:revision>3</cp:revision>
  <cp:lastPrinted>2022-08-17T21:54:22Z</cp:lastPrinted>
  <dcterms:created xsi:type="dcterms:W3CDTF">2022-06-16T14:08:31Z</dcterms:created>
  <dcterms:modified xsi:type="dcterms:W3CDTF">2022-11-10T15:39:11Z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1.3.2.3021</vt:lpwstr>
  </property>
  <property fmtid="{D5CDD505-2E9C-101B-9397-08002B2CF9AE}" pid="3" name="ContentTypeId">
    <vt:lpwstr>0x01010090D1F134F8B20C4F9998F0FAB681540D</vt:lpwstr>
  </property>
  <property fmtid="{D5CDD505-2E9C-101B-9397-08002B2CF9AE}" pid="4" name="MediaServiceImageTags">
    <vt:lpwstr/>
  </property>
</Properties>
</file>