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4"/>
    <p:sldMasterId id="2147483816" r:id="rId5"/>
  </p:sldMasterIdLst>
  <p:notesMasterIdLst>
    <p:notesMasterId r:id="rId14"/>
  </p:notesMasterIdLst>
  <p:handoutMasterIdLst>
    <p:handoutMasterId r:id="rId15"/>
  </p:handoutMasterIdLst>
  <p:sldIdLst>
    <p:sldId id="257" r:id="rId6"/>
    <p:sldId id="383" r:id="rId7"/>
    <p:sldId id="357" r:id="rId8"/>
    <p:sldId id="380" r:id="rId9"/>
    <p:sldId id="381" r:id="rId10"/>
    <p:sldId id="386" r:id="rId11"/>
    <p:sldId id="387" r:id="rId12"/>
    <p:sldId id="3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791"/>
    <a:srgbClr val="002554"/>
    <a:srgbClr val="BA0C2F"/>
    <a:srgbClr val="012169"/>
    <a:srgbClr val="000E85"/>
    <a:srgbClr val="004D8B"/>
    <a:srgbClr val="5EA94E"/>
    <a:srgbClr val="000025"/>
    <a:srgbClr val="0941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3DC722-9B68-4082-8477-5EEF947CE4AC}" v="2" dt="2023-06-16T14:33:02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666" autoAdjust="0"/>
  </p:normalViewPr>
  <p:slideViewPr>
    <p:cSldViewPr snapToGrid="0">
      <p:cViewPr varScale="1">
        <p:scale>
          <a:sx n="95" d="100"/>
          <a:sy n="95" d="100"/>
        </p:scale>
        <p:origin x="11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Denning" userId="f8cb4470-4070-4ff3-8a6f-034666c2fef3" providerId="ADAL" clId="{AE3DC722-9B68-4082-8477-5EEF947CE4AC}"/>
    <pc:docChg chg="custSel addSld delSld modSld sldOrd">
      <pc:chgData name="Nick Denning" userId="f8cb4470-4070-4ff3-8a6f-034666c2fef3" providerId="ADAL" clId="{AE3DC722-9B68-4082-8477-5EEF947CE4AC}" dt="2023-06-21T19:08:23.178" v="734" actId="20577"/>
      <pc:docMkLst>
        <pc:docMk/>
      </pc:docMkLst>
      <pc:sldChg chg="modSp mod modNotesTx">
        <pc:chgData name="Nick Denning" userId="f8cb4470-4070-4ff3-8a6f-034666c2fef3" providerId="ADAL" clId="{AE3DC722-9B68-4082-8477-5EEF947CE4AC}" dt="2023-06-21T18:47:35.578" v="733" actId="20577"/>
        <pc:sldMkLst>
          <pc:docMk/>
          <pc:sldMk cId="45609993" sldId="257"/>
        </pc:sldMkLst>
        <pc:spChg chg="mod">
          <ac:chgData name="Nick Denning" userId="f8cb4470-4070-4ff3-8a6f-034666c2fef3" providerId="ADAL" clId="{AE3DC722-9B68-4082-8477-5EEF947CE4AC}" dt="2023-06-16T13:55:09.639" v="21" actId="20577"/>
          <ac:spMkLst>
            <pc:docMk/>
            <pc:sldMk cId="45609993" sldId="257"/>
            <ac:spMk id="4" creationId="{0B92E259-81A2-433D-A0CD-EC92FBCEAB12}"/>
          </ac:spMkLst>
        </pc:spChg>
        <pc:spChg chg="mod">
          <ac:chgData name="Nick Denning" userId="f8cb4470-4070-4ff3-8a6f-034666c2fef3" providerId="ADAL" clId="{AE3DC722-9B68-4082-8477-5EEF947CE4AC}" dt="2023-06-16T13:55:56.888" v="26" actId="20577"/>
          <ac:spMkLst>
            <pc:docMk/>
            <pc:sldMk cId="45609993" sldId="257"/>
            <ac:spMk id="5" creationId="{2D5D61C8-0DF2-4E5D-B1A5-0F80686ED003}"/>
          </ac:spMkLst>
        </pc:spChg>
      </pc:sldChg>
      <pc:sldChg chg="modSp mod">
        <pc:chgData name="Nick Denning" userId="f8cb4470-4070-4ff3-8a6f-034666c2fef3" providerId="ADAL" clId="{AE3DC722-9B68-4082-8477-5EEF947CE4AC}" dt="2023-06-16T14:26:43.606" v="664" actId="20577"/>
        <pc:sldMkLst>
          <pc:docMk/>
          <pc:sldMk cId="1249143684" sldId="357"/>
        </pc:sldMkLst>
        <pc:spChg chg="mod">
          <ac:chgData name="Nick Denning" userId="f8cb4470-4070-4ff3-8a6f-034666c2fef3" providerId="ADAL" clId="{AE3DC722-9B68-4082-8477-5EEF947CE4AC}" dt="2023-06-16T14:26:43.606" v="664" actId="20577"/>
          <ac:spMkLst>
            <pc:docMk/>
            <pc:sldMk cId="1249143684" sldId="357"/>
            <ac:spMk id="2" creationId="{8535C88C-68D8-87EA-A2BB-3DC4ADAFBD28}"/>
          </ac:spMkLst>
        </pc:spChg>
      </pc:sldChg>
      <pc:sldChg chg="del">
        <pc:chgData name="Nick Denning" userId="f8cb4470-4070-4ff3-8a6f-034666c2fef3" providerId="ADAL" clId="{AE3DC722-9B68-4082-8477-5EEF947CE4AC}" dt="2023-06-16T14:21:59.156" v="573" actId="47"/>
        <pc:sldMkLst>
          <pc:docMk/>
          <pc:sldMk cId="2150849466" sldId="365"/>
        </pc:sldMkLst>
      </pc:sldChg>
      <pc:sldChg chg="del">
        <pc:chgData name="Nick Denning" userId="f8cb4470-4070-4ff3-8a6f-034666c2fef3" providerId="ADAL" clId="{AE3DC722-9B68-4082-8477-5EEF947CE4AC}" dt="2023-06-16T14:01:37.706" v="66" actId="47"/>
        <pc:sldMkLst>
          <pc:docMk/>
          <pc:sldMk cId="3017684463" sldId="366"/>
        </pc:sldMkLst>
      </pc:sldChg>
      <pc:sldChg chg="del">
        <pc:chgData name="Nick Denning" userId="f8cb4470-4070-4ff3-8a6f-034666c2fef3" providerId="ADAL" clId="{AE3DC722-9B68-4082-8477-5EEF947CE4AC}" dt="2023-06-16T14:14:52.275" v="304" actId="47"/>
        <pc:sldMkLst>
          <pc:docMk/>
          <pc:sldMk cId="2639784835" sldId="367"/>
        </pc:sldMkLst>
      </pc:sldChg>
      <pc:sldChg chg="del">
        <pc:chgData name="Nick Denning" userId="f8cb4470-4070-4ff3-8a6f-034666c2fef3" providerId="ADAL" clId="{AE3DC722-9B68-4082-8477-5EEF947CE4AC}" dt="2023-06-16T14:24:19.291" v="658" actId="47"/>
        <pc:sldMkLst>
          <pc:docMk/>
          <pc:sldMk cId="2457143821" sldId="370"/>
        </pc:sldMkLst>
      </pc:sldChg>
      <pc:sldChg chg="del">
        <pc:chgData name="Nick Denning" userId="f8cb4470-4070-4ff3-8a6f-034666c2fef3" providerId="ADAL" clId="{AE3DC722-9B68-4082-8477-5EEF947CE4AC}" dt="2023-06-16T14:00:45.055" v="61" actId="47"/>
        <pc:sldMkLst>
          <pc:docMk/>
          <pc:sldMk cId="3391400821" sldId="371"/>
        </pc:sldMkLst>
      </pc:sldChg>
      <pc:sldChg chg="del">
        <pc:chgData name="Nick Denning" userId="f8cb4470-4070-4ff3-8a6f-034666c2fef3" providerId="ADAL" clId="{AE3DC722-9B68-4082-8477-5EEF947CE4AC}" dt="2023-06-16T14:00:58.614" v="63" actId="47"/>
        <pc:sldMkLst>
          <pc:docMk/>
          <pc:sldMk cId="2658779775" sldId="373"/>
        </pc:sldMkLst>
      </pc:sldChg>
      <pc:sldChg chg="del">
        <pc:chgData name="Nick Denning" userId="f8cb4470-4070-4ff3-8a6f-034666c2fef3" providerId="ADAL" clId="{AE3DC722-9B68-4082-8477-5EEF947CE4AC}" dt="2023-06-16T14:01:33.473" v="65" actId="47"/>
        <pc:sldMkLst>
          <pc:docMk/>
          <pc:sldMk cId="2578755437" sldId="374"/>
        </pc:sldMkLst>
      </pc:sldChg>
      <pc:sldChg chg="del">
        <pc:chgData name="Nick Denning" userId="f8cb4470-4070-4ff3-8a6f-034666c2fef3" providerId="ADAL" clId="{AE3DC722-9B68-4082-8477-5EEF947CE4AC}" dt="2023-06-16T14:00:56.173" v="62" actId="47"/>
        <pc:sldMkLst>
          <pc:docMk/>
          <pc:sldMk cId="3794511828" sldId="376"/>
        </pc:sldMkLst>
      </pc:sldChg>
      <pc:sldChg chg="del">
        <pc:chgData name="Nick Denning" userId="f8cb4470-4070-4ff3-8a6f-034666c2fef3" providerId="ADAL" clId="{AE3DC722-9B68-4082-8477-5EEF947CE4AC}" dt="2023-06-16T14:01:32.506" v="64" actId="47"/>
        <pc:sldMkLst>
          <pc:docMk/>
          <pc:sldMk cId="1079419664" sldId="377"/>
        </pc:sldMkLst>
      </pc:sldChg>
      <pc:sldChg chg="del">
        <pc:chgData name="Nick Denning" userId="f8cb4470-4070-4ff3-8a6f-034666c2fef3" providerId="ADAL" clId="{AE3DC722-9B68-4082-8477-5EEF947CE4AC}" dt="2023-06-16T14:05:16.166" v="78" actId="47"/>
        <pc:sldMkLst>
          <pc:docMk/>
          <pc:sldMk cId="895966130" sldId="381"/>
        </pc:sldMkLst>
      </pc:sldChg>
      <pc:sldChg chg="del">
        <pc:chgData name="Nick Denning" userId="f8cb4470-4070-4ff3-8a6f-034666c2fef3" providerId="ADAL" clId="{AE3DC722-9B68-4082-8477-5EEF947CE4AC}" dt="2023-06-16T14:00:43.706" v="60" actId="47"/>
        <pc:sldMkLst>
          <pc:docMk/>
          <pc:sldMk cId="3270614529" sldId="382"/>
        </pc:sldMkLst>
      </pc:sldChg>
      <pc:sldChg chg="ord">
        <pc:chgData name="Nick Denning" userId="f8cb4470-4070-4ff3-8a6f-034666c2fef3" providerId="ADAL" clId="{AE3DC722-9B68-4082-8477-5EEF947CE4AC}" dt="2023-06-16T14:00:41.452" v="59"/>
        <pc:sldMkLst>
          <pc:docMk/>
          <pc:sldMk cId="3912254394" sldId="383"/>
        </pc:sldMkLst>
      </pc:sldChg>
      <pc:sldChg chg="del">
        <pc:chgData name="Nick Denning" userId="f8cb4470-4070-4ff3-8a6f-034666c2fef3" providerId="ADAL" clId="{AE3DC722-9B68-4082-8477-5EEF947CE4AC}" dt="2023-06-16T14:00:22.206" v="57" actId="47"/>
        <pc:sldMkLst>
          <pc:docMk/>
          <pc:sldMk cId="2666131819" sldId="385"/>
        </pc:sldMkLst>
      </pc:sldChg>
      <pc:sldChg chg="ord modNotesTx">
        <pc:chgData name="Nick Denning" userId="f8cb4470-4070-4ff3-8a6f-034666c2fef3" providerId="ADAL" clId="{AE3DC722-9B68-4082-8477-5EEF947CE4AC}" dt="2023-06-21T19:08:23.178" v="734" actId="20577"/>
        <pc:sldMkLst>
          <pc:docMk/>
          <pc:sldMk cId="1001473288" sldId="386"/>
        </pc:sldMkLst>
      </pc:sldChg>
      <pc:sldChg chg="addSp delSp modSp add mod ord modNotesTx">
        <pc:chgData name="Nick Denning" userId="f8cb4470-4070-4ff3-8a6f-034666c2fef3" providerId="ADAL" clId="{AE3DC722-9B68-4082-8477-5EEF947CE4AC}" dt="2023-06-16T14:31:51.948" v="732" actId="14100"/>
        <pc:sldMkLst>
          <pc:docMk/>
          <pc:sldMk cId="1969554302" sldId="388"/>
        </pc:sldMkLst>
        <pc:spChg chg="del">
          <ac:chgData name="Nick Denning" userId="f8cb4470-4070-4ff3-8a6f-034666c2fef3" providerId="ADAL" clId="{AE3DC722-9B68-4082-8477-5EEF947CE4AC}" dt="2023-06-16T14:23:25.873" v="613" actId="478"/>
          <ac:spMkLst>
            <pc:docMk/>
            <pc:sldMk cId="1969554302" sldId="388"/>
            <ac:spMk id="2" creationId="{36918154-40CA-A62B-CC98-C9BBE0D6D966}"/>
          </ac:spMkLst>
        </pc:spChg>
        <pc:spChg chg="mod">
          <ac:chgData name="Nick Denning" userId="f8cb4470-4070-4ff3-8a6f-034666c2fef3" providerId="ADAL" clId="{AE3DC722-9B68-4082-8477-5EEF947CE4AC}" dt="2023-06-16T14:31:51.948" v="732" actId="14100"/>
          <ac:spMkLst>
            <pc:docMk/>
            <pc:sldMk cId="1969554302" sldId="388"/>
            <ac:spMk id="3" creationId="{276C26A5-36A6-47F5-8B9E-CACA1D6ED919}"/>
          </ac:spMkLst>
        </pc:spChg>
        <pc:spChg chg="mod">
          <ac:chgData name="Nick Denning" userId="f8cb4470-4070-4ff3-8a6f-034666c2fef3" providerId="ADAL" clId="{AE3DC722-9B68-4082-8477-5EEF947CE4AC}" dt="2023-06-16T14:19:00.241" v="371" actId="20577"/>
          <ac:spMkLst>
            <pc:docMk/>
            <pc:sldMk cId="1969554302" sldId="388"/>
            <ac:spMk id="4" creationId="{532DDBE1-A581-E34E-6B2B-31ABDB9FBE7F}"/>
          </ac:spMkLst>
        </pc:spChg>
        <pc:picChg chg="del">
          <ac:chgData name="Nick Denning" userId="f8cb4470-4070-4ff3-8a6f-034666c2fef3" providerId="ADAL" clId="{AE3DC722-9B68-4082-8477-5EEF947CE4AC}" dt="2023-06-16T14:19:08.751" v="372" actId="478"/>
          <ac:picMkLst>
            <pc:docMk/>
            <pc:sldMk cId="1969554302" sldId="388"/>
            <ac:picMk id="7" creationId="{ED29F7FD-F783-5D11-08F4-3AB6A8985B7D}"/>
          </ac:picMkLst>
        </pc:picChg>
        <pc:picChg chg="add del mod">
          <ac:chgData name="Nick Denning" userId="f8cb4470-4070-4ff3-8a6f-034666c2fef3" providerId="ADAL" clId="{AE3DC722-9B68-4082-8477-5EEF947CE4AC}" dt="2023-06-16T14:25:33.007" v="659" actId="478"/>
          <ac:picMkLst>
            <pc:docMk/>
            <pc:sldMk cId="1969554302" sldId="388"/>
            <ac:picMk id="8" creationId="{1316C647-0B16-6CE4-CDC2-04CB7B078471}"/>
          </ac:picMkLst>
        </pc:picChg>
        <pc:cxnChg chg="del">
          <ac:chgData name="Nick Denning" userId="f8cb4470-4070-4ff3-8a6f-034666c2fef3" providerId="ADAL" clId="{AE3DC722-9B68-4082-8477-5EEF947CE4AC}" dt="2023-06-16T14:23:24.156" v="612" actId="478"/>
          <ac:cxnSpMkLst>
            <pc:docMk/>
            <pc:sldMk cId="1969554302" sldId="388"/>
            <ac:cxnSpMk id="6" creationId="{F9A2D1B8-7C2B-7E81-0CB1-E7A3B0B4B0C1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ACC574-EC86-B24D-9504-BF1C1BB332F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7EE5DB-C219-D342-A49E-3931603469E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4E1B2-8460-3046-9C58-0407C41A42C7}" type="datetimeFigureOut">
              <a:rPr lang="en-US" smtClean="0"/>
              <a:t>6/21/2023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82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8AC68-13A1-AA4C-B969-94D88AD62377}" type="datetimeFigureOut">
              <a:rPr lang="en-US" smtClean="0"/>
              <a:t>6/21/2023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0916F-EC6D-C347-BF36-F082CC5D22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0916F-EC6D-C347-BF36-F082CC5D22A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5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0916F-EC6D-C347-BF36-F082CC5D22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72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0916F-EC6D-C347-BF36-F082CC5D22A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457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0916F-EC6D-C347-BF36-F082CC5D22A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0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20916F-EC6D-C347-BF36-F082CC5D22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0050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0916F-EC6D-C347-BF36-F082CC5D22A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217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0916F-EC6D-C347-BF36-F082CC5D22A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83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20916F-EC6D-C347-BF36-F082CC5D22A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96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2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A05D92F-2D40-2F4F-B00C-70942FFFE8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32001"/>
            <a:ext cx="9144000" cy="152399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 b="1">
                <a:solidFill>
                  <a:srgbClr val="072365"/>
                </a:solidFill>
                <a:latin typeface="+mn-lt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9FEC64-22DF-384B-A920-410A0CFB2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4113"/>
            <a:ext cx="9144000" cy="1158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3B687-C397-4B3C-BEB4-9ED19154F1E7}"/>
              </a:ext>
            </a:extLst>
          </p:cNvPr>
          <p:cNvSpPr/>
          <p:nvPr userDrawn="1"/>
        </p:nvSpPr>
        <p:spPr>
          <a:xfrm>
            <a:off x="0" y="0"/>
            <a:ext cx="12192000" cy="139055"/>
          </a:xfrm>
          <a:prstGeom prst="rect">
            <a:avLst/>
          </a:prstGeom>
          <a:solidFill>
            <a:srgbClr val="004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E286B2-C923-48FD-B626-88E9D8B7ED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820593" y="1012602"/>
            <a:ext cx="2550814" cy="11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76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right align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B0DDA-A5D5-48F0-A027-7B340B29967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60413" y="3490913"/>
            <a:ext cx="10668000" cy="2335212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9007EC-9A63-1442-82FF-95725AE22C56}"/>
              </a:ext>
            </a:extLst>
          </p:cNvPr>
          <p:cNvSpPr txBox="1">
            <a:spLocks/>
          </p:cNvSpPr>
          <p:nvPr userDrawn="1"/>
        </p:nvSpPr>
        <p:spPr>
          <a:xfrm>
            <a:off x="8610599" y="6559923"/>
            <a:ext cx="2743201" cy="1972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</a:t>
            </a:r>
            <a:fld id="{60036F76-9A76-4AC2-A636-965CAAFC5509}" type="slidenum">
              <a:rPr lang="en-US" smtClean="0">
                <a:solidFill>
                  <a:srgbClr val="012169"/>
                </a:solidFill>
              </a:rPr>
              <a:pPr/>
              <a:t>‹#›</a:t>
            </a:fld>
            <a:endParaRPr lang="en-US" dirty="0">
              <a:solidFill>
                <a:srgbClr val="012169"/>
              </a:solidFill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48006C5-C09E-1D48-AFD7-ECA28ACB86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59792" y="2869806"/>
            <a:ext cx="10668810" cy="3346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 b="0" i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(style #1)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E103E617-D3F4-444D-8D72-0431096B4D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790" y="1911451"/>
            <a:ext cx="10668812" cy="814942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90463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right align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9007EC-9A63-1442-82FF-95725AE22C56}"/>
              </a:ext>
            </a:extLst>
          </p:cNvPr>
          <p:cNvSpPr txBox="1">
            <a:spLocks/>
          </p:cNvSpPr>
          <p:nvPr userDrawn="1"/>
        </p:nvSpPr>
        <p:spPr>
          <a:xfrm>
            <a:off x="8610599" y="6559923"/>
            <a:ext cx="2743201" cy="1972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</a:t>
            </a:r>
            <a:fld id="{60036F76-9A76-4AC2-A636-965CAAFC5509}" type="slidenum">
              <a:rPr lang="en-US" smtClean="0">
                <a:solidFill>
                  <a:srgbClr val="012169"/>
                </a:solidFill>
              </a:rPr>
              <a:pPr/>
              <a:t>‹#›</a:t>
            </a:fld>
            <a:endParaRPr lang="en-US" dirty="0">
              <a:solidFill>
                <a:srgbClr val="012169"/>
              </a:solidFill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48006C5-C09E-1D48-AFD7-ECA28ACB86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89601" y="2869806"/>
            <a:ext cx="5739001" cy="3346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(style #1)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547ED7A-1A88-7B47-8707-8A082EA2D9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89600" y="3491289"/>
            <a:ext cx="5739000" cy="233447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E103E617-D3F4-444D-8D72-0431096B4D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9599" y="1911451"/>
            <a:ext cx="5739002" cy="81494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3166423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 (right align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3470905-92AA-AD45-A77C-4C52BD1D6D80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631596" y="624684"/>
            <a:ext cx="4116058" cy="5378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F8BA570-7758-A247-A470-DB892D75F31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89602" y="3491289"/>
            <a:ext cx="5739000" cy="251194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B4AA3CBC-88EF-6D4F-82B7-1CDF7F2FD3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9599" y="1911451"/>
            <a:ext cx="5739000" cy="81494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1458BEF-70BD-4443-9BA6-24852D28C4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89601" y="2869806"/>
            <a:ext cx="5739001" cy="3346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(style #1)</a:t>
            </a:r>
          </a:p>
        </p:txBody>
      </p:sp>
    </p:spTree>
    <p:extLst>
      <p:ext uri="{BB962C8B-B14F-4D97-AF65-F5344CB8AC3E}">
        <p14:creationId xmlns:p14="http://schemas.microsoft.com/office/powerpoint/2010/main" val="969360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3931C4D-DD10-F645-B441-0BF88C435C33}"/>
              </a:ext>
            </a:extLst>
          </p:cNvPr>
          <p:cNvSpPr txBox="1">
            <a:spLocks/>
          </p:cNvSpPr>
          <p:nvPr userDrawn="1"/>
        </p:nvSpPr>
        <p:spPr>
          <a:xfrm>
            <a:off x="8610599" y="6559923"/>
            <a:ext cx="2743201" cy="1972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12169"/>
                </a:solidFill>
              </a:rPr>
              <a:t> </a:t>
            </a:r>
            <a:fld id="{60036F76-9A76-4AC2-A636-965CAAFC5509}" type="slidenum">
              <a:rPr lang="en-US" smtClean="0">
                <a:solidFill>
                  <a:srgbClr val="012169"/>
                </a:solidFill>
              </a:rPr>
              <a:pPr/>
              <a:t>‹#›</a:t>
            </a:fld>
            <a:endParaRPr lang="en-US" dirty="0">
              <a:solidFill>
                <a:srgbClr val="012169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600AA-9169-B74B-B56D-B8FC4C3225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054223"/>
            <a:ext cx="4121150" cy="40167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Edit master text style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A9C146F-2B89-8E44-9AFC-FCE2DABB1A8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26102" y="2038725"/>
            <a:ext cx="2885420" cy="28889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F8E5DD2-6C0D-3644-B544-A1B9BFD7190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552568" y="2047198"/>
            <a:ext cx="2885420" cy="28889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5501F501-C423-2844-B60F-7D1F599AA8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322110"/>
            <a:ext cx="10590403" cy="42830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3658502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8C0EA586-AD02-304D-9A1D-DB14A904BD33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838200" y="1182757"/>
            <a:ext cx="10515600" cy="49233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ADD A CHART</a:t>
            </a:r>
          </a:p>
        </p:txBody>
      </p:sp>
    </p:spTree>
    <p:extLst>
      <p:ext uri="{BB962C8B-B14F-4D97-AF65-F5344CB8AC3E}">
        <p14:creationId xmlns:p14="http://schemas.microsoft.com/office/powerpoint/2010/main" val="387619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0E010FBF-C14C-41CE-8EDD-097D3A7AED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322110"/>
            <a:ext cx="10590403" cy="42830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1179250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(2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9A05D92F-2D40-2F4F-B00C-70942FFFE8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432001"/>
            <a:ext cx="9144000" cy="152399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 b="1">
                <a:solidFill>
                  <a:srgbClr val="072365"/>
                </a:solidFill>
                <a:latin typeface="+mn-lt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99FEC64-22DF-384B-A920-410A0CFB2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4113"/>
            <a:ext cx="9144000" cy="11588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3B687-C397-4B3C-BEB4-9ED19154F1E7}"/>
              </a:ext>
            </a:extLst>
          </p:cNvPr>
          <p:cNvSpPr/>
          <p:nvPr userDrawn="1"/>
        </p:nvSpPr>
        <p:spPr>
          <a:xfrm>
            <a:off x="0" y="0"/>
            <a:ext cx="12192000" cy="139055"/>
          </a:xfrm>
          <a:prstGeom prst="rect">
            <a:avLst/>
          </a:prstGeom>
          <a:solidFill>
            <a:srgbClr val="004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CDE286B2-C923-48FD-B626-88E9D8B7ED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86246" y="436346"/>
            <a:ext cx="2019508" cy="201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188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1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79BD37D-38E5-1E4E-8D3D-6B9BE802930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8199" y="2133737"/>
            <a:ext cx="10590403" cy="4016704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+mj-lt"/>
                <a:cs typeface="Calibri" panose="020F0502020204030204" pitchFamily="34" charset="0"/>
              </a:defRPr>
            </a:lvl1pPr>
            <a:lvl2pPr>
              <a:defRPr sz="2000" b="0" i="0">
                <a:latin typeface="+mj-lt"/>
                <a:cs typeface="Calibri" panose="020F0502020204030204" pitchFamily="34" charset="0"/>
              </a:defRPr>
            </a:lvl2pPr>
            <a:lvl3pPr>
              <a:defRPr sz="1800" b="0" i="0">
                <a:latin typeface="+mj-lt"/>
                <a:cs typeface="Calibri Light" panose="020F0302020204030204" pitchFamily="34" charset="0"/>
              </a:defRPr>
            </a:lvl3pPr>
            <a:lvl4pPr>
              <a:defRPr sz="1600" b="0" i="0">
                <a:latin typeface="+mj-lt"/>
                <a:cs typeface="Calibri Light" panose="020F0302020204030204" pitchFamily="34" charset="0"/>
              </a:defRPr>
            </a:lvl4pPr>
            <a:lvl5pPr>
              <a:defRPr sz="1400" b="0" i="0">
                <a:latin typeface="+mj-lt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9335DA8-2E19-AD4E-842C-10F13CB291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401622"/>
            <a:ext cx="10590403" cy="42830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2254186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3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951673-7BF5-4168-B83B-A0623EA9958C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517525" y="3077329"/>
            <a:ext cx="3170238" cy="31067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Content Placeholder 3">
            <a:extLst>
              <a:ext uri="{FF2B5EF4-FFF2-40B4-BE49-F238E27FC236}">
                <a16:creationId xmlns:a16="http://schemas.microsoft.com/office/drawing/2014/main" id="{225BB7A4-7F5A-AF4D-A860-F8AAB3E2FE4D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18315" y="2218168"/>
            <a:ext cx="3169101" cy="6494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0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sp>
        <p:nvSpPr>
          <p:cNvPr id="42" name="Content Placeholder 3">
            <a:extLst>
              <a:ext uri="{FF2B5EF4-FFF2-40B4-BE49-F238E27FC236}">
                <a16:creationId xmlns:a16="http://schemas.microsoft.com/office/drawing/2014/main" id="{30108890-ADAE-D64F-9677-4375707361F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496634" y="2218168"/>
            <a:ext cx="3169101" cy="6494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0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AFC02D38-ADE0-0E4F-A356-10DDCCC65F73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504586" y="2218168"/>
            <a:ext cx="3169099" cy="6494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0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60E2E47-5617-C64C-A432-CD3656D4D2F6}"/>
              </a:ext>
            </a:extLst>
          </p:cNvPr>
          <p:cNvCxnSpPr>
            <a:cxnSpLocks/>
          </p:cNvCxnSpPr>
          <p:nvPr userDrawn="1"/>
        </p:nvCxnSpPr>
        <p:spPr>
          <a:xfrm>
            <a:off x="4094010" y="2249164"/>
            <a:ext cx="0" cy="381370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34B52C-A2C8-3946-9C0C-4B27C76DFB81}"/>
              </a:ext>
            </a:extLst>
          </p:cNvPr>
          <p:cNvCxnSpPr>
            <a:cxnSpLocks/>
          </p:cNvCxnSpPr>
          <p:nvPr userDrawn="1"/>
        </p:nvCxnSpPr>
        <p:spPr>
          <a:xfrm>
            <a:off x="8101974" y="2249164"/>
            <a:ext cx="0" cy="381370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itle 4">
            <a:extLst>
              <a:ext uri="{FF2B5EF4-FFF2-40B4-BE49-F238E27FC236}">
                <a16:creationId xmlns:a16="http://schemas.microsoft.com/office/drawing/2014/main" id="{D5585267-6C50-DD4A-B17B-B10C98954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303" y="1421502"/>
            <a:ext cx="11155371" cy="428304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FD2254CF-E2B2-41D8-B836-9E2CC2FF03FC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4496634" y="3067912"/>
            <a:ext cx="3170238" cy="31067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D96BC4A0-A87C-4874-9361-DC08D203A645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8491241" y="3067912"/>
            <a:ext cx="3170238" cy="31067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46628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er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7BA36FB-1E1A-6449-80E4-7DE4F0F9DFAC}"/>
              </a:ext>
            </a:extLst>
          </p:cNvPr>
          <p:cNvCxnSpPr>
            <a:cxnSpLocks/>
          </p:cNvCxnSpPr>
          <p:nvPr userDrawn="1"/>
        </p:nvCxnSpPr>
        <p:spPr>
          <a:xfrm>
            <a:off x="6088156" y="2192614"/>
            <a:ext cx="0" cy="392773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66C48A06-4E4F-544A-8BC3-ED85074B6A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8302" y="3052166"/>
            <a:ext cx="5235231" cy="30399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54" name="Text Placeholder 3">
            <a:extLst>
              <a:ext uri="{FF2B5EF4-FFF2-40B4-BE49-F238E27FC236}">
                <a16:creationId xmlns:a16="http://schemas.microsoft.com/office/drawing/2014/main" id="{4E398DAF-5177-424F-BFCE-F2AA586FEB7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8467" y="3080447"/>
            <a:ext cx="5235231" cy="3011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56" name="Content Placeholder 3">
            <a:extLst>
              <a:ext uri="{FF2B5EF4-FFF2-40B4-BE49-F238E27FC236}">
                <a16:creationId xmlns:a16="http://schemas.microsoft.com/office/drawing/2014/main" id="{E0244820-06FF-8B44-A8CA-F071F78FE46D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422780" y="2183187"/>
            <a:ext cx="5235218" cy="65884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4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01C71DC6-4955-EE40-B1A9-928F1600168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18301" y="2183187"/>
            <a:ext cx="5235232" cy="65884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4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FDA5CCB8-4F52-D149-B1BB-7B05522A30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303" y="1421502"/>
            <a:ext cx="11155371" cy="428304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122999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1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79BD37D-38E5-1E4E-8D3D-6B9BE802930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838199" y="2133737"/>
            <a:ext cx="10590403" cy="4016704"/>
          </a:xfrm>
          <a:prstGeom prst="rect">
            <a:avLst/>
          </a:prstGeom>
        </p:spPr>
        <p:txBody>
          <a:bodyPr/>
          <a:lstStyle>
            <a:lvl1pPr>
              <a:defRPr sz="2400" b="0" i="0">
                <a:latin typeface="+mj-lt"/>
                <a:cs typeface="Calibri" panose="020F0502020204030204" pitchFamily="34" charset="0"/>
              </a:defRPr>
            </a:lvl1pPr>
            <a:lvl2pPr>
              <a:defRPr sz="2000" b="0" i="0">
                <a:latin typeface="+mj-lt"/>
                <a:cs typeface="Calibri" panose="020F0502020204030204" pitchFamily="34" charset="0"/>
              </a:defRPr>
            </a:lvl2pPr>
            <a:lvl3pPr>
              <a:defRPr sz="1800" b="0" i="0">
                <a:latin typeface="+mj-lt"/>
                <a:cs typeface="Calibri Light" panose="020F0302020204030204" pitchFamily="34" charset="0"/>
              </a:defRPr>
            </a:lvl3pPr>
            <a:lvl4pPr>
              <a:defRPr sz="1600" b="0" i="0">
                <a:latin typeface="+mj-lt"/>
                <a:cs typeface="Calibri Light" panose="020F0302020204030204" pitchFamily="34" charset="0"/>
              </a:defRPr>
            </a:lvl4pPr>
            <a:lvl5pPr>
              <a:defRPr sz="1400" b="0" i="0">
                <a:latin typeface="+mj-lt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9335DA8-2E19-AD4E-842C-10F13CB291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401622"/>
            <a:ext cx="10590403" cy="42830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515837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and Content (3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44D876C9-5916-1141-AEA9-B32CDE4367C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8303" y="3675243"/>
            <a:ext cx="3169092" cy="2152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37" name="Content Placeholder 3">
            <a:extLst>
              <a:ext uri="{FF2B5EF4-FFF2-40B4-BE49-F238E27FC236}">
                <a16:creationId xmlns:a16="http://schemas.microsoft.com/office/drawing/2014/main" id="{225BB7A4-7F5A-AF4D-A860-F8AAB3E2FE4D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18315" y="2815693"/>
            <a:ext cx="3169101" cy="64941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4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sp>
        <p:nvSpPr>
          <p:cNvPr id="41" name="Text Placeholder 3">
            <a:extLst>
              <a:ext uri="{FF2B5EF4-FFF2-40B4-BE49-F238E27FC236}">
                <a16:creationId xmlns:a16="http://schemas.microsoft.com/office/drawing/2014/main" id="{0041AB8D-3F1B-8843-866E-29E73A2D2ED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96622" y="3675243"/>
            <a:ext cx="3169092" cy="2152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42" name="Content Placeholder 3">
            <a:extLst>
              <a:ext uri="{FF2B5EF4-FFF2-40B4-BE49-F238E27FC236}">
                <a16:creationId xmlns:a16="http://schemas.microsoft.com/office/drawing/2014/main" id="{30108890-ADAE-D64F-9677-4375707361F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496634" y="2815693"/>
            <a:ext cx="3169101" cy="64941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4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C64F3CF7-BDFF-DC49-85BA-2720F7E38C3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504587" y="3675243"/>
            <a:ext cx="3169090" cy="2152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AFC02D38-ADE0-0E4F-A356-10DDCCC65F73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504586" y="2815693"/>
            <a:ext cx="3169099" cy="64941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4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60E2E47-5617-C64C-A432-CD3656D4D2F6}"/>
              </a:ext>
            </a:extLst>
          </p:cNvPr>
          <p:cNvCxnSpPr>
            <a:cxnSpLocks/>
          </p:cNvCxnSpPr>
          <p:nvPr userDrawn="1"/>
        </p:nvCxnSpPr>
        <p:spPr>
          <a:xfrm>
            <a:off x="4094010" y="2815693"/>
            <a:ext cx="0" cy="301162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34B52C-A2C8-3946-9C0C-4B27C76DFB81}"/>
              </a:ext>
            </a:extLst>
          </p:cNvPr>
          <p:cNvCxnSpPr>
            <a:cxnSpLocks/>
          </p:cNvCxnSpPr>
          <p:nvPr userDrawn="1"/>
        </p:nvCxnSpPr>
        <p:spPr>
          <a:xfrm>
            <a:off x="8101974" y="2815693"/>
            <a:ext cx="0" cy="301162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13">
            <a:extLst>
              <a:ext uri="{FF2B5EF4-FFF2-40B4-BE49-F238E27FC236}">
                <a16:creationId xmlns:a16="http://schemas.microsoft.com/office/drawing/2014/main" id="{F86AF3B5-C417-E743-92AB-A6663393A44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630516" y="1621444"/>
            <a:ext cx="944666" cy="90798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2" name="Picture Placeholder 13">
            <a:extLst>
              <a:ext uri="{FF2B5EF4-FFF2-40B4-BE49-F238E27FC236}">
                <a16:creationId xmlns:a16="http://schemas.microsoft.com/office/drawing/2014/main" id="{8169EFB8-7EC7-0A40-8489-C90AD5B1E2D1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5608835" y="1621443"/>
            <a:ext cx="944666" cy="90798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3" name="Picture Placeholder 13">
            <a:extLst>
              <a:ext uri="{FF2B5EF4-FFF2-40B4-BE49-F238E27FC236}">
                <a16:creationId xmlns:a16="http://schemas.microsoft.com/office/drawing/2014/main" id="{DD5904E5-6256-6147-A440-B28B72C4FCE5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616818" y="1621443"/>
            <a:ext cx="944666" cy="90798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2182386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004529"/>
            <a:ext cx="5256401" cy="40167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  <a:lvl2pPr>
              <a:defRPr sz="1800" b="0" i="0">
                <a:latin typeface="+mj-lt"/>
                <a:cs typeface="Calibri" panose="020F0502020204030204" pitchFamily="34" charset="0"/>
              </a:defRPr>
            </a:lvl2pPr>
            <a:lvl3pPr>
              <a:defRPr sz="1600" b="0" i="0">
                <a:latin typeface="+mj-lt"/>
                <a:cs typeface="Calibri Light" panose="020F0302020204030204" pitchFamily="34" charset="0"/>
              </a:defRPr>
            </a:lvl3pPr>
            <a:lvl4pPr>
              <a:defRPr sz="1600" b="0" i="0">
                <a:latin typeface="+mj-lt"/>
                <a:cs typeface="Calibri Light" panose="020F0302020204030204" pitchFamily="34" charset="0"/>
              </a:defRPr>
            </a:lvl4pPr>
            <a:lvl5pPr>
              <a:defRPr sz="1400" b="0" i="0">
                <a:latin typeface="+mj-lt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199" y="2004529"/>
            <a:ext cx="5256401" cy="40167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+mj-lt"/>
                <a:cs typeface="Calibri" panose="020F0502020204030204" pitchFamily="34" charset="0"/>
              </a:defRPr>
            </a:lvl1pPr>
            <a:lvl2pPr>
              <a:defRPr sz="1800" b="0" i="0">
                <a:latin typeface="+mj-lt"/>
                <a:cs typeface="Calibri" panose="020F0502020204030204" pitchFamily="34" charset="0"/>
              </a:defRPr>
            </a:lvl2pPr>
            <a:lvl3pPr>
              <a:defRPr sz="1600" b="0" i="0">
                <a:latin typeface="+mj-lt"/>
                <a:cs typeface="Calibri Light" panose="020F0302020204030204" pitchFamily="34" charset="0"/>
              </a:defRPr>
            </a:lvl3pPr>
            <a:lvl4pPr>
              <a:defRPr sz="1600" b="0" i="0">
                <a:latin typeface="+mj-lt"/>
                <a:cs typeface="Calibri Light" panose="020F0302020204030204" pitchFamily="34" charset="0"/>
              </a:defRPr>
            </a:lvl4pPr>
            <a:lvl5pPr>
              <a:defRPr sz="1400" b="0" i="0">
                <a:latin typeface="+mj-lt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1F2CD1B-DF79-6F45-8B92-C071CA8AA1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322110"/>
            <a:ext cx="10590403" cy="42830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2037412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er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43183" y="2004528"/>
            <a:ext cx="5251417" cy="7101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400" b="0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199" y="2714711"/>
            <a:ext cx="5256402" cy="3306517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4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198" y="2004528"/>
            <a:ext cx="5256402" cy="7101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400" b="0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714712"/>
            <a:ext cx="5256400" cy="3306518"/>
          </a:xfrm>
          <a:prstGeom prst="rect">
            <a:avLst/>
          </a:prstGeom>
        </p:spPr>
        <p:txBody>
          <a:bodyPr/>
          <a:lstStyle>
            <a:lvl1pPr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4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87108BB6-97ED-E647-9EF3-36BD7ABFC7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322110"/>
            <a:ext cx="10590403" cy="42830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21393186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5C42035C-7930-C749-BF58-8A435F95ECD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044099" y="2054222"/>
            <a:ext cx="7384503" cy="4016704"/>
          </a:xfrm>
          <a:prstGeom prst="rect">
            <a:avLst/>
          </a:prstGeom>
        </p:spPr>
        <p:txBody>
          <a:bodyPr/>
          <a:lstStyle>
            <a:lvl1pPr>
              <a:defRPr sz="1800" b="0" i="0">
                <a:latin typeface="+mj-lt"/>
                <a:cs typeface="Calibri" panose="020F0502020204030204" pitchFamily="34" charset="0"/>
              </a:defRPr>
            </a:lvl1pPr>
            <a:lvl2pPr>
              <a:defRPr sz="1600" b="0" i="0">
                <a:latin typeface="+mj-lt"/>
                <a:cs typeface="Calibri" panose="020F0502020204030204" pitchFamily="34" charset="0"/>
              </a:defRPr>
            </a:lvl2pPr>
            <a:lvl3pPr>
              <a:defRPr sz="14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4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4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AC737BB2-F8F5-C746-8860-2FA830D2478D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838199" y="2054223"/>
            <a:ext cx="3017364" cy="401670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6A1C00-66F1-0147-8B7A-EF5BF1F9F3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322110"/>
            <a:ext cx="10590403" cy="428304"/>
          </a:xfrm>
          <a:prstGeom prst="rect">
            <a:avLst/>
          </a:prstGeom>
        </p:spPr>
        <p:txBody>
          <a:bodyPr anchor="b"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16465643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right align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9007EC-9A63-1442-82FF-95725AE22C56}"/>
              </a:ext>
            </a:extLst>
          </p:cNvPr>
          <p:cNvSpPr txBox="1">
            <a:spLocks/>
          </p:cNvSpPr>
          <p:nvPr userDrawn="1"/>
        </p:nvSpPr>
        <p:spPr>
          <a:xfrm>
            <a:off x="8610599" y="6559923"/>
            <a:ext cx="2743201" cy="1972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</a:t>
            </a:r>
            <a:fld id="{60036F76-9A76-4AC2-A636-965CAAFC5509}" type="slidenum">
              <a:rPr lang="en-US" smtClean="0">
                <a:solidFill>
                  <a:srgbClr val="012169"/>
                </a:solidFill>
              </a:rPr>
              <a:pPr/>
              <a:t>‹#›</a:t>
            </a:fld>
            <a:endParaRPr lang="en-US" dirty="0">
              <a:solidFill>
                <a:srgbClr val="012169"/>
              </a:solidFill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48006C5-C09E-1D48-AFD7-ECA28ACB86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59792" y="2869806"/>
            <a:ext cx="10668810" cy="3346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(style #1)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547ED7A-1A88-7B47-8707-8A082EA2D9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9790" y="3491289"/>
            <a:ext cx="10668809" cy="233447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E103E617-D3F4-444D-8D72-0431096B4D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790" y="1911451"/>
            <a:ext cx="10668812" cy="81494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9732453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right align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B0DDA-A5D5-48F0-A027-7B340B29967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60413" y="3490913"/>
            <a:ext cx="10668000" cy="2335212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9007EC-9A63-1442-82FF-95725AE22C56}"/>
              </a:ext>
            </a:extLst>
          </p:cNvPr>
          <p:cNvSpPr txBox="1">
            <a:spLocks/>
          </p:cNvSpPr>
          <p:nvPr userDrawn="1"/>
        </p:nvSpPr>
        <p:spPr>
          <a:xfrm>
            <a:off x="8610599" y="6559923"/>
            <a:ext cx="2743201" cy="1972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</a:t>
            </a:r>
            <a:fld id="{60036F76-9A76-4AC2-A636-965CAAFC5509}" type="slidenum">
              <a:rPr lang="en-US" smtClean="0">
                <a:solidFill>
                  <a:srgbClr val="012169"/>
                </a:solidFill>
              </a:rPr>
              <a:pPr/>
              <a:t>‹#›</a:t>
            </a:fld>
            <a:endParaRPr lang="en-US" dirty="0">
              <a:solidFill>
                <a:srgbClr val="012169"/>
              </a:solidFill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48006C5-C09E-1D48-AFD7-ECA28ACB86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59792" y="2869806"/>
            <a:ext cx="10668810" cy="3346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000" b="0" i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(style #1)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E103E617-D3F4-444D-8D72-0431096B4D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790" y="1911451"/>
            <a:ext cx="10668812" cy="814942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11686322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right align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9007EC-9A63-1442-82FF-95725AE22C56}"/>
              </a:ext>
            </a:extLst>
          </p:cNvPr>
          <p:cNvSpPr txBox="1">
            <a:spLocks/>
          </p:cNvSpPr>
          <p:nvPr userDrawn="1"/>
        </p:nvSpPr>
        <p:spPr>
          <a:xfrm>
            <a:off x="8610599" y="6559923"/>
            <a:ext cx="2743201" cy="1972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</a:t>
            </a:r>
            <a:fld id="{60036F76-9A76-4AC2-A636-965CAAFC5509}" type="slidenum">
              <a:rPr lang="en-US" smtClean="0">
                <a:solidFill>
                  <a:srgbClr val="012169"/>
                </a:solidFill>
              </a:rPr>
              <a:pPr/>
              <a:t>‹#›</a:t>
            </a:fld>
            <a:endParaRPr lang="en-US" dirty="0">
              <a:solidFill>
                <a:srgbClr val="012169"/>
              </a:solidFill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48006C5-C09E-1D48-AFD7-ECA28ACB86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89601" y="2869806"/>
            <a:ext cx="5739001" cy="3346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(style #1)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547ED7A-1A88-7B47-8707-8A082EA2D9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89600" y="3491289"/>
            <a:ext cx="5739000" cy="233447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E103E617-D3F4-444D-8D72-0431096B4D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9599" y="1911451"/>
            <a:ext cx="5739002" cy="81494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21668893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Picture (right align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3470905-92AA-AD45-A77C-4C52BD1D6D80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631596" y="624684"/>
            <a:ext cx="4116058" cy="5378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6F8BA570-7758-A247-A470-DB892D75F31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89602" y="3491289"/>
            <a:ext cx="5739000" cy="251194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B4AA3CBC-88EF-6D4F-82B7-1CDF7F2FD3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89599" y="1911451"/>
            <a:ext cx="5739000" cy="81494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1458BEF-70BD-4443-9BA6-24852D28C4A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89601" y="2869806"/>
            <a:ext cx="5739001" cy="3346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(style #1)</a:t>
            </a:r>
          </a:p>
        </p:txBody>
      </p:sp>
    </p:spTree>
    <p:extLst>
      <p:ext uri="{BB962C8B-B14F-4D97-AF65-F5344CB8AC3E}">
        <p14:creationId xmlns:p14="http://schemas.microsoft.com/office/powerpoint/2010/main" val="1250762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3931C4D-DD10-F645-B441-0BF88C435C33}"/>
              </a:ext>
            </a:extLst>
          </p:cNvPr>
          <p:cNvSpPr txBox="1">
            <a:spLocks/>
          </p:cNvSpPr>
          <p:nvPr userDrawn="1"/>
        </p:nvSpPr>
        <p:spPr>
          <a:xfrm>
            <a:off x="8610599" y="6559923"/>
            <a:ext cx="2743201" cy="1972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12169"/>
                </a:solidFill>
              </a:rPr>
              <a:t> </a:t>
            </a:r>
            <a:fld id="{60036F76-9A76-4AC2-A636-965CAAFC5509}" type="slidenum">
              <a:rPr lang="en-US" smtClean="0">
                <a:solidFill>
                  <a:srgbClr val="012169"/>
                </a:solidFill>
              </a:rPr>
              <a:pPr/>
              <a:t>‹#›</a:t>
            </a:fld>
            <a:endParaRPr lang="en-US" dirty="0">
              <a:solidFill>
                <a:srgbClr val="012169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600AA-9169-B74B-B56D-B8FC4C3225E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2054223"/>
            <a:ext cx="4121150" cy="40167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Edit master text style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A9C146F-2B89-8E44-9AFC-FCE2DABB1A8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326102" y="2038725"/>
            <a:ext cx="2885420" cy="28889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CF8E5DD2-6C0D-3644-B544-A1B9BFD7190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552568" y="2047198"/>
            <a:ext cx="2885420" cy="28889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/>
            </a:lvl1pPr>
          </a:lstStyle>
          <a:p>
            <a:r>
              <a:rPr lang="en-US" dirty="0"/>
              <a:t>IMAGE PLACEHOLDER</a:t>
            </a:r>
          </a:p>
        </p:txBody>
      </p:sp>
      <p:sp>
        <p:nvSpPr>
          <p:cNvPr id="14" name="Title 4">
            <a:extLst>
              <a:ext uri="{FF2B5EF4-FFF2-40B4-BE49-F238E27FC236}">
                <a16:creationId xmlns:a16="http://schemas.microsoft.com/office/drawing/2014/main" id="{5501F501-C423-2844-B60F-7D1F599AA8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322110"/>
            <a:ext cx="10590403" cy="42830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24497580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8C0EA586-AD02-304D-9A1D-DB14A904BD33}"/>
              </a:ext>
            </a:extLst>
          </p:cNvPr>
          <p:cNvSpPr>
            <a:spLocks noGrp="1"/>
          </p:cNvSpPr>
          <p:nvPr>
            <p:ph type="chart" sz="quarter" idx="10" hasCustomPrompt="1"/>
          </p:nvPr>
        </p:nvSpPr>
        <p:spPr>
          <a:xfrm>
            <a:off x="838200" y="1182757"/>
            <a:ext cx="10515600" cy="492334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ADD A CHART</a:t>
            </a:r>
          </a:p>
        </p:txBody>
      </p:sp>
    </p:spTree>
    <p:extLst>
      <p:ext uri="{BB962C8B-B14F-4D97-AF65-F5344CB8AC3E}">
        <p14:creationId xmlns:p14="http://schemas.microsoft.com/office/powerpoint/2010/main" val="316336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3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951673-7BF5-4168-B83B-A0623EA9958C}"/>
              </a:ext>
            </a:extLst>
          </p:cNvPr>
          <p:cNvSpPr>
            <a:spLocks noGrp="1"/>
          </p:cNvSpPr>
          <p:nvPr>
            <p:ph sz="quarter" idx="30"/>
          </p:nvPr>
        </p:nvSpPr>
        <p:spPr>
          <a:xfrm>
            <a:off x="517525" y="3077329"/>
            <a:ext cx="3170238" cy="31067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Content Placeholder 3">
            <a:extLst>
              <a:ext uri="{FF2B5EF4-FFF2-40B4-BE49-F238E27FC236}">
                <a16:creationId xmlns:a16="http://schemas.microsoft.com/office/drawing/2014/main" id="{225BB7A4-7F5A-AF4D-A860-F8AAB3E2FE4D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18315" y="2218168"/>
            <a:ext cx="3169101" cy="6494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0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sp>
        <p:nvSpPr>
          <p:cNvPr id="42" name="Content Placeholder 3">
            <a:extLst>
              <a:ext uri="{FF2B5EF4-FFF2-40B4-BE49-F238E27FC236}">
                <a16:creationId xmlns:a16="http://schemas.microsoft.com/office/drawing/2014/main" id="{30108890-ADAE-D64F-9677-4375707361F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496634" y="2218168"/>
            <a:ext cx="3169101" cy="6494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0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AFC02D38-ADE0-0E4F-A356-10DDCCC65F73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504586" y="2218168"/>
            <a:ext cx="3169099" cy="64941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20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60E2E47-5617-C64C-A432-CD3656D4D2F6}"/>
              </a:ext>
            </a:extLst>
          </p:cNvPr>
          <p:cNvCxnSpPr>
            <a:cxnSpLocks/>
          </p:cNvCxnSpPr>
          <p:nvPr userDrawn="1"/>
        </p:nvCxnSpPr>
        <p:spPr>
          <a:xfrm>
            <a:off x="4094010" y="2249164"/>
            <a:ext cx="0" cy="381370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34B52C-A2C8-3946-9C0C-4B27C76DFB81}"/>
              </a:ext>
            </a:extLst>
          </p:cNvPr>
          <p:cNvCxnSpPr>
            <a:cxnSpLocks/>
          </p:cNvCxnSpPr>
          <p:nvPr userDrawn="1"/>
        </p:nvCxnSpPr>
        <p:spPr>
          <a:xfrm>
            <a:off x="8101974" y="2249164"/>
            <a:ext cx="0" cy="381370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itle 4">
            <a:extLst>
              <a:ext uri="{FF2B5EF4-FFF2-40B4-BE49-F238E27FC236}">
                <a16:creationId xmlns:a16="http://schemas.microsoft.com/office/drawing/2014/main" id="{D5585267-6C50-DD4A-B17B-B10C98954A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303" y="1421502"/>
            <a:ext cx="11155371" cy="428304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FD2254CF-E2B2-41D8-B836-9E2CC2FF03FC}"/>
              </a:ext>
            </a:extLst>
          </p:cNvPr>
          <p:cNvSpPr>
            <a:spLocks noGrp="1"/>
          </p:cNvSpPr>
          <p:nvPr>
            <p:ph sz="quarter" idx="31"/>
          </p:nvPr>
        </p:nvSpPr>
        <p:spPr>
          <a:xfrm>
            <a:off x="4496634" y="3067912"/>
            <a:ext cx="3170238" cy="31067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D96BC4A0-A87C-4874-9361-DC08D203A645}"/>
              </a:ext>
            </a:extLst>
          </p:cNvPr>
          <p:cNvSpPr>
            <a:spLocks noGrp="1"/>
          </p:cNvSpPr>
          <p:nvPr>
            <p:ph sz="quarter" idx="32"/>
          </p:nvPr>
        </p:nvSpPr>
        <p:spPr>
          <a:xfrm>
            <a:off x="8491241" y="3067912"/>
            <a:ext cx="3170238" cy="31067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722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:a16="http://schemas.microsoft.com/office/drawing/2014/main" id="{0E010FBF-C14C-41CE-8EDD-097D3A7AED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322110"/>
            <a:ext cx="10590403" cy="42830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5461026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59111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9417A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0326"/>
            <a:ext cx="9144000" cy="138747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472146C-5C0D-4C08-98A8-305563D0F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55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0036F76-9A76-4AC2-A636-965CAAFC55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1335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CBDDE-53F2-4950-9F94-CA54DB464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972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099326-3325-4EDC-9703-27450D531BC9}"/>
              </a:ext>
            </a:extLst>
          </p:cNvPr>
          <p:cNvSpPr/>
          <p:nvPr userDrawn="1"/>
        </p:nvSpPr>
        <p:spPr>
          <a:xfrm>
            <a:off x="0" y="1881054"/>
            <a:ext cx="12192000" cy="48839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22382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417A"/>
                </a:solidFill>
              </a:defRPr>
            </a:lvl1pPr>
          </a:lstStyle>
          <a:p>
            <a:fld id="{7EA78266-4B8B-3544-94BD-801CDA4D20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96BE1B-2AAE-44CB-8FC2-A5B9064FFB5F}"/>
              </a:ext>
            </a:extLst>
          </p:cNvPr>
          <p:cNvSpPr txBox="1"/>
          <p:nvPr userDrawn="1"/>
        </p:nvSpPr>
        <p:spPr>
          <a:xfrm>
            <a:off x="9483633" y="6417431"/>
            <a:ext cx="2549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1E7791"/>
                </a:solidFill>
                <a:latin typeface="+mj-lt"/>
              </a:rPr>
              <a:t>ICBA Bancard &amp; TCM Bank, N.A.®</a:t>
            </a:r>
          </a:p>
        </p:txBody>
      </p:sp>
    </p:spTree>
    <p:extLst>
      <p:ext uri="{BB962C8B-B14F-4D97-AF65-F5344CB8AC3E}">
        <p14:creationId xmlns:p14="http://schemas.microsoft.com/office/powerpoint/2010/main" val="10612955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6F998-2901-43C8-BB35-3FB5B6B53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553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0036F76-9A76-4AC2-A636-965CAAFC550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7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header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7BA36FB-1E1A-6449-80E4-7DE4F0F9DFAC}"/>
              </a:ext>
            </a:extLst>
          </p:cNvPr>
          <p:cNvCxnSpPr>
            <a:cxnSpLocks/>
          </p:cNvCxnSpPr>
          <p:nvPr userDrawn="1"/>
        </p:nvCxnSpPr>
        <p:spPr>
          <a:xfrm>
            <a:off x="6088156" y="2192614"/>
            <a:ext cx="0" cy="392773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66C48A06-4E4F-544A-8BC3-ED85074B6A3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18302" y="3052166"/>
            <a:ext cx="5235231" cy="303990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54" name="Text Placeholder 3">
            <a:extLst>
              <a:ext uri="{FF2B5EF4-FFF2-40B4-BE49-F238E27FC236}">
                <a16:creationId xmlns:a16="http://schemas.microsoft.com/office/drawing/2014/main" id="{4E398DAF-5177-424F-BFCE-F2AA586FEB7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38467" y="3080447"/>
            <a:ext cx="5235231" cy="3011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56" name="Content Placeholder 3">
            <a:extLst>
              <a:ext uri="{FF2B5EF4-FFF2-40B4-BE49-F238E27FC236}">
                <a16:creationId xmlns:a16="http://schemas.microsoft.com/office/drawing/2014/main" id="{E0244820-06FF-8B44-A8CA-F071F78FE46D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422780" y="2183187"/>
            <a:ext cx="5235218" cy="65884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4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01C71DC6-4955-EE40-B1A9-928F1600168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18301" y="2183187"/>
            <a:ext cx="5235232" cy="65884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4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sp>
        <p:nvSpPr>
          <p:cNvPr id="10" name="Title 4">
            <a:extLst>
              <a:ext uri="{FF2B5EF4-FFF2-40B4-BE49-F238E27FC236}">
                <a16:creationId xmlns:a16="http://schemas.microsoft.com/office/drawing/2014/main" id="{FDA5CCB8-4F52-D149-B1BB-7B05522A30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303" y="1421502"/>
            <a:ext cx="11155371" cy="428304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73009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 and Content (3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Placeholder 3">
            <a:extLst>
              <a:ext uri="{FF2B5EF4-FFF2-40B4-BE49-F238E27FC236}">
                <a16:creationId xmlns:a16="http://schemas.microsoft.com/office/drawing/2014/main" id="{44D876C9-5916-1141-AEA9-B32CDE4367C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18303" y="3675243"/>
            <a:ext cx="3169092" cy="2152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37" name="Content Placeholder 3">
            <a:extLst>
              <a:ext uri="{FF2B5EF4-FFF2-40B4-BE49-F238E27FC236}">
                <a16:creationId xmlns:a16="http://schemas.microsoft.com/office/drawing/2014/main" id="{225BB7A4-7F5A-AF4D-A860-F8AAB3E2FE4D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518315" y="2815693"/>
            <a:ext cx="3169101" cy="64941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4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sp>
        <p:nvSpPr>
          <p:cNvPr id="41" name="Text Placeholder 3">
            <a:extLst>
              <a:ext uri="{FF2B5EF4-FFF2-40B4-BE49-F238E27FC236}">
                <a16:creationId xmlns:a16="http://schemas.microsoft.com/office/drawing/2014/main" id="{0041AB8D-3F1B-8843-866E-29E73A2D2ED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96622" y="3675243"/>
            <a:ext cx="3169092" cy="2152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42" name="Content Placeholder 3">
            <a:extLst>
              <a:ext uri="{FF2B5EF4-FFF2-40B4-BE49-F238E27FC236}">
                <a16:creationId xmlns:a16="http://schemas.microsoft.com/office/drawing/2014/main" id="{30108890-ADAE-D64F-9677-4375707361F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4496634" y="2815693"/>
            <a:ext cx="3169101" cy="64941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4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C64F3CF7-BDFF-DC49-85BA-2720F7E38C3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504587" y="3675243"/>
            <a:ext cx="3169090" cy="21520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AFC02D38-ADE0-0E4F-A356-10DDCCC65F73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8504586" y="2815693"/>
            <a:ext cx="3169099" cy="64941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buNone/>
              <a:defRPr sz="2400" b="1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/>
              <a:t>CLICK TO EDIT MASTER SUBTITLE (STYLE #2)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D60E2E47-5617-C64C-A432-CD3656D4D2F6}"/>
              </a:ext>
            </a:extLst>
          </p:cNvPr>
          <p:cNvCxnSpPr>
            <a:cxnSpLocks/>
          </p:cNvCxnSpPr>
          <p:nvPr userDrawn="1"/>
        </p:nvCxnSpPr>
        <p:spPr>
          <a:xfrm>
            <a:off x="4094010" y="2815693"/>
            <a:ext cx="0" cy="301162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634B52C-A2C8-3946-9C0C-4B27C76DFB81}"/>
              </a:ext>
            </a:extLst>
          </p:cNvPr>
          <p:cNvCxnSpPr>
            <a:cxnSpLocks/>
          </p:cNvCxnSpPr>
          <p:nvPr userDrawn="1"/>
        </p:nvCxnSpPr>
        <p:spPr>
          <a:xfrm>
            <a:off x="8101974" y="2815693"/>
            <a:ext cx="0" cy="301162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13">
            <a:extLst>
              <a:ext uri="{FF2B5EF4-FFF2-40B4-BE49-F238E27FC236}">
                <a16:creationId xmlns:a16="http://schemas.microsoft.com/office/drawing/2014/main" id="{F86AF3B5-C417-E743-92AB-A6663393A44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630516" y="1621444"/>
            <a:ext cx="944666" cy="90798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2" name="Picture Placeholder 13">
            <a:extLst>
              <a:ext uri="{FF2B5EF4-FFF2-40B4-BE49-F238E27FC236}">
                <a16:creationId xmlns:a16="http://schemas.microsoft.com/office/drawing/2014/main" id="{8169EFB8-7EC7-0A40-8489-C90AD5B1E2D1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5608835" y="1621443"/>
            <a:ext cx="944666" cy="90798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r>
              <a:rPr lang="en-US" dirty="0"/>
              <a:t>INSERT ICON</a:t>
            </a:r>
          </a:p>
        </p:txBody>
      </p:sp>
      <p:sp>
        <p:nvSpPr>
          <p:cNvPr id="13" name="Picture Placeholder 13">
            <a:extLst>
              <a:ext uri="{FF2B5EF4-FFF2-40B4-BE49-F238E27FC236}">
                <a16:creationId xmlns:a16="http://schemas.microsoft.com/office/drawing/2014/main" id="{DD5904E5-6256-6147-A440-B28B72C4FCE5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9616818" y="1621443"/>
            <a:ext cx="944666" cy="907983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lnSpc>
                <a:spcPct val="100000"/>
              </a:lnSpc>
              <a:buNone/>
              <a:defRPr sz="1600"/>
            </a:lvl1pPr>
          </a:lstStyle>
          <a:p>
            <a:r>
              <a:rPr lang="en-US" dirty="0"/>
              <a:t>INSERT ICON</a:t>
            </a:r>
          </a:p>
        </p:txBody>
      </p:sp>
    </p:spTree>
    <p:extLst>
      <p:ext uri="{BB962C8B-B14F-4D97-AF65-F5344CB8AC3E}">
        <p14:creationId xmlns:p14="http://schemas.microsoft.com/office/powerpoint/2010/main" val="3315968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2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2004529"/>
            <a:ext cx="5256401" cy="40167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latin typeface="+mj-lt"/>
                <a:cs typeface="Calibri" panose="020F0502020204030204" pitchFamily="34" charset="0"/>
              </a:defRPr>
            </a:lvl1pPr>
            <a:lvl2pPr>
              <a:defRPr sz="1800" b="0" i="0">
                <a:latin typeface="+mj-lt"/>
                <a:cs typeface="Calibri" panose="020F0502020204030204" pitchFamily="34" charset="0"/>
              </a:defRPr>
            </a:lvl2pPr>
            <a:lvl3pPr>
              <a:defRPr sz="1600" b="0" i="0">
                <a:latin typeface="+mj-lt"/>
                <a:cs typeface="Calibri Light" panose="020F0302020204030204" pitchFamily="34" charset="0"/>
              </a:defRPr>
            </a:lvl3pPr>
            <a:lvl4pPr>
              <a:defRPr sz="1600" b="0" i="0">
                <a:latin typeface="+mj-lt"/>
                <a:cs typeface="Calibri Light" panose="020F0302020204030204" pitchFamily="34" charset="0"/>
              </a:defRPr>
            </a:lvl4pPr>
            <a:lvl5pPr>
              <a:defRPr sz="1400" b="0" i="0">
                <a:latin typeface="+mj-lt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199" y="2004529"/>
            <a:ext cx="5256401" cy="40167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0">
                <a:latin typeface="+mj-lt"/>
                <a:cs typeface="Calibri" panose="020F0502020204030204" pitchFamily="34" charset="0"/>
              </a:defRPr>
            </a:lvl1pPr>
            <a:lvl2pPr>
              <a:defRPr sz="1800" b="0" i="0">
                <a:latin typeface="+mj-lt"/>
                <a:cs typeface="Calibri" panose="020F0502020204030204" pitchFamily="34" charset="0"/>
              </a:defRPr>
            </a:lvl2pPr>
            <a:lvl3pPr>
              <a:defRPr sz="1600" b="0" i="0">
                <a:latin typeface="+mj-lt"/>
                <a:cs typeface="Calibri Light" panose="020F0302020204030204" pitchFamily="34" charset="0"/>
              </a:defRPr>
            </a:lvl3pPr>
            <a:lvl4pPr>
              <a:defRPr sz="1600" b="0" i="0">
                <a:latin typeface="+mj-lt"/>
                <a:cs typeface="Calibri Light" panose="020F0302020204030204" pitchFamily="34" charset="0"/>
              </a:defRPr>
            </a:lvl4pPr>
            <a:lvl5pPr>
              <a:defRPr sz="1400" b="0" i="0">
                <a:latin typeface="+mj-lt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1F2CD1B-DF79-6F45-8B92-C071CA8AA1C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322110"/>
            <a:ext cx="10590403" cy="42830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278035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er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43183" y="2004528"/>
            <a:ext cx="5251417" cy="7101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400" b="0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199" y="2714711"/>
            <a:ext cx="5256402" cy="3306517"/>
          </a:xfrm>
          <a:prstGeom prst="rect">
            <a:avLst/>
          </a:prstGeom>
        </p:spPr>
        <p:txBody>
          <a:bodyPr/>
          <a:lstStyle>
            <a:lvl1pPr>
              <a:defRPr sz="20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4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198" y="2004528"/>
            <a:ext cx="5256402" cy="71018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2400" b="0" i="0">
                <a:solidFill>
                  <a:srgbClr val="012169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714712"/>
            <a:ext cx="5256400" cy="3306518"/>
          </a:xfrm>
          <a:prstGeom prst="rect">
            <a:avLst/>
          </a:prstGeom>
        </p:spPr>
        <p:txBody>
          <a:bodyPr/>
          <a:lstStyle>
            <a:lvl1pPr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6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4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87108BB6-97ED-E647-9EF3-36BD7ABFC7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322110"/>
            <a:ext cx="10590403" cy="428304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2944405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5C42035C-7930-C749-BF58-8A435F95ECD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044099" y="2054222"/>
            <a:ext cx="7384503" cy="4016704"/>
          </a:xfrm>
          <a:prstGeom prst="rect">
            <a:avLst/>
          </a:prstGeom>
        </p:spPr>
        <p:txBody>
          <a:bodyPr/>
          <a:lstStyle>
            <a:lvl1pPr>
              <a:defRPr sz="1800" b="0" i="0">
                <a:latin typeface="+mj-lt"/>
                <a:cs typeface="Calibri" panose="020F0502020204030204" pitchFamily="34" charset="0"/>
              </a:defRPr>
            </a:lvl1pPr>
            <a:lvl2pPr>
              <a:defRPr sz="1600" b="0" i="0">
                <a:latin typeface="+mj-lt"/>
                <a:cs typeface="Calibri" panose="020F0502020204030204" pitchFamily="34" charset="0"/>
              </a:defRPr>
            </a:lvl2pPr>
            <a:lvl3pPr>
              <a:defRPr sz="14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4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4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Picture Placeholder 2">
            <a:extLst>
              <a:ext uri="{FF2B5EF4-FFF2-40B4-BE49-F238E27FC236}">
                <a16:creationId xmlns:a16="http://schemas.microsoft.com/office/drawing/2014/main" id="{AC737BB2-F8F5-C746-8860-2FA830D2478D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838199" y="2054223"/>
            <a:ext cx="3017364" cy="401670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6A1C00-66F1-0147-8B7A-EF5BF1F9F3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1322110"/>
            <a:ext cx="10590403" cy="428304"/>
          </a:xfrm>
          <a:prstGeom prst="rect">
            <a:avLst/>
          </a:prstGeom>
        </p:spPr>
        <p:txBody>
          <a:bodyPr anchor="b"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23187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right align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49007EC-9A63-1442-82FF-95725AE22C56}"/>
              </a:ext>
            </a:extLst>
          </p:cNvPr>
          <p:cNvSpPr txBox="1">
            <a:spLocks/>
          </p:cNvSpPr>
          <p:nvPr userDrawn="1"/>
        </p:nvSpPr>
        <p:spPr>
          <a:xfrm>
            <a:off x="8610599" y="6559923"/>
            <a:ext cx="2743201" cy="1972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 </a:t>
            </a:r>
            <a:fld id="{60036F76-9A76-4AC2-A636-965CAAFC5509}" type="slidenum">
              <a:rPr lang="en-US" smtClean="0">
                <a:solidFill>
                  <a:srgbClr val="012169"/>
                </a:solidFill>
              </a:rPr>
              <a:pPr/>
              <a:t>‹#›</a:t>
            </a:fld>
            <a:endParaRPr lang="en-US" dirty="0">
              <a:solidFill>
                <a:srgbClr val="012169"/>
              </a:solidFill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B48006C5-C09E-1D48-AFD7-ECA28ACB867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59792" y="2869806"/>
            <a:ext cx="10668810" cy="3346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(style #1)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3547ED7A-1A88-7B47-8707-8A082EA2D9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9790" y="3491289"/>
            <a:ext cx="10668809" cy="233447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body text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E103E617-D3F4-444D-8D72-0431096B4D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790" y="1911451"/>
            <a:ext cx="10668812" cy="814942"/>
          </a:xfrm>
          <a:prstGeom prst="rect">
            <a:avLst/>
          </a:prstGeom>
        </p:spPr>
        <p:txBody>
          <a:bodyPr/>
          <a:lstStyle>
            <a:lvl1pPr algn="l">
              <a:defRPr sz="2800" b="1" i="0">
                <a:solidFill>
                  <a:srgbClr val="00255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SUBTITLE (STYLE #2)</a:t>
            </a:r>
          </a:p>
        </p:txBody>
      </p:sp>
    </p:spTree>
    <p:extLst>
      <p:ext uri="{BB962C8B-B14F-4D97-AF65-F5344CB8AC3E}">
        <p14:creationId xmlns:p14="http://schemas.microsoft.com/office/powerpoint/2010/main" val="261687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18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FF8E57C-62BF-664A-8ACE-AE2EDF67698D}"/>
              </a:ext>
            </a:extLst>
          </p:cNvPr>
          <p:cNvSpPr/>
          <p:nvPr userDrawn="1"/>
        </p:nvSpPr>
        <p:spPr>
          <a:xfrm>
            <a:off x="0" y="0"/>
            <a:ext cx="12192000" cy="6963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9E4D8E-0F9A-E144-85FD-4E7925BDCF4B}"/>
              </a:ext>
            </a:extLst>
          </p:cNvPr>
          <p:cNvSpPr/>
          <p:nvPr userDrawn="1"/>
        </p:nvSpPr>
        <p:spPr>
          <a:xfrm>
            <a:off x="0" y="6508147"/>
            <a:ext cx="12192000" cy="454982"/>
          </a:xfrm>
          <a:prstGeom prst="rect">
            <a:avLst/>
          </a:prstGeom>
          <a:solidFill>
            <a:srgbClr val="002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0609AC-647E-4703-98B2-F528AE01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0F074-6B3E-4D0E-8128-21ACD5138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0BDD8-B461-4F59-8AA7-0D01C74BF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98351" y="65411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14ACBB4-0C97-4166-B5AD-A1CA921D79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5D8B63-2EE4-4B8F-97C3-E236D509BBFD}"/>
              </a:ext>
            </a:extLst>
          </p:cNvPr>
          <p:cNvSpPr/>
          <p:nvPr userDrawn="1"/>
        </p:nvSpPr>
        <p:spPr>
          <a:xfrm>
            <a:off x="299816" y="6575554"/>
            <a:ext cx="3695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</a:rPr>
              <a:t>ICBA Bancard 	www.icbabancard.com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1847B0-9F25-4F67-89EA-530C7A017C4B}"/>
              </a:ext>
            </a:extLst>
          </p:cNvPr>
          <p:cNvSpPr/>
          <p:nvPr userDrawn="1"/>
        </p:nvSpPr>
        <p:spPr>
          <a:xfrm>
            <a:off x="0" y="0"/>
            <a:ext cx="12192000" cy="139055"/>
          </a:xfrm>
          <a:prstGeom prst="rect">
            <a:avLst/>
          </a:prstGeom>
          <a:solidFill>
            <a:srgbClr val="004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88A8A13-1B22-45DA-84CB-210C78FD04DD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rcRect/>
          <a:stretch/>
        </p:blipFill>
        <p:spPr>
          <a:xfrm>
            <a:off x="9477960" y="583791"/>
            <a:ext cx="1875840" cy="816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1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b="1" kern="1200" dirty="0">
          <a:solidFill>
            <a:srgbClr val="072365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FF8E57C-62BF-664A-8ACE-AE2EDF67698D}"/>
              </a:ext>
            </a:extLst>
          </p:cNvPr>
          <p:cNvSpPr/>
          <p:nvPr userDrawn="1"/>
        </p:nvSpPr>
        <p:spPr>
          <a:xfrm>
            <a:off x="0" y="0"/>
            <a:ext cx="12192000" cy="6963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9E4D8E-0F9A-E144-85FD-4E7925BDCF4B}"/>
              </a:ext>
            </a:extLst>
          </p:cNvPr>
          <p:cNvSpPr/>
          <p:nvPr userDrawn="1"/>
        </p:nvSpPr>
        <p:spPr>
          <a:xfrm>
            <a:off x="0" y="6508147"/>
            <a:ext cx="12192000" cy="454982"/>
          </a:xfrm>
          <a:prstGeom prst="rect">
            <a:avLst/>
          </a:prstGeom>
          <a:solidFill>
            <a:srgbClr val="002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0609AC-647E-4703-98B2-F528AE01B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0F074-6B3E-4D0E-8128-21ACD5138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0BDD8-B461-4F59-8AA7-0D01C74BF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98351" y="65411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14ACBB4-0C97-4166-B5AD-A1CA921D797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5D8B63-2EE4-4B8F-97C3-E236D509BBFD}"/>
              </a:ext>
            </a:extLst>
          </p:cNvPr>
          <p:cNvSpPr/>
          <p:nvPr userDrawn="1"/>
        </p:nvSpPr>
        <p:spPr>
          <a:xfrm>
            <a:off x="299816" y="6575554"/>
            <a:ext cx="36958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</a:rPr>
              <a:t>ICBA Bancard 	www.icbabancard.com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51847B0-9F25-4F67-89EA-530C7A017C4B}"/>
              </a:ext>
            </a:extLst>
          </p:cNvPr>
          <p:cNvSpPr/>
          <p:nvPr userDrawn="1"/>
        </p:nvSpPr>
        <p:spPr>
          <a:xfrm>
            <a:off x="0" y="0"/>
            <a:ext cx="12192000" cy="139055"/>
          </a:xfrm>
          <a:prstGeom prst="rect">
            <a:avLst/>
          </a:prstGeom>
          <a:solidFill>
            <a:srgbClr val="004D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C88A8A13-1B22-45DA-84CB-210C78FD04DD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10239911" y="393114"/>
            <a:ext cx="1301359" cy="129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6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  <p:sldLayoutId id="2147483834" r:id="rId18"/>
    <p:sldLayoutId id="2147483835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b="1" kern="1200" dirty="0">
          <a:solidFill>
            <a:srgbClr val="072365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fedpaymentsimprovement.org/wp-content/uploads/051823-consumer-research-brief-1.pdf" TargetMode="External"/><Relationship Id="rId4" Type="http://schemas.openxmlformats.org/officeDocument/2006/relationships/image" Target="../media/image11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xplore.fednow.org/resources?page=3&amp;id=19&amp;resourceRole=fi_spe&amp;resourceTitle=fednow-use-cases" TargetMode="External"/><Relationship Id="rId3" Type="http://schemas.openxmlformats.org/officeDocument/2006/relationships/hyperlink" Target="https://explore.fednow.org/resources?id=15&amp;resourceRole=fi_spe&amp;resourceTitle=fednow-product-sheet" TargetMode="External"/><Relationship Id="rId7" Type="http://schemas.openxmlformats.org/officeDocument/2006/relationships/hyperlink" Target="https://explore.fednow.org/resources?page=8&amp;id=80&amp;resourceRole=fi&amp;resourceTitle=readiness-roadmap%3A-for-financial-institutions-working-with-service-provider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xplore.fednow.org/explore-the-city?id=2&amp;building=technology-tower&amp;resource=98&amp;role=fi_sp-eu_spe&amp;resourceTitle=fednow-service-connectivity-at-a-glance" TargetMode="External"/><Relationship Id="rId5" Type="http://schemas.openxmlformats.org/officeDocument/2006/relationships/hyperlink" Target="https://icba.zoom.us/rec/component-page?hasValidToken=false&amp;clusterId=us06&amp;action=play&amp;filePlayId=&amp;componentName=recording-register&amp;meetingId=KMpXg-uy7aY3PBM_KJUGtEYPJGA94chcJ2UzDLMg7MkY4DScoy2E4Y-WTLKIT-Ll.lBYwL6gwYLN9TkAs&amp;originRequestUrl=https%3A%2F%2Ficba.zoom.us%2Frec%2Fshare%2Fb22PIviC9uW4_cPDZmipdL8KldkL0OHsGKYtbT68pabXOOhyS0G1OM8uSulbmjIk.I2PxZyt5MPRD5hHQ%3FstartTime%3D1657735277000" TargetMode="External"/><Relationship Id="rId10" Type="http://schemas.openxmlformats.org/officeDocument/2006/relationships/hyperlink" Target="https://explore.fednow.org/resources?page=2&amp;id=10&amp;resourceRole=fi_sp-eu_spe&amp;resourceTitle=readiness-guide" TargetMode="External"/><Relationship Id="rId4" Type="http://schemas.openxmlformats.org/officeDocument/2006/relationships/hyperlink" Target="https://explore.fednow.org/resources?page=11&amp;id=100&amp;resourceRole=fi&amp;resourceTitle=6-phases-of-the-fednow-service-journey" TargetMode="External"/><Relationship Id="rId9" Type="http://schemas.openxmlformats.org/officeDocument/2006/relationships/hyperlink" Target="https://explore.fednow.org/resources?page=8&amp;id=78&amp;resourceRole=fi_spe&amp;resourceTitle=protecting-against-instant-payment-frau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cba.org/bancard/latest-in-payments/strategy-and-education/instant-payment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B92E259-81A2-433D-A0CD-EC92FBCEA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Preparing for the FedNow Launch</a:t>
            </a:r>
            <a:br>
              <a:rPr lang="en-US" i="1" dirty="0"/>
            </a:br>
            <a:r>
              <a:rPr lang="en-US" sz="4000" dirty="0"/>
              <a:t>State Partner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D5D61C8-0DF2-4E5D-B1A5-0F80686ED0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16, 2023</a:t>
            </a:r>
          </a:p>
        </p:txBody>
      </p:sp>
    </p:spTree>
    <p:extLst>
      <p:ext uri="{BB962C8B-B14F-4D97-AF65-F5344CB8AC3E}">
        <p14:creationId xmlns:p14="http://schemas.microsoft.com/office/powerpoint/2010/main" val="4560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4ACD6-4957-7903-23EF-73C0167EE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371" y="605149"/>
            <a:ext cx="10939819" cy="1325563"/>
          </a:xfrm>
        </p:spPr>
        <p:txBody>
          <a:bodyPr/>
          <a:lstStyle/>
          <a:p>
            <a:r>
              <a:rPr lang="en-US" dirty="0">
                <a:solidFill>
                  <a:srgbClr val="3551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FedNow Service?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FA4523C-4378-2733-2835-4D498EC9A7DD}"/>
              </a:ext>
            </a:extLst>
          </p:cNvPr>
          <p:cNvSpPr/>
          <p:nvPr/>
        </p:nvSpPr>
        <p:spPr>
          <a:xfrm>
            <a:off x="6153176" y="4598722"/>
            <a:ext cx="622980" cy="2179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2148D8-80BD-33B3-1ADD-AA422373DA77}"/>
              </a:ext>
            </a:extLst>
          </p:cNvPr>
          <p:cNvSpPr/>
          <p:nvPr/>
        </p:nvSpPr>
        <p:spPr>
          <a:xfrm>
            <a:off x="1938446" y="1853382"/>
            <a:ext cx="7982799" cy="1123357"/>
          </a:xfrm>
          <a:prstGeom prst="rect">
            <a:avLst/>
          </a:prstGeom>
          <a:solidFill>
            <a:srgbClr val="95A3AB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pic>
        <p:nvPicPr>
          <p:cNvPr id="12" name="Content Placeholder 4" descr="Icon&#10;&#10;Description automatically generated">
            <a:extLst>
              <a:ext uri="{FF2B5EF4-FFF2-40B4-BE49-F238E27FC236}">
                <a16:creationId xmlns:a16="http://schemas.microsoft.com/office/drawing/2014/main" id="{9A642976-CB94-66A2-4F98-00343808AA46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6371" y="3141103"/>
            <a:ext cx="3035820" cy="30704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C26E954-A527-39BE-E55E-DE81462CFB58}"/>
              </a:ext>
            </a:extLst>
          </p:cNvPr>
          <p:cNvSpPr txBox="1"/>
          <p:nvPr/>
        </p:nvSpPr>
        <p:spPr>
          <a:xfrm>
            <a:off x="1972133" y="2000024"/>
            <a:ext cx="7949113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</a:pP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The FedNow Service is a way for financial institutions of every size and in every U.S. community to provide safe and efficient instant payment services around the clock, 365 days a year.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99DC0CC-4723-52D6-651C-9461CEB36BB6}"/>
              </a:ext>
            </a:extLst>
          </p:cNvPr>
          <p:cNvSpPr txBox="1"/>
          <p:nvPr/>
        </p:nvSpPr>
        <p:spPr>
          <a:xfrm>
            <a:off x="2034540" y="3485366"/>
            <a:ext cx="261226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32160"/>
            <a:r>
              <a:rPr lang="en-US" b="1" dirty="0">
                <a:solidFill>
                  <a:srgbClr val="3CB4E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Delivers</a:t>
            </a:r>
            <a:r>
              <a:rPr lang="en-US" dirty="0">
                <a:solidFill>
                  <a:srgbClr val="3CB4E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real-time gross settlement of funds, with integrated clearing functionality, 24x7x365</a:t>
            </a:r>
          </a:p>
          <a:p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indent="-132160"/>
            <a:r>
              <a:rPr lang="en-US" b="1" dirty="0">
                <a:solidFill>
                  <a:srgbClr val="3CB4E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Enables</a:t>
            </a:r>
            <a:r>
              <a:rPr lang="en-US" dirty="0">
                <a:solidFill>
                  <a:srgbClr val="3CB4E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funds transfers, settlement and confirmation of good funds in real time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CAE4823-A1B0-B71B-A742-54197735A281}"/>
              </a:ext>
            </a:extLst>
          </p:cNvPr>
          <p:cNvSpPr txBox="1"/>
          <p:nvPr/>
        </p:nvSpPr>
        <p:spPr>
          <a:xfrm>
            <a:off x="7417826" y="3485366"/>
            <a:ext cx="29626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132160"/>
            <a:r>
              <a:rPr lang="en-US" b="1" dirty="0">
                <a:solidFill>
                  <a:srgbClr val="3CB4E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Offered 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to all financial institutions to enable businesses and individuals    to send and receive instant payments conveniently</a:t>
            </a:r>
          </a:p>
          <a:p>
            <a:pPr indent="-132160"/>
            <a:endParaRPr lang="en-US" dirty="0"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indent="-128588"/>
            <a:r>
              <a:rPr lang="en-US" b="1" dirty="0">
                <a:solidFill>
                  <a:srgbClr val="3CB4E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Supports</a:t>
            </a:r>
            <a:r>
              <a:rPr lang="en-US" dirty="0">
                <a:solidFill>
                  <a:srgbClr val="3CB4E7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a range of use cases</a:t>
            </a:r>
          </a:p>
        </p:txBody>
      </p:sp>
    </p:spTree>
    <p:extLst>
      <p:ext uri="{BB962C8B-B14F-4D97-AF65-F5344CB8AC3E}">
        <p14:creationId xmlns:p14="http://schemas.microsoft.com/office/powerpoint/2010/main" val="391225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8535C88C-68D8-87EA-A2BB-3DC4ADAFBD28}"/>
              </a:ext>
            </a:extLst>
          </p:cNvPr>
          <p:cNvSpPr txBox="1">
            <a:spLocks/>
          </p:cNvSpPr>
          <p:nvPr/>
        </p:nvSpPr>
        <p:spPr>
          <a:xfrm>
            <a:off x="4027523" y="1748994"/>
            <a:ext cx="7482744" cy="4715114"/>
          </a:xfrm>
          <a:prstGeom prst="rect">
            <a:avLst/>
          </a:prstGeom>
        </p:spPr>
        <p:txBody>
          <a:bodyPr lIns="91440" tIns="45720" rIns="91440" bIns="4572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/>
              <a:t>On schedule for </a:t>
            </a:r>
            <a:r>
              <a:rPr lang="en-US" sz="1800" b="1" dirty="0">
                <a:solidFill>
                  <a:srgbClr val="0099D2"/>
                </a:solidFill>
              </a:rPr>
              <a:t>July launch</a:t>
            </a:r>
            <a:endParaRPr lang="en-US" sz="1800" dirty="0"/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Pilot testing and certification is underway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A sub-set of pilot and early adopter institutions will send and receive transactions at launch</a:t>
            </a:r>
            <a:br>
              <a:rPr lang="en-US" sz="1800" dirty="0"/>
            </a:br>
            <a:endParaRPr lang="en-US" sz="1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>
                <a:ea typeface="Source Sans Pro" charset="0"/>
              </a:rPr>
              <a:t>Beyond launch, rollout timeline specifics have not been published</a:t>
            </a:r>
            <a:endParaRPr lang="en-US" sz="1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800" dirty="0">
                <a:ea typeface="Source Sans Pro" charset="0"/>
              </a:rPr>
              <a:t> General Availability wave will follow</a:t>
            </a:r>
            <a:endParaRPr lang="en-US" sz="1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800" dirty="0">
                <a:ea typeface="Source Sans Pro" charset="0"/>
              </a:rPr>
              <a:t>Heavy community bank implementation activity expected throughout 2024-25 </a:t>
            </a:r>
            <a:br>
              <a:rPr lang="en-US" sz="1800" dirty="0">
                <a:ea typeface="Source Sans Pro" charset="0"/>
              </a:rPr>
            </a:br>
            <a:endParaRPr lang="en-US" sz="1800" dirty="0">
              <a:ea typeface="Source Sans Pro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>
                <a:ea typeface="Source Sans Pro" charset="0"/>
              </a:rPr>
              <a:t>Community banks should be determining where implementation fits on their payments roadmap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800" dirty="0">
                <a:ea typeface="Source Sans Pro" charset="0"/>
              </a:rPr>
              <a:t> Service provider selection is important step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800" dirty="0">
                <a:ea typeface="Source Sans Pro" charset="0"/>
              </a:rPr>
              <a:t> Receive-only implementation will be a popular first step</a:t>
            </a:r>
            <a:endParaRPr lang="en-US" sz="1800" dirty="0"/>
          </a:p>
          <a:p>
            <a:endParaRPr lang="en-US" sz="1800" dirty="0"/>
          </a:p>
        </p:txBody>
      </p:sp>
      <p:pic>
        <p:nvPicPr>
          <p:cNvPr id="3" name="Picture Placeholder 4" descr="Icon&#10;&#10;Description automatically generated">
            <a:extLst>
              <a:ext uri="{FF2B5EF4-FFF2-40B4-BE49-F238E27FC236}">
                <a16:creationId xmlns:a16="http://schemas.microsoft.com/office/drawing/2014/main" id="{78542F61-82B5-3077-590D-7FA8F3B355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033" t="-1708" r="4796" b="-81"/>
          <a:stretch/>
        </p:blipFill>
        <p:spPr>
          <a:xfrm>
            <a:off x="552450" y="2340904"/>
            <a:ext cx="2978303" cy="314895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F46C876-AEA9-D28A-3916-CC34E7797FA3}"/>
              </a:ext>
            </a:extLst>
          </p:cNvPr>
          <p:cNvSpPr txBox="1">
            <a:spLocks/>
          </p:cNvSpPr>
          <p:nvPr/>
        </p:nvSpPr>
        <p:spPr>
          <a:xfrm>
            <a:off x="248900" y="520143"/>
            <a:ext cx="1093981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i="0" kern="1200">
                <a:solidFill>
                  <a:srgbClr val="00255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rgbClr val="3551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Status of the FedNow Service</a:t>
            </a:r>
          </a:p>
        </p:txBody>
      </p:sp>
    </p:spTree>
    <p:extLst>
      <p:ext uri="{BB962C8B-B14F-4D97-AF65-F5344CB8AC3E}">
        <p14:creationId xmlns:p14="http://schemas.microsoft.com/office/powerpoint/2010/main" val="124914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4ACD6-4957-7903-23EF-73C0167EE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763" y="380591"/>
            <a:ext cx="10939819" cy="1325563"/>
          </a:xfrm>
        </p:spPr>
        <p:txBody>
          <a:bodyPr/>
          <a:lstStyle/>
          <a:p>
            <a:r>
              <a:rPr lang="en-US" dirty="0">
                <a:solidFill>
                  <a:srgbClr val="3551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Flexible participation and connectivity options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C1834E3-8DD4-2378-01A4-9E8621C4837C}"/>
              </a:ext>
            </a:extLst>
          </p:cNvPr>
          <p:cNvSpPr txBox="1"/>
          <p:nvPr/>
        </p:nvSpPr>
        <p:spPr>
          <a:xfrm>
            <a:off x="5739484" y="3725103"/>
            <a:ext cx="3164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551A3"/>
                </a:solidFill>
                <a:latin typeface="Source Sans Pro" charset="0"/>
                <a:ea typeface="Source Sans Pro" charset="0"/>
                <a:cs typeface="Source Sans Pro" charset="0"/>
              </a:rPr>
              <a:t>Hosted Gateway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A56908-BFDF-F0F9-A137-E3169BE0D6BD}"/>
              </a:ext>
            </a:extLst>
          </p:cNvPr>
          <p:cNvSpPr txBox="1"/>
          <p:nvPr/>
        </p:nvSpPr>
        <p:spPr>
          <a:xfrm>
            <a:off x="8466323" y="3730515"/>
            <a:ext cx="2551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551A3"/>
                </a:solidFill>
                <a:latin typeface="Source Sans Pro" charset="0"/>
                <a:ea typeface="Source Sans Pro" charset="0"/>
                <a:cs typeface="Source Sans Pro" charset="0"/>
              </a:rPr>
              <a:t>Core Processor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02FDC5-DCD6-A109-04E7-7C12B707CE53}"/>
              </a:ext>
            </a:extLst>
          </p:cNvPr>
          <p:cNvSpPr txBox="1"/>
          <p:nvPr/>
        </p:nvSpPr>
        <p:spPr>
          <a:xfrm>
            <a:off x="7504943" y="5476697"/>
            <a:ext cx="2415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3551A3"/>
                </a:solidFill>
                <a:latin typeface="Source Sans Pro" charset="0"/>
                <a:ea typeface="Source Sans Pro" charset="0"/>
                <a:cs typeface="Source Sans Pro" charset="0"/>
              </a:rPr>
              <a:t>Bankers’ Bank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7C5F101-696F-EADA-18E3-95E086160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3560" y="2275555"/>
            <a:ext cx="1201174" cy="1201174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E1213E4-0A07-3760-D711-EE2FA0A342F8}"/>
              </a:ext>
            </a:extLst>
          </p:cNvPr>
          <p:cNvCxnSpPr>
            <a:cxnSpLocks/>
          </p:cNvCxnSpPr>
          <p:nvPr/>
        </p:nvCxnSpPr>
        <p:spPr>
          <a:xfrm>
            <a:off x="6014910" y="1677993"/>
            <a:ext cx="0" cy="4566710"/>
          </a:xfrm>
          <a:prstGeom prst="line">
            <a:avLst/>
          </a:prstGeom>
          <a:ln>
            <a:solidFill>
              <a:srgbClr val="3551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A00B9D06-38A4-D28D-5C4C-7C769B3EFD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3605" y="2257547"/>
            <a:ext cx="1396368" cy="129185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8D18A85-D84D-23F9-97F9-AC53419566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50895" y="4377135"/>
            <a:ext cx="1032665" cy="103266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3B575D3-F51A-2518-B738-3FD712458797}"/>
              </a:ext>
            </a:extLst>
          </p:cNvPr>
          <p:cNvSpPr txBox="1"/>
          <p:nvPr/>
        </p:nvSpPr>
        <p:spPr>
          <a:xfrm>
            <a:off x="6309329" y="1652449"/>
            <a:ext cx="4361933" cy="461665"/>
          </a:xfrm>
          <a:prstGeom prst="rect">
            <a:avLst/>
          </a:prstGeom>
          <a:solidFill>
            <a:srgbClr val="3551A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Through a service provider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5FC9FB-A556-214E-A2EB-2590F07D2247}"/>
              </a:ext>
            </a:extLst>
          </p:cNvPr>
          <p:cNvSpPr txBox="1"/>
          <p:nvPr/>
        </p:nvSpPr>
        <p:spPr>
          <a:xfrm>
            <a:off x="1494398" y="1652449"/>
            <a:ext cx="4262693" cy="461665"/>
          </a:xfrm>
          <a:prstGeom prst="rect">
            <a:avLst/>
          </a:prstGeom>
          <a:solidFill>
            <a:srgbClr val="3551A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Connect directly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A55F77-ABE8-3F50-8825-F9FAA15214A1}"/>
              </a:ext>
            </a:extLst>
          </p:cNvPr>
          <p:cNvSpPr txBox="1"/>
          <p:nvPr/>
        </p:nvSpPr>
        <p:spPr>
          <a:xfrm>
            <a:off x="1593249" y="2388146"/>
            <a:ext cx="409780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51A3"/>
                </a:solidFill>
              </a:rPr>
              <a:t>FedLine Direct®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551A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51A3"/>
                </a:solidFill>
              </a:rPr>
              <a:t>FedLine Command®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3551A3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3551A3"/>
                </a:solidFill>
              </a:rPr>
              <a:t>FedLine Advantage®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Note: </a:t>
            </a:r>
            <a:r>
              <a:rPr lang="en-US" sz="200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FedLine Web® users will need to switch to one of the other three solutions, at least for FedNow Service.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58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4ACD6-4957-7903-23EF-73C0167EE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9" y="298331"/>
            <a:ext cx="10939819" cy="1325563"/>
          </a:xfrm>
        </p:spPr>
        <p:txBody>
          <a:bodyPr/>
          <a:lstStyle/>
          <a:p>
            <a:r>
              <a:rPr lang="en-US" dirty="0">
                <a:solidFill>
                  <a:srgbClr val="3551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Receiving and Sending Payments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CDC9AD-1C30-2FF2-050F-44294D7515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4246" y="1623894"/>
            <a:ext cx="2213965" cy="194986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935EB0E-3C24-CA78-284D-778D7AC1FD8E}"/>
              </a:ext>
            </a:extLst>
          </p:cNvPr>
          <p:cNvSpPr txBox="1"/>
          <p:nvPr/>
        </p:nvSpPr>
        <p:spPr>
          <a:xfrm>
            <a:off x="6282649" y="3869832"/>
            <a:ext cx="4319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0099D1"/>
              </a:solidFill>
              <a:effectLst/>
              <a:uLnTx/>
              <a:uFillTx/>
              <a:latin typeface="Source Sans Pro" panose="020B0503030403020204" pitchFamily="34" charset="77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99D1"/>
                </a:solidFill>
                <a:effectLst/>
                <a:uLnTx/>
                <a:uFillTx/>
                <a:latin typeface="Source Sans Pro" panose="020B0503030403020204" pitchFamily="34" charset="77"/>
                <a:ea typeface="+mn-ea"/>
                <a:cs typeface="+mn-cs"/>
              </a:rPr>
              <a:t>More preparation and more opportunities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0099D1"/>
              </a:solidFill>
              <a:effectLst/>
              <a:uLnTx/>
              <a:uFillTx/>
              <a:latin typeface="Source Sans Pro" panose="020B0503030403020204" pitchFamily="34" charset="77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99D1"/>
                </a:solidFill>
                <a:effectLst/>
                <a:uLnTx/>
                <a:uFillTx/>
                <a:latin typeface="Source Sans Pro" panose="020B0503030403020204" pitchFamily="34" charset="77"/>
                <a:ea typeface="+mn-ea"/>
                <a:cs typeface="+mn-cs"/>
              </a:rPr>
              <a:t>Work with a variety of providers and internal tech teams based on use cases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842461E-9F74-980F-2489-A2D677A257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629" y="1623060"/>
            <a:ext cx="2181448" cy="192122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CE2F46F-E46C-7855-9D0B-0AAEE2F5B442}"/>
              </a:ext>
            </a:extLst>
          </p:cNvPr>
          <p:cNvSpPr txBox="1"/>
          <p:nvPr/>
        </p:nvSpPr>
        <p:spPr>
          <a:xfrm>
            <a:off x="1549990" y="5466698"/>
            <a:ext cx="9102775" cy="738664"/>
          </a:xfrm>
          <a:prstGeom prst="rect">
            <a:avLst/>
          </a:prstGeom>
          <a:solidFill>
            <a:srgbClr val="3551A3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BAD18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Tip!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4F6F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sure your service provider can support sending if that is in your plans either right away or down the line.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EF7C8C-2458-3CBD-38D4-E9BD5406F723}"/>
              </a:ext>
            </a:extLst>
          </p:cNvPr>
          <p:cNvSpPr txBox="1"/>
          <p:nvPr/>
        </p:nvSpPr>
        <p:spPr>
          <a:xfrm>
            <a:off x="7934179" y="3558350"/>
            <a:ext cx="2112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3551A3"/>
                </a:solidFill>
                <a:effectLst/>
                <a:uLnTx/>
                <a:uFillTx/>
                <a:latin typeface="Source Sans Pro" panose="020B0503030403020204" pitchFamily="34" charset="77"/>
                <a:ea typeface="+mn-ea"/>
                <a:cs typeface="+mn-cs"/>
              </a:rPr>
              <a:t>Send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B79DB0-15DE-D707-819F-27783CECAB70}"/>
              </a:ext>
            </a:extLst>
          </p:cNvPr>
          <p:cNvSpPr txBox="1"/>
          <p:nvPr/>
        </p:nvSpPr>
        <p:spPr>
          <a:xfrm>
            <a:off x="3283269" y="3586415"/>
            <a:ext cx="1806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3551A3"/>
                </a:solidFill>
                <a:effectLst/>
                <a:uLnTx/>
                <a:uFillTx/>
                <a:latin typeface="Source Sans Pro" panose="020B0503030403020204" pitchFamily="34" charset="77"/>
                <a:ea typeface="+mn-ea"/>
                <a:cs typeface="+mn-cs"/>
              </a:rPr>
              <a:t>Receive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CFC63E-1CF8-A92E-A218-4ADE6D1E2CE8}"/>
              </a:ext>
            </a:extLst>
          </p:cNvPr>
          <p:cNvSpPr txBox="1"/>
          <p:nvPr/>
        </p:nvSpPr>
        <p:spPr>
          <a:xfrm>
            <a:off x="1920362" y="4134480"/>
            <a:ext cx="38182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99D1"/>
                </a:solidFill>
                <a:effectLst/>
                <a:uLnTx/>
                <a:uFillTx/>
                <a:latin typeface="Source Sans Pro" panose="020B0503030403020204" pitchFamily="34" charset="77"/>
                <a:ea typeface="+mn-ea"/>
                <a:cs typeface="+mn-cs"/>
              </a:rPr>
              <a:t>Minimum participation type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srgbClr val="0099D1"/>
              </a:solidFill>
              <a:effectLst/>
              <a:uLnTx/>
              <a:uFillTx/>
              <a:latin typeface="Source Sans Pro" panose="020B0503030403020204" pitchFamily="34" charset="77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0099D1"/>
                </a:solidFill>
                <a:effectLst/>
                <a:uLnTx/>
                <a:uFillTx/>
                <a:latin typeface="Source Sans Pro" panose="020B0503030403020204" pitchFamily="34" charset="77"/>
                <a:ea typeface="+mn-ea"/>
                <a:cs typeface="+mn-cs"/>
              </a:rPr>
              <a:t>Integrate with core providers to receive and vet payments</a:t>
            </a:r>
          </a:p>
        </p:txBody>
      </p:sp>
    </p:spTree>
    <p:extLst>
      <p:ext uri="{BB962C8B-B14F-4D97-AF65-F5344CB8AC3E}">
        <p14:creationId xmlns:p14="http://schemas.microsoft.com/office/powerpoint/2010/main" val="895966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C26A5-36A6-47F5-8B9E-CACA1D6ED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79" y="1638520"/>
            <a:ext cx="5952448" cy="4016704"/>
          </a:xfr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Continued strong YoY instant payment volume growth since RTP launch in 2017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83% of businesses are already using faster payments, and 66% of businesses expect to use them more often in the future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28% of businesses report payments being too slow as a top challenge, highlighting the need for improved cash flow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75% of businesses indicate it is important that their bank offer instant payments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69% of consumers think it’s important for their bank to offer faster payments services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/>
          </a:p>
          <a:p>
            <a:pPr>
              <a:spcAft>
                <a:spcPts val="600"/>
              </a:spcAft>
            </a:pPr>
            <a:endParaRPr lang="en-US" sz="1900" dirty="0"/>
          </a:p>
        </p:txBody>
      </p:sp>
      <p:pic>
        <p:nvPicPr>
          <p:cNvPr id="7" name="Graphic 6" descr="Upward trend outline">
            <a:extLst>
              <a:ext uri="{FF2B5EF4-FFF2-40B4-BE49-F238E27FC236}">
                <a16:creationId xmlns:a16="http://schemas.microsoft.com/office/drawing/2014/main" id="{ED29F7FD-F783-5D11-08F4-3AB6A8985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15117" y="1591529"/>
            <a:ext cx="4016704" cy="401670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32DDBE1-A581-E34E-6B2B-31ABDB9FBE7F}"/>
              </a:ext>
            </a:extLst>
          </p:cNvPr>
          <p:cNvSpPr txBox="1">
            <a:spLocks/>
          </p:cNvSpPr>
          <p:nvPr/>
        </p:nvSpPr>
        <p:spPr>
          <a:xfrm>
            <a:off x="163866" y="413604"/>
            <a:ext cx="10939819" cy="1177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i="0" kern="1200">
                <a:solidFill>
                  <a:srgbClr val="00255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rgbClr val="3551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Instant payment volume and demand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918154-40CA-A62B-CC98-C9BBE0D6D966}"/>
              </a:ext>
            </a:extLst>
          </p:cNvPr>
          <p:cNvSpPr txBox="1"/>
          <p:nvPr/>
        </p:nvSpPr>
        <p:spPr>
          <a:xfrm>
            <a:off x="1266092" y="6147986"/>
            <a:ext cx="10581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/>
              <a:t>All data comes from a </a:t>
            </a:r>
            <a:r>
              <a:rPr lang="en-US" sz="1100" dirty="0">
                <a:hlinkClick r:id="rId5"/>
              </a:rPr>
              <a:t>market readiness </a:t>
            </a:r>
            <a:r>
              <a:rPr lang="en-US" sz="1100" dirty="0"/>
              <a:t>brief published by the Federal Reserve on 5/24/23, referencing Federal Reserve Bank surveys conducted in 2022.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9A2D1B8-7C2B-7E81-0CB1-E7A3B0B4B0C1}"/>
              </a:ext>
            </a:extLst>
          </p:cNvPr>
          <p:cNvCxnSpPr/>
          <p:nvPr/>
        </p:nvCxnSpPr>
        <p:spPr>
          <a:xfrm>
            <a:off x="1868994" y="6069204"/>
            <a:ext cx="98473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1473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C26A5-36A6-47F5-8B9E-CACA1D6ED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7638" y="2187409"/>
            <a:ext cx="4405641" cy="4016704"/>
          </a:xfr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Understanding the FedNow Service: </a:t>
            </a:r>
            <a:r>
              <a:rPr lang="en-US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FedNow Product Sheet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</a:rPr>
              <a:t>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Understanding the FedNow journey:     </a:t>
            </a:r>
            <a:r>
              <a:rPr lang="en-US" u="sng" dirty="0">
                <a:solidFill>
                  <a:srgbClr val="0563C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6 Phases of the FedNow Journey</a:t>
            </a:r>
            <a:r>
              <a:rPr lang="en-US" dirty="0">
                <a:latin typeface="+mn-lt"/>
              </a:rPr>
              <a:t>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latin typeface="+mn-lt"/>
              </a:rPr>
              <a:t>Developing your FedNow plan:  </a:t>
            </a:r>
            <a:r>
              <a:rPr lang="en-US" dirty="0">
                <a:latin typeface="+mn-lt"/>
                <a:hlinkClick r:id="rId5"/>
              </a:rPr>
              <a:t>Creating your FedNow Plan Webinar</a:t>
            </a:r>
            <a:endParaRPr lang="en-US" dirty="0">
              <a:latin typeface="+mn-lt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Determining how you will connect: </a:t>
            </a:r>
            <a:r>
              <a:rPr lang="en-US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Connectivity at a Glance</a:t>
            </a:r>
            <a:r>
              <a:rPr lang="en-US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</a:rPr>
              <a:t> 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en-US" dirty="0">
              <a:latin typeface="+mn-lt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en-US" dirty="0">
              <a:latin typeface="+mn-lt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endParaRPr lang="en-US" dirty="0">
              <a:latin typeface="+mn-lt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32DDBE1-A581-E34E-6B2B-31ABDB9FBE7F}"/>
              </a:ext>
            </a:extLst>
          </p:cNvPr>
          <p:cNvSpPr txBox="1">
            <a:spLocks/>
          </p:cNvSpPr>
          <p:nvPr/>
        </p:nvSpPr>
        <p:spPr>
          <a:xfrm>
            <a:off x="626090" y="653887"/>
            <a:ext cx="10939819" cy="1177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i="0" kern="1200">
                <a:solidFill>
                  <a:srgbClr val="00255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rgbClr val="3551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Checklist of top resources and steps to support </a:t>
            </a:r>
          </a:p>
          <a:p>
            <a:r>
              <a:rPr lang="en-US" dirty="0">
                <a:solidFill>
                  <a:srgbClr val="3551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FedNow implementation journey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CA786F-AE95-10A6-F1DB-3213B3C3BADF}"/>
              </a:ext>
            </a:extLst>
          </p:cNvPr>
          <p:cNvSpPr txBox="1">
            <a:spLocks/>
          </p:cNvSpPr>
          <p:nvPr/>
        </p:nvSpPr>
        <p:spPr>
          <a:xfrm>
            <a:off x="6095999" y="2187409"/>
            <a:ext cx="5256402" cy="4016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800" b="0" i="0" kern="1200">
                <a:solidFill>
                  <a:schemeClr val="tx1"/>
                </a:solidFill>
                <a:latin typeface="+mj-lt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tx1"/>
                </a:solidFill>
                <a:latin typeface="+mj-lt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+mj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+mj-lt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90000"/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+mj-lt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dirty="0">
                <a:latin typeface="+mn-lt"/>
              </a:rPr>
              <a:t>Deciding on a service provider: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Roadmap for </a:t>
            </a:r>
            <a:r>
              <a:rPr lang="en-US" u="sng" dirty="0">
                <a:solidFill>
                  <a:srgbClr val="0563C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banks</a:t>
            </a:r>
            <a:r>
              <a:rPr lang="en-US" sz="18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 working with a service provider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</a:rPr>
              <a:t>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Determining how you will use the service</a:t>
            </a:r>
            <a:r>
              <a:rPr lang="en-US" dirty="0">
                <a:latin typeface="+mn-lt"/>
              </a:rPr>
              <a:t>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Fed’s use case series</a:t>
            </a:r>
            <a:r>
              <a:rPr lang="en-US" dirty="0">
                <a:latin typeface="+mn-lt"/>
              </a:rPr>
              <a:t>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Learning more about fraud considerations</a:t>
            </a:r>
            <a:r>
              <a:rPr lang="en-US" dirty="0">
                <a:latin typeface="+mn-lt"/>
              </a:rPr>
              <a:t>:  </a:t>
            </a:r>
            <a:r>
              <a:rPr lang="en-US" sz="18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Protecting Against Instant Payments Fraud</a:t>
            </a: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r>
              <a:rPr lang="en-US" sz="1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Solidifying readiness for service implementation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FedNow Service Readiness Guide</a:t>
            </a:r>
            <a:r>
              <a:rPr lang="en-US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</a:rPr>
              <a:t>  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endParaRPr lang="en-US" dirty="0">
              <a:latin typeface="+mn-lt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endParaRPr lang="en-US" dirty="0">
              <a:latin typeface="+mn-lt"/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 startAt="5"/>
            </a:pP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9374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C26A5-36A6-47F5-8B9E-CACA1D6ED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78" y="1638520"/>
            <a:ext cx="9017835" cy="4016704"/>
          </a:xfr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hlinkClick r:id="rId3"/>
              </a:rPr>
              <a:t>Instant payments resource page </a:t>
            </a:r>
            <a:r>
              <a:rPr lang="en-US" sz="2400" dirty="0"/>
              <a:t>on Bancard web site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Webinar series with the Fed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Continued focus within Bancard Confidential and other publications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Presentations to state associations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Reach out with questions or needs:  Nick.denning@icba.org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32DDBE1-A581-E34E-6B2B-31ABDB9FBE7F}"/>
              </a:ext>
            </a:extLst>
          </p:cNvPr>
          <p:cNvSpPr txBox="1">
            <a:spLocks/>
          </p:cNvSpPr>
          <p:nvPr/>
        </p:nvSpPr>
        <p:spPr>
          <a:xfrm>
            <a:off x="163866" y="413604"/>
            <a:ext cx="10939819" cy="1177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i="0" kern="1200">
                <a:solidFill>
                  <a:srgbClr val="00255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>
                <a:solidFill>
                  <a:srgbClr val="3551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ICBA Bancard is here to help</a:t>
            </a:r>
          </a:p>
        </p:txBody>
      </p:sp>
    </p:spTree>
    <p:extLst>
      <p:ext uri="{BB962C8B-B14F-4D97-AF65-F5344CB8AC3E}">
        <p14:creationId xmlns:p14="http://schemas.microsoft.com/office/powerpoint/2010/main" val="1969554302"/>
      </p:ext>
    </p:extLst>
  </p:cSld>
  <p:clrMapOvr>
    <a:masterClrMapping/>
  </p:clrMapOvr>
</p:sld>
</file>

<file path=ppt/theme/theme1.xml><?xml version="1.0" encoding="utf-8"?>
<a:theme xmlns:a="http://schemas.openxmlformats.org/drawingml/2006/main" name="2020 ICBA Banc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BA Bancard MASTER PPT_04-22-20" id="{4FF35DB2-B676-43F0-BBBA-9BC43C762406}" vid="{957A139A-1D8B-4B4E-8773-BD557AFDF104}"/>
    </a:ext>
  </a:extLst>
</a:theme>
</file>

<file path=ppt/theme/theme2.xml><?xml version="1.0" encoding="utf-8"?>
<a:theme xmlns:a="http://schemas.openxmlformats.org/drawingml/2006/main" name="2_2020 ICBA Banc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ICBA Bancard PPT Template" id="{4C54E6E1-B551-47B1-869C-014C71919C28}" vid="{7AD354AC-EA07-403B-AA97-FF807C849E7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69E586B40E924CAA3D7AFFBB13EF43" ma:contentTypeVersion="14" ma:contentTypeDescription="Create a new document." ma:contentTypeScope="" ma:versionID="c50fb4c28d45107e151577aed6dff7ad">
  <xsd:schema xmlns:xsd="http://www.w3.org/2001/XMLSchema" xmlns:xs="http://www.w3.org/2001/XMLSchema" xmlns:p="http://schemas.microsoft.com/office/2006/metadata/properties" xmlns:ns2="f9462f0e-903c-4b96-bfb9-07281322b653" xmlns:ns3="6ea2cbd7-7a15-4552-9aa0-6bada5c8e172" targetNamespace="http://schemas.microsoft.com/office/2006/metadata/properties" ma:root="true" ma:fieldsID="922c04ffbd59f9fe57dc833cc9a90a28" ns2:_="" ns3:_="">
    <xsd:import namespace="f9462f0e-903c-4b96-bfb9-07281322b653"/>
    <xsd:import namespace="6ea2cbd7-7a15-4552-9aa0-6bada5c8e1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462f0e-903c-4b96-bfb9-07281322b6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331b697-dac5-43ac-b549-68f9583ae9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2cbd7-7a15-4552-9aa0-6bada5c8e172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35301ac0-2305-4e28-8180-78daa6a574dc}" ma:internalName="TaxCatchAll" ma:showField="CatchAllData" ma:web="6ea2cbd7-7a15-4552-9aa0-6bada5c8e1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462f0e-903c-4b96-bfb9-07281322b653">
      <Terms xmlns="http://schemas.microsoft.com/office/infopath/2007/PartnerControls"/>
    </lcf76f155ced4ddcb4097134ff3c332f>
    <TaxCatchAll xmlns="6ea2cbd7-7a15-4552-9aa0-6bada5c8e17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F901E9-15FD-4E02-86BA-B9002F52B846}"/>
</file>

<file path=customXml/itemProps2.xml><?xml version="1.0" encoding="utf-8"?>
<ds:datastoreItem xmlns:ds="http://schemas.openxmlformats.org/officeDocument/2006/customXml" ds:itemID="{F273C059-1A8F-4011-B27F-03F4D9C0A52D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sharepoint/v3"/>
    <ds:schemaRef ds:uri="http://schemas.openxmlformats.org/package/2006/metadata/core-properties"/>
    <ds:schemaRef ds:uri="de5303ec-8725-426f-9c38-722799f0e6b1"/>
    <ds:schemaRef ds:uri="584edad1-0c0b-46e4-9f4a-202583af643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983EDE8-C164-48A8-9818-9563E632EF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 ICBA Bancard</Template>
  <TotalTime>1804</TotalTime>
  <Words>570</Words>
  <Application>Microsoft Office PowerPoint</Application>
  <PresentationFormat>Widescreen</PresentationFormat>
  <Paragraphs>82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Source Sans Pro</vt:lpstr>
      <vt:lpstr>Wingdings</vt:lpstr>
      <vt:lpstr>2020 ICBA Bancard</vt:lpstr>
      <vt:lpstr>2_2020 ICBA Bancard</vt:lpstr>
      <vt:lpstr>Preparing for the FedNow Launch State Partner Update</vt:lpstr>
      <vt:lpstr>What is the FedNow Service?</vt:lpstr>
      <vt:lpstr>PowerPoint Presentation</vt:lpstr>
      <vt:lpstr>Flexible participation and connectivity options</vt:lpstr>
      <vt:lpstr>Receiving and Sending Payments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ICBA Bancard PPT Template</dc:title>
  <dc:creator>Erika Brereton</dc:creator>
  <cp:lastModifiedBy>Nick Denning</cp:lastModifiedBy>
  <cp:revision>6</cp:revision>
  <cp:lastPrinted>2023-02-10T16:32:11Z</cp:lastPrinted>
  <dcterms:created xsi:type="dcterms:W3CDTF">2020-10-02T20:29:48Z</dcterms:created>
  <dcterms:modified xsi:type="dcterms:W3CDTF">2023-06-21T19:08:34Z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0x010100196477C4F2505743837E645DFBFC52EE</vt:lpwstr>
  </property>
  <property fmtid="{D5CDD505-2E9C-101B-9397-08002B2CF9AE}" pid="3" name="ICBAFunctionalUse">
    <vt:lpwstr>56;#Powerpoint Template|d832727d-3e80-43cf-b6a7-d848633e133f</vt:lpwstr>
  </property>
  <property fmtid="{D5CDD505-2E9C-101B-9397-08002B2CF9AE}" pid="4" name="ICBAServiceArea">
    <vt:lpwstr>35;#Bancard|89c852a3-0582-4e90-9f4a-7582be3a7543</vt:lpwstr>
  </property>
  <property fmtid="{D5CDD505-2E9C-101B-9397-08002B2CF9AE}" pid="5" name="MediaServiceImageTags">
    <vt:lpwstr/>
  </property>
</Properties>
</file>