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2" r:id="rId4"/>
    <p:sldId id="261" r:id="rId5"/>
    <p:sldId id="26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Wasmer" initials="M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053"/>
    <p:restoredTop sz="96197"/>
  </p:normalViewPr>
  <p:slideViewPr>
    <p:cSldViewPr snapToGrid="0" snapToObjects="1">
      <p:cViewPr varScale="1">
        <p:scale>
          <a:sx n="42" d="100"/>
          <a:sy n="42" d="100"/>
        </p:scale>
        <p:origin x="184" y="1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0B6B8-68B6-7246-BCB5-380C1FD51F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0FA5F6-F3A0-9046-8C7D-6AE0BBA96133}">
      <dgm:prSet/>
      <dgm:spPr/>
      <dgm:t>
        <a:bodyPr/>
        <a:lstStyle/>
        <a:p>
          <a:r>
            <a:rPr lang="en-US" b="0" i="0" dirty="0"/>
            <a:t>Please submit your questions and monitor for responses in the </a:t>
          </a:r>
          <a:r>
            <a:rPr lang="en-US" b="1" i="0" dirty="0"/>
            <a:t>Q&amp;A box</a:t>
          </a:r>
          <a:r>
            <a:rPr lang="en-US" b="0" i="0" dirty="0"/>
            <a:t>.</a:t>
          </a:r>
          <a:endParaRPr lang="en-US" dirty="0"/>
        </a:p>
      </dgm:t>
    </dgm:pt>
    <dgm:pt modelId="{0CBEB3F9-EEB4-8C48-9B33-8567796AD36D}" type="parTrans" cxnId="{603C7CED-B827-9E49-A0DE-132D58C79067}">
      <dgm:prSet/>
      <dgm:spPr/>
      <dgm:t>
        <a:bodyPr/>
        <a:lstStyle/>
        <a:p>
          <a:endParaRPr lang="en-US"/>
        </a:p>
      </dgm:t>
    </dgm:pt>
    <dgm:pt modelId="{BB194879-C6CF-2343-8395-A82569E3B4A7}" type="sibTrans" cxnId="{603C7CED-B827-9E49-A0DE-132D58C79067}">
      <dgm:prSet/>
      <dgm:spPr/>
      <dgm:t>
        <a:bodyPr/>
        <a:lstStyle/>
        <a:p>
          <a:endParaRPr lang="en-US"/>
        </a:p>
      </dgm:t>
    </dgm:pt>
    <dgm:pt modelId="{2D5C68B4-63FD-A640-8F81-1CE0F48CFA8F}">
      <dgm:prSet/>
      <dgm:spPr/>
      <dgm:t>
        <a:bodyPr/>
        <a:lstStyle/>
        <a:p>
          <a:r>
            <a:rPr lang="en-US" dirty="0"/>
            <a:t>This webinar is eligible for 1 BACB CEU credit.</a:t>
          </a:r>
        </a:p>
      </dgm:t>
    </dgm:pt>
    <dgm:pt modelId="{C55E347E-E672-A240-B149-0233AE2D793C}" type="sibTrans" cxnId="{58D65E9B-FBFD-6F4A-9E97-937B39901714}">
      <dgm:prSet/>
      <dgm:spPr/>
      <dgm:t>
        <a:bodyPr/>
        <a:lstStyle/>
        <a:p>
          <a:endParaRPr lang="en-US"/>
        </a:p>
      </dgm:t>
    </dgm:pt>
    <dgm:pt modelId="{75C0E878-8C7B-B841-8CF0-B4F82521AC60}" type="parTrans" cxnId="{58D65E9B-FBFD-6F4A-9E97-937B39901714}">
      <dgm:prSet/>
      <dgm:spPr/>
      <dgm:t>
        <a:bodyPr/>
        <a:lstStyle/>
        <a:p>
          <a:endParaRPr lang="en-US"/>
        </a:p>
      </dgm:t>
    </dgm:pt>
    <dgm:pt modelId="{8FF2B086-CED3-B24F-BE23-4CFC0EE47A98}">
      <dgm:prSet/>
      <dgm:spPr/>
      <dgm:t>
        <a:bodyPr/>
        <a:lstStyle/>
        <a:p>
          <a:r>
            <a:rPr lang="en-US" b="0" i="0" dirty="0"/>
            <a:t>Please limit use of the </a:t>
          </a:r>
          <a:r>
            <a:rPr lang="en-US" b="1" i="0" dirty="0"/>
            <a:t>chat box </a:t>
          </a:r>
          <a:r>
            <a:rPr lang="en-US" b="0" i="0" dirty="0"/>
            <a:t>for comments</a:t>
          </a:r>
          <a:endParaRPr lang="en-US" dirty="0"/>
        </a:p>
      </dgm:t>
    </dgm:pt>
    <dgm:pt modelId="{C1148EC4-C1F8-4A47-9C2B-526D357BB2F4}" type="sibTrans" cxnId="{3E82D49F-9793-A14C-85CC-4E0E0FD5789D}">
      <dgm:prSet/>
      <dgm:spPr/>
      <dgm:t>
        <a:bodyPr/>
        <a:lstStyle/>
        <a:p>
          <a:endParaRPr lang="en-US"/>
        </a:p>
      </dgm:t>
    </dgm:pt>
    <dgm:pt modelId="{6A738788-2C3A-F741-8B3D-0B6B4E6D3FA4}" type="parTrans" cxnId="{3E82D49F-9793-A14C-85CC-4E0E0FD5789D}">
      <dgm:prSet/>
      <dgm:spPr/>
      <dgm:t>
        <a:bodyPr/>
        <a:lstStyle/>
        <a:p>
          <a:endParaRPr lang="en-US"/>
        </a:p>
      </dgm:t>
    </dgm:pt>
    <dgm:pt modelId="{667701A9-0824-C144-900F-FDB4496A8D32}" type="pres">
      <dgm:prSet presAssocID="{DE40B6B8-68B6-7246-BCB5-380C1FD51FB7}" presName="linear" presStyleCnt="0">
        <dgm:presLayoutVars>
          <dgm:animLvl val="lvl"/>
          <dgm:resizeHandles val="exact"/>
        </dgm:presLayoutVars>
      </dgm:prSet>
      <dgm:spPr/>
    </dgm:pt>
    <dgm:pt modelId="{9346E8BE-55B2-D24C-BD11-89522ADC47A2}" type="pres">
      <dgm:prSet presAssocID="{6A0FA5F6-F3A0-9046-8C7D-6AE0BBA96133}" presName="parentText" presStyleLbl="node1" presStyleIdx="0" presStyleCnt="3">
        <dgm:presLayoutVars>
          <dgm:chMax val="0"/>
          <dgm:bulletEnabled val="1"/>
        </dgm:presLayoutVars>
      </dgm:prSet>
      <dgm:spPr/>
    </dgm:pt>
    <dgm:pt modelId="{9B28AD60-2CC5-2B43-9DF2-8285C8213C53}" type="pres">
      <dgm:prSet presAssocID="{BB194879-C6CF-2343-8395-A82569E3B4A7}" presName="spacer" presStyleCnt="0"/>
      <dgm:spPr/>
    </dgm:pt>
    <dgm:pt modelId="{240D6A82-0EC6-AE4E-80C0-CE7F90EB7EB8}" type="pres">
      <dgm:prSet presAssocID="{8FF2B086-CED3-B24F-BE23-4CFC0EE47A98}" presName="parentText" presStyleLbl="node1" presStyleIdx="1" presStyleCnt="3">
        <dgm:presLayoutVars>
          <dgm:chMax val="0"/>
          <dgm:bulletEnabled val="1"/>
        </dgm:presLayoutVars>
      </dgm:prSet>
      <dgm:spPr/>
    </dgm:pt>
    <dgm:pt modelId="{F0B78745-165C-0D4F-AE0A-91BE012AE31A}" type="pres">
      <dgm:prSet presAssocID="{C1148EC4-C1F8-4A47-9C2B-526D357BB2F4}" presName="spacer" presStyleCnt="0"/>
      <dgm:spPr/>
    </dgm:pt>
    <dgm:pt modelId="{3E92C150-567F-5949-8DB7-EA2092934C61}" type="pres">
      <dgm:prSet presAssocID="{2D5C68B4-63FD-A640-8F81-1CE0F48CFA8F}" presName="parentText" presStyleLbl="node1" presStyleIdx="2" presStyleCnt="3">
        <dgm:presLayoutVars>
          <dgm:chMax val="0"/>
          <dgm:bulletEnabled val="1"/>
        </dgm:presLayoutVars>
      </dgm:prSet>
      <dgm:spPr/>
    </dgm:pt>
  </dgm:ptLst>
  <dgm:cxnLst>
    <dgm:cxn modelId="{4A852764-7B3B-C04C-8F41-E453D5BEB822}" type="presOf" srcId="{6A0FA5F6-F3A0-9046-8C7D-6AE0BBA96133}" destId="{9346E8BE-55B2-D24C-BD11-89522ADC47A2}" srcOrd="0" destOrd="0" presId="urn:microsoft.com/office/officeart/2005/8/layout/vList2"/>
    <dgm:cxn modelId="{58D65E9B-FBFD-6F4A-9E97-937B39901714}" srcId="{DE40B6B8-68B6-7246-BCB5-380C1FD51FB7}" destId="{2D5C68B4-63FD-A640-8F81-1CE0F48CFA8F}" srcOrd="2" destOrd="0" parTransId="{75C0E878-8C7B-B841-8CF0-B4F82521AC60}" sibTransId="{C55E347E-E672-A240-B149-0233AE2D793C}"/>
    <dgm:cxn modelId="{3E82D49F-9793-A14C-85CC-4E0E0FD5789D}" srcId="{DE40B6B8-68B6-7246-BCB5-380C1FD51FB7}" destId="{8FF2B086-CED3-B24F-BE23-4CFC0EE47A98}" srcOrd="1" destOrd="0" parTransId="{6A738788-2C3A-F741-8B3D-0B6B4E6D3FA4}" sibTransId="{C1148EC4-C1F8-4A47-9C2B-526D357BB2F4}"/>
    <dgm:cxn modelId="{4D2F43BA-CBE2-9243-A7A2-54A9409B6A41}" type="presOf" srcId="{2D5C68B4-63FD-A640-8F81-1CE0F48CFA8F}" destId="{3E92C150-567F-5949-8DB7-EA2092934C61}" srcOrd="0" destOrd="0" presId="urn:microsoft.com/office/officeart/2005/8/layout/vList2"/>
    <dgm:cxn modelId="{603C7CED-B827-9E49-A0DE-132D58C79067}" srcId="{DE40B6B8-68B6-7246-BCB5-380C1FD51FB7}" destId="{6A0FA5F6-F3A0-9046-8C7D-6AE0BBA96133}" srcOrd="0" destOrd="0" parTransId="{0CBEB3F9-EEB4-8C48-9B33-8567796AD36D}" sibTransId="{BB194879-C6CF-2343-8395-A82569E3B4A7}"/>
    <dgm:cxn modelId="{B3D16EF9-96A6-6D46-87FF-CE3BB9431BB3}" type="presOf" srcId="{DE40B6B8-68B6-7246-BCB5-380C1FD51FB7}" destId="{667701A9-0824-C144-900F-FDB4496A8D32}" srcOrd="0" destOrd="0" presId="urn:microsoft.com/office/officeart/2005/8/layout/vList2"/>
    <dgm:cxn modelId="{6841EFFF-B27B-774E-8772-A2A1B2B5C011}" type="presOf" srcId="{8FF2B086-CED3-B24F-BE23-4CFC0EE47A98}" destId="{240D6A82-0EC6-AE4E-80C0-CE7F90EB7EB8}" srcOrd="0" destOrd="0" presId="urn:microsoft.com/office/officeart/2005/8/layout/vList2"/>
    <dgm:cxn modelId="{89DAB6DE-4D39-CB48-BFFA-C45B0DD9BCFE}" type="presParOf" srcId="{667701A9-0824-C144-900F-FDB4496A8D32}" destId="{9346E8BE-55B2-D24C-BD11-89522ADC47A2}" srcOrd="0" destOrd="0" presId="urn:microsoft.com/office/officeart/2005/8/layout/vList2"/>
    <dgm:cxn modelId="{140E6E4B-6F9A-D345-B994-18B551754AEE}" type="presParOf" srcId="{667701A9-0824-C144-900F-FDB4496A8D32}" destId="{9B28AD60-2CC5-2B43-9DF2-8285C8213C53}" srcOrd="1" destOrd="0" presId="urn:microsoft.com/office/officeart/2005/8/layout/vList2"/>
    <dgm:cxn modelId="{285E2188-C8DF-AD4C-9E58-5164116BCF52}" type="presParOf" srcId="{667701A9-0824-C144-900F-FDB4496A8D32}" destId="{240D6A82-0EC6-AE4E-80C0-CE7F90EB7EB8}" srcOrd="2" destOrd="0" presId="urn:microsoft.com/office/officeart/2005/8/layout/vList2"/>
    <dgm:cxn modelId="{F1C4D3FF-3745-6D43-9421-9121510C0878}" type="presParOf" srcId="{667701A9-0824-C144-900F-FDB4496A8D32}" destId="{F0B78745-165C-0D4F-AE0A-91BE012AE31A}" srcOrd="3" destOrd="0" presId="urn:microsoft.com/office/officeart/2005/8/layout/vList2"/>
    <dgm:cxn modelId="{EE024CA8-7B90-684E-A0D1-BA7AAFB74081}" type="presParOf" srcId="{667701A9-0824-C144-900F-FDB4496A8D32}" destId="{3E92C150-567F-5949-8DB7-EA2092934C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6E8BE-55B2-D24C-BD11-89522ADC47A2}">
      <dsp:nvSpPr>
        <dsp:cNvPr id="0" name=""/>
        <dsp:cNvSpPr/>
      </dsp:nvSpPr>
      <dsp:spPr>
        <a:xfrm>
          <a:off x="0" y="34972"/>
          <a:ext cx="10515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Please submit your questions and monitor for responses in the </a:t>
          </a:r>
          <a:r>
            <a:rPr lang="en-US" sz="2900" b="1" i="0" kern="1200" dirty="0"/>
            <a:t>Q&amp;A box</a:t>
          </a:r>
          <a:r>
            <a:rPr lang="en-US" sz="2900" b="0" i="0" kern="1200" dirty="0"/>
            <a:t>.</a:t>
          </a:r>
          <a:endParaRPr lang="en-US" sz="2900" kern="1200" dirty="0"/>
        </a:p>
      </dsp:txBody>
      <dsp:txXfrm>
        <a:off x="56315" y="91287"/>
        <a:ext cx="10402970" cy="1040990"/>
      </dsp:txXfrm>
    </dsp:sp>
    <dsp:sp modelId="{240D6A82-0EC6-AE4E-80C0-CE7F90EB7EB8}">
      <dsp:nvSpPr>
        <dsp:cNvPr id="0" name=""/>
        <dsp:cNvSpPr/>
      </dsp:nvSpPr>
      <dsp:spPr>
        <a:xfrm>
          <a:off x="0" y="1272112"/>
          <a:ext cx="10515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Please limit use of the </a:t>
          </a:r>
          <a:r>
            <a:rPr lang="en-US" sz="2900" b="1" i="0" kern="1200" dirty="0"/>
            <a:t>chat box </a:t>
          </a:r>
          <a:r>
            <a:rPr lang="en-US" sz="2900" b="0" i="0" kern="1200" dirty="0"/>
            <a:t>for comments</a:t>
          </a:r>
          <a:endParaRPr lang="en-US" sz="2900" kern="1200" dirty="0"/>
        </a:p>
      </dsp:txBody>
      <dsp:txXfrm>
        <a:off x="56315" y="1328427"/>
        <a:ext cx="10402970" cy="1040990"/>
      </dsp:txXfrm>
    </dsp:sp>
    <dsp:sp modelId="{3E92C150-567F-5949-8DB7-EA2092934C61}">
      <dsp:nvSpPr>
        <dsp:cNvPr id="0" name=""/>
        <dsp:cNvSpPr/>
      </dsp:nvSpPr>
      <dsp:spPr>
        <a:xfrm>
          <a:off x="0" y="2509252"/>
          <a:ext cx="10515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This webinar is eligible for 1 BACB CEU credit.</a:t>
          </a:r>
        </a:p>
      </dsp:txBody>
      <dsp:txXfrm>
        <a:off x="56315" y="2565567"/>
        <a:ext cx="10402970"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1930D-74C0-9A4E-990A-36991CAE83E1}" type="datetimeFigureOut">
              <a:rPr lang="en-US" smtClean="0"/>
              <a:t>11/10/22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1AF9D-208E-2F45-9E24-B48AB75DDD80}" type="slidenum">
              <a:rPr lang="en-US" smtClean="0"/>
              <a:t>‹#›</a:t>
            </a:fld>
            <a:endParaRPr lang="en-US"/>
          </a:p>
        </p:txBody>
      </p:sp>
    </p:spTree>
    <p:extLst>
      <p:ext uri="{BB962C8B-B14F-4D97-AF65-F5344CB8AC3E}">
        <p14:creationId xmlns:p14="http://schemas.microsoft.com/office/powerpoint/2010/main" val="351931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Very pleased to welcome Dr. Moore to speak with us today.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I’ve know Rusty since the late 80’s when we were in veterinary school together at Ohio State.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from his bio, he is one of the most intelligent people you will ever meet and he made a significant impact in the field of veterinary medicine.  He is currently the Dean at OSU CVM and in that capacity is also making a difference in the areas of DEI.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every attended the Autism Law Summit, you know that the tagline for that conference is “A gathering of doers in the world of autism law and policy.”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Dr. Moore is a doer in the world of DEI. All of us on this webinar today recognize that racism and discrimination is a problem but I know that many of us struggle with how we can make a difference.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Dr. Moore’s presentation, he will describe the actionable steps that he and his team at OSUCVM have taken and the measurable outcomes they have achieved as it relates to improve DEI in their student body.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first, KKB and Dallas (co chairs of CASP DEI SIG) are going to offer some parallels between veterinary medicine and the field of ABA that may help you to contextualize some of Dr. Moore’s comments.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hear from them again after the presentation to share their plans for the SIG.  </a:t>
            </a:r>
          </a:p>
          <a:p>
            <a:endParaRPr lang="en-US" dirty="0"/>
          </a:p>
        </p:txBody>
      </p:sp>
      <p:sp>
        <p:nvSpPr>
          <p:cNvPr id="4" name="Slide Number Placeholder 3"/>
          <p:cNvSpPr>
            <a:spLocks noGrp="1"/>
          </p:cNvSpPr>
          <p:nvPr>
            <p:ph type="sldNum" sz="quarter" idx="5"/>
          </p:nvPr>
        </p:nvSpPr>
        <p:spPr/>
        <p:txBody>
          <a:bodyPr/>
          <a:lstStyle/>
          <a:p>
            <a:fld id="{B091AF9D-208E-2F45-9E24-B48AB75DDD80}" type="slidenum">
              <a:rPr lang="en-US" smtClean="0"/>
              <a:t>2</a:t>
            </a:fld>
            <a:endParaRPr lang="en-US"/>
          </a:p>
        </p:txBody>
      </p:sp>
    </p:spTree>
    <p:extLst>
      <p:ext uri="{BB962C8B-B14F-4D97-AF65-F5344CB8AC3E}">
        <p14:creationId xmlns:p14="http://schemas.microsoft.com/office/powerpoint/2010/main" val="1735819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A346A482-C7DF-4C45-9073-3E66C4F0187A}"/>
              </a:ext>
            </a:extLst>
          </p:cNvPr>
          <p:cNvSpPr>
            <a:spLocks noGrp="1"/>
          </p:cNvSpPr>
          <p:nvPr>
            <p:ph type="dt" sz="half" idx="10"/>
          </p:nvPr>
        </p:nvSpPr>
        <p:spPr>
          <a:xfrm>
            <a:off x="838200" y="6356350"/>
            <a:ext cx="2743200" cy="365125"/>
          </a:xfrm>
        </p:spPr>
        <p:txBody>
          <a:bodyPr/>
          <a:lstStyle/>
          <a:p>
            <a:fld id="{F3A1DE43-C166-DC49-A37B-B2137B83A9B0}" type="datetimeFigureOut">
              <a:rPr lang="en-US" smtClean="0"/>
              <a:t>11/10/22</a:t>
            </a:fld>
            <a:endParaRPr lang="en-US"/>
          </a:p>
        </p:txBody>
      </p:sp>
      <p:sp>
        <p:nvSpPr>
          <p:cNvPr id="14" name="Footer Placeholder 4">
            <a:extLst>
              <a:ext uri="{FF2B5EF4-FFF2-40B4-BE49-F238E27FC236}">
                <a16:creationId xmlns:a16="http://schemas.microsoft.com/office/drawing/2014/main" id="{214D6A8F-DF65-EF4E-A606-BF5234C5A115}"/>
              </a:ext>
            </a:extLst>
          </p:cNvPr>
          <p:cNvSpPr>
            <a:spLocks noGrp="1"/>
          </p:cNvSpPr>
          <p:nvPr>
            <p:ph type="ftr" sz="quarter" idx="11"/>
          </p:nvPr>
        </p:nvSpPr>
        <p:spPr>
          <a:xfrm>
            <a:off x="4038600" y="6356350"/>
            <a:ext cx="4114800" cy="365125"/>
          </a:xfrm>
        </p:spPr>
        <p:txBody>
          <a:bodyPr/>
          <a:lstStyle/>
          <a:p>
            <a:endParaRPr lang="en-US"/>
          </a:p>
        </p:txBody>
      </p:sp>
      <p:sp>
        <p:nvSpPr>
          <p:cNvPr id="15" name="Slide Number Placeholder 5">
            <a:extLst>
              <a:ext uri="{FF2B5EF4-FFF2-40B4-BE49-F238E27FC236}">
                <a16:creationId xmlns:a16="http://schemas.microsoft.com/office/drawing/2014/main" id="{49AEF525-DA3A-1642-880E-36FCD7959DC5}"/>
              </a:ext>
            </a:extLst>
          </p:cNvPr>
          <p:cNvSpPr>
            <a:spLocks noGrp="1"/>
          </p:cNvSpPr>
          <p:nvPr>
            <p:ph type="sldNum" sz="quarter" idx="12"/>
          </p:nvPr>
        </p:nvSpPr>
        <p:spPr>
          <a:xfrm>
            <a:off x="8610600" y="6356350"/>
            <a:ext cx="2743200" cy="365125"/>
          </a:xfrm>
        </p:spPr>
        <p:txBody>
          <a:bodyPr/>
          <a:lstStyle/>
          <a:p>
            <a:fld id="{2E7F59ED-8CE3-D940-9609-CBBAE4FE66E5}"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8AFC5186-7D03-A34C-B54D-42EA29B70921}"/>
              </a:ext>
            </a:extLst>
          </p:cNvPr>
          <p:cNvPicPr>
            <a:picLocks noChangeAspect="1"/>
          </p:cNvPicPr>
          <p:nvPr userDrawn="1"/>
        </p:nvPicPr>
        <p:blipFill>
          <a:blip r:embed="rId2"/>
          <a:stretch>
            <a:fillRect/>
          </a:stretch>
        </p:blipFill>
        <p:spPr>
          <a:xfrm>
            <a:off x="-1060033" y="0"/>
            <a:ext cx="7149266" cy="6858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B36BD3DA-0D58-0E46-BBA2-08B0754C086D}"/>
              </a:ext>
            </a:extLst>
          </p:cNvPr>
          <p:cNvPicPr>
            <a:picLocks noChangeAspect="1"/>
          </p:cNvPicPr>
          <p:nvPr userDrawn="1"/>
        </p:nvPicPr>
        <p:blipFill>
          <a:blip r:embed="rId3"/>
          <a:stretch>
            <a:fillRect/>
          </a:stretch>
        </p:blipFill>
        <p:spPr>
          <a:xfrm>
            <a:off x="0" y="4000191"/>
            <a:ext cx="12210183" cy="2862072"/>
          </a:xfrm>
          <a:prstGeom prst="rect">
            <a:avLst/>
          </a:prstGeom>
        </p:spPr>
      </p:pic>
      <p:pic>
        <p:nvPicPr>
          <p:cNvPr id="12" name="Picture 11" descr="A close up of a logo&#10;&#10;Description automatically generated">
            <a:extLst>
              <a:ext uri="{FF2B5EF4-FFF2-40B4-BE49-F238E27FC236}">
                <a16:creationId xmlns:a16="http://schemas.microsoft.com/office/drawing/2014/main" id="{D4AE1A02-CE87-5349-85FE-DFD5C79F6B37}"/>
              </a:ext>
            </a:extLst>
          </p:cNvPr>
          <p:cNvPicPr>
            <a:picLocks noChangeAspect="1"/>
          </p:cNvPicPr>
          <p:nvPr userDrawn="1"/>
        </p:nvPicPr>
        <p:blipFill>
          <a:blip r:embed="rId4"/>
          <a:stretch>
            <a:fillRect/>
          </a:stretch>
        </p:blipFill>
        <p:spPr>
          <a:xfrm>
            <a:off x="0" y="0"/>
            <a:ext cx="12192000" cy="2857810"/>
          </a:xfrm>
          <a:prstGeom prst="rect">
            <a:avLst/>
          </a:prstGeom>
        </p:spPr>
      </p:pic>
      <p:sp>
        <p:nvSpPr>
          <p:cNvPr id="2" name="Title 1">
            <a:extLst>
              <a:ext uri="{FF2B5EF4-FFF2-40B4-BE49-F238E27FC236}">
                <a16:creationId xmlns:a16="http://schemas.microsoft.com/office/drawing/2014/main" id="{698377AB-58A8-374D-9D86-FF1D74790335}"/>
              </a:ext>
            </a:extLst>
          </p:cNvPr>
          <p:cNvSpPr>
            <a:spLocks noGrp="1"/>
          </p:cNvSpPr>
          <p:nvPr>
            <p:ph type="ctrTitle"/>
          </p:nvPr>
        </p:nvSpPr>
        <p:spPr>
          <a:xfrm>
            <a:off x="4919870" y="1122363"/>
            <a:ext cx="6748668" cy="2387600"/>
          </a:xfrm>
        </p:spPr>
        <p:txBody>
          <a:bodyPr anchor="b"/>
          <a:lstStyle>
            <a:lvl1pPr algn="ctr">
              <a:defRPr sz="6000" b="1" i="0">
                <a:solidFill>
                  <a:schemeClr val="accent1">
                    <a:lumMod val="50000"/>
                  </a:schemeClr>
                </a:solidFill>
                <a:latin typeface="Avenir Black" panose="02000503020000020003"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91F209-F2F9-4540-87B7-27CEF0B3234F}"/>
              </a:ext>
            </a:extLst>
          </p:cNvPr>
          <p:cNvSpPr>
            <a:spLocks noGrp="1"/>
          </p:cNvSpPr>
          <p:nvPr>
            <p:ph type="subTitle" idx="1"/>
          </p:nvPr>
        </p:nvSpPr>
        <p:spPr>
          <a:xfrm>
            <a:off x="4919870" y="3602038"/>
            <a:ext cx="6748667" cy="1655762"/>
          </a:xfrm>
        </p:spPr>
        <p:txBody>
          <a:bodyPr/>
          <a:lstStyle>
            <a:lvl1pPr marL="0" indent="0" algn="ctr">
              <a:buNone/>
              <a:defRPr sz="2400" b="0" i="0">
                <a:solidFill>
                  <a:schemeClr val="tx1"/>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0505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picture containing laptop, computer&#10;&#10;Description automatically generated">
            <a:extLst>
              <a:ext uri="{FF2B5EF4-FFF2-40B4-BE49-F238E27FC236}">
                <a16:creationId xmlns:a16="http://schemas.microsoft.com/office/drawing/2014/main" id="{0FC6E066-2A71-F448-80DE-482669F6D6EB}"/>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2" name="Title 1">
            <a:extLst>
              <a:ext uri="{FF2B5EF4-FFF2-40B4-BE49-F238E27FC236}">
                <a16:creationId xmlns:a16="http://schemas.microsoft.com/office/drawing/2014/main" id="{20A06A9F-EB8B-B140-B3A7-D390C4213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C766E-E883-154A-9746-12FCA38E1E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E1195-CFA1-D445-B385-DBE38B6886BD}"/>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5" name="Footer Placeholder 4">
            <a:extLst>
              <a:ext uri="{FF2B5EF4-FFF2-40B4-BE49-F238E27FC236}">
                <a16:creationId xmlns:a16="http://schemas.microsoft.com/office/drawing/2014/main" id="{18A62388-9CE3-3A44-ADAC-F36B1E02C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62546-A6C4-264E-AF2A-37AF8BAF276C}"/>
              </a:ext>
            </a:extLst>
          </p:cNvPr>
          <p:cNvSpPr>
            <a:spLocks noGrp="1"/>
          </p:cNvSpPr>
          <p:nvPr>
            <p:ph type="sldNum" sz="quarter" idx="12"/>
          </p:nvPr>
        </p:nvSpPr>
        <p:spPr/>
        <p:txBody>
          <a:bodyPr/>
          <a:lstStyle/>
          <a:p>
            <a:fld id="{2E7F59ED-8CE3-D940-9609-CBBAE4FE66E5}" type="slidenum">
              <a:rPr lang="en-US" smtClean="0"/>
              <a:t>‹#›</a:t>
            </a:fld>
            <a:endParaRPr lang="en-US"/>
          </a:p>
        </p:txBody>
      </p:sp>
    </p:spTree>
    <p:extLst>
      <p:ext uri="{BB962C8B-B14F-4D97-AF65-F5344CB8AC3E}">
        <p14:creationId xmlns:p14="http://schemas.microsoft.com/office/powerpoint/2010/main" val="286739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A picture containing laptop, computer&#10;&#10;Description automatically generated">
            <a:extLst>
              <a:ext uri="{FF2B5EF4-FFF2-40B4-BE49-F238E27FC236}">
                <a16:creationId xmlns:a16="http://schemas.microsoft.com/office/drawing/2014/main" id="{EA9EECF8-90F6-8E40-A7A4-AED21F8F75F0}"/>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2" name="Vertical Title 1">
            <a:extLst>
              <a:ext uri="{FF2B5EF4-FFF2-40B4-BE49-F238E27FC236}">
                <a16:creationId xmlns:a16="http://schemas.microsoft.com/office/drawing/2014/main" id="{CE1D2F45-E240-314F-8889-FC1B465D16CD}"/>
              </a:ext>
            </a:extLst>
          </p:cNvPr>
          <p:cNvSpPr>
            <a:spLocks noGrp="1"/>
          </p:cNvSpPr>
          <p:nvPr>
            <p:ph type="title" orient="vert"/>
          </p:nvPr>
        </p:nvSpPr>
        <p:spPr>
          <a:xfrm>
            <a:off x="8724900" y="1242455"/>
            <a:ext cx="2628900" cy="4664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CAB440-5941-EF45-AB99-A3A96DB26407}"/>
              </a:ext>
            </a:extLst>
          </p:cNvPr>
          <p:cNvSpPr>
            <a:spLocks noGrp="1"/>
          </p:cNvSpPr>
          <p:nvPr>
            <p:ph type="body" orient="vert" idx="1"/>
          </p:nvPr>
        </p:nvSpPr>
        <p:spPr>
          <a:xfrm>
            <a:off x="838200" y="1242455"/>
            <a:ext cx="7734300" cy="4664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FE9EE-B5F1-0B44-A005-7A2DC196B259}"/>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5" name="Footer Placeholder 4">
            <a:extLst>
              <a:ext uri="{FF2B5EF4-FFF2-40B4-BE49-F238E27FC236}">
                <a16:creationId xmlns:a16="http://schemas.microsoft.com/office/drawing/2014/main" id="{2FCBBD7A-8910-8341-82A3-06AF1F506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1F6C9-B4FF-314C-9EAC-0D6A810FA7CD}"/>
              </a:ext>
            </a:extLst>
          </p:cNvPr>
          <p:cNvSpPr>
            <a:spLocks noGrp="1"/>
          </p:cNvSpPr>
          <p:nvPr>
            <p:ph type="sldNum" sz="quarter" idx="12"/>
          </p:nvPr>
        </p:nvSpPr>
        <p:spPr/>
        <p:txBody>
          <a:bodyPr/>
          <a:lstStyle/>
          <a:p>
            <a:fld id="{2E7F59ED-8CE3-D940-9609-CBBAE4FE66E5}" type="slidenum">
              <a:rPr lang="en-US" smtClean="0"/>
              <a:t>‹#›</a:t>
            </a:fld>
            <a:endParaRPr lang="en-US"/>
          </a:p>
        </p:txBody>
      </p:sp>
    </p:spTree>
    <p:extLst>
      <p:ext uri="{BB962C8B-B14F-4D97-AF65-F5344CB8AC3E}">
        <p14:creationId xmlns:p14="http://schemas.microsoft.com/office/powerpoint/2010/main" val="238391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laptop, computer&#10;&#10;Description automatically generated">
            <a:extLst>
              <a:ext uri="{FF2B5EF4-FFF2-40B4-BE49-F238E27FC236}">
                <a16:creationId xmlns:a16="http://schemas.microsoft.com/office/drawing/2014/main" id="{D1FFA992-1635-5A48-9264-9E520D685B5C}"/>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2" name="Title 1">
            <a:extLst>
              <a:ext uri="{FF2B5EF4-FFF2-40B4-BE49-F238E27FC236}">
                <a16:creationId xmlns:a16="http://schemas.microsoft.com/office/drawing/2014/main" id="{5C9C951F-CD4C-DB43-B2D1-A748370B0F2B}"/>
              </a:ext>
            </a:extLst>
          </p:cNvPr>
          <p:cNvSpPr>
            <a:spLocks noGrp="1"/>
          </p:cNvSpPr>
          <p:nvPr>
            <p:ph type="title"/>
          </p:nvPr>
        </p:nvSpPr>
        <p:spPr>
          <a:xfrm>
            <a:off x="838200" y="958250"/>
            <a:ext cx="10515600" cy="1325563"/>
          </a:xfrm>
        </p:spPr>
        <p:txBody>
          <a:bodyPr/>
          <a:lstStyle>
            <a:lvl1pPr>
              <a:defRPr b="0" i="0">
                <a:solidFill>
                  <a:schemeClr val="accent1">
                    <a:lumMod val="50000"/>
                  </a:schemeClr>
                </a:solidFill>
                <a:latin typeface="Avenir Medium" panose="02000503020000020003"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6A47864-5F73-B54A-BD25-450EBCDC1321}"/>
              </a:ext>
            </a:extLst>
          </p:cNvPr>
          <p:cNvSpPr>
            <a:spLocks noGrp="1"/>
          </p:cNvSpPr>
          <p:nvPr>
            <p:ph idx="1"/>
          </p:nvPr>
        </p:nvSpPr>
        <p:spPr>
          <a:xfrm>
            <a:off x="838200" y="2418750"/>
            <a:ext cx="10515600" cy="36978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2BE915-F8D9-4046-A0E7-9FF4DF14CEAF}"/>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5" name="Footer Placeholder 4">
            <a:extLst>
              <a:ext uri="{FF2B5EF4-FFF2-40B4-BE49-F238E27FC236}">
                <a16:creationId xmlns:a16="http://schemas.microsoft.com/office/drawing/2014/main" id="{7ACD5087-5CEA-F848-B611-3ABAFFF58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E53C-A85A-D146-A88B-E1BE4B33C88F}"/>
              </a:ext>
            </a:extLst>
          </p:cNvPr>
          <p:cNvSpPr>
            <a:spLocks noGrp="1"/>
          </p:cNvSpPr>
          <p:nvPr>
            <p:ph type="sldNum" sz="quarter" idx="12"/>
          </p:nvPr>
        </p:nvSpPr>
        <p:spPr/>
        <p:txBody>
          <a:bodyPr/>
          <a:lstStyle/>
          <a:p>
            <a:fld id="{2E7F59ED-8CE3-D940-9609-CBBAE4FE66E5}" type="slidenum">
              <a:rPr lang="en-US" smtClean="0"/>
              <a:t>‹#›</a:t>
            </a:fld>
            <a:endParaRPr lang="en-US"/>
          </a:p>
        </p:txBody>
      </p:sp>
    </p:spTree>
    <p:extLst>
      <p:ext uri="{BB962C8B-B14F-4D97-AF65-F5344CB8AC3E}">
        <p14:creationId xmlns:p14="http://schemas.microsoft.com/office/powerpoint/2010/main" val="124727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laptop, computer&#10;&#10;Description automatically generated">
            <a:extLst>
              <a:ext uri="{FF2B5EF4-FFF2-40B4-BE49-F238E27FC236}">
                <a16:creationId xmlns:a16="http://schemas.microsoft.com/office/drawing/2014/main" id="{A79485FC-4F52-9A42-9799-6326139F2EA5}"/>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2" name="Title 1">
            <a:extLst>
              <a:ext uri="{FF2B5EF4-FFF2-40B4-BE49-F238E27FC236}">
                <a16:creationId xmlns:a16="http://schemas.microsoft.com/office/drawing/2014/main" id="{8D0338BB-CF8C-314C-9995-772ED6196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75453B-8DB6-A747-806F-8F39C5C68B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559BB-7D77-194B-A1B6-39C1BDE63A14}"/>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5" name="Footer Placeholder 4">
            <a:extLst>
              <a:ext uri="{FF2B5EF4-FFF2-40B4-BE49-F238E27FC236}">
                <a16:creationId xmlns:a16="http://schemas.microsoft.com/office/drawing/2014/main" id="{022FC2C0-A338-2A4F-AB78-85E3F30D1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FC3CE-225F-7B4B-A45D-9B37EEA39839}"/>
              </a:ext>
            </a:extLst>
          </p:cNvPr>
          <p:cNvSpPr>
            <a:spLocks noGrp="1"/>
          </p:cNvSpPr>
          <p:nvPr>
            <p:ph type="sldNum" sz="quarter" idx="12"/>
          </p:nvPr>
        </p:nvSpPr>
        <p:spPr/>
        <p:txBody>
          <a:bodyPr/>
          <a:lstStyle/>
          <a:p>
            <a:fld id="{2E7F59ED-8CE3-D940-9609-CBBAE4FE66E5}" type="slidenum">
              <a:rPr lang="en-US" smtClean="0"/>
              <a:t>‹#›</a:t>
            </a:fld>
            <a:endParaRPr lang="en-US"/>
          </a:p>
        </p:txBody>
      </p:sp>
    </p:spTree>
    <p:extLst>
      <p:ext uri="{BB962C8B-B14F-4D97-AF65-F5344CB8AC3E}">
        <p14:creationId xmlns:p14="http://schemas.microsoft.com/office/powerpoint/2010/main" val="124572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picture containing laptop, computer&#10;&#10;Description automatically generated">
            <a:extLst>
              <a:ext uri="{FF2B5EF4-FFF2-40B4-BE49-F238E27FC236}">
                <a16:creationId xmlns:a16="http://schemas.microsoft.com/office/drawing/2014/main" id="{67C9596C-EEA9-2C40-A735-E584043DFBBC}"/>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2" name="Title 1">
            <a:extLst>
              <a:ext uri="{FF2B5EF4-FFF2-40B4-BE49-F238E27FC236}">
                <a16:creationId xmlns:a16="http://schemas.microsoft.com/office/drawing/2014/main" id="{06840355-729B-BB47-901F-0E2C2F5F2CC0}"/>
              </a:ext>
            </a:extLst>
          </p:cNvPr>
          <p:cNvSpPr>
            <a:spLocks noGrp="1"/>
          </p:cNvSpPr>
          <p:nvPr>
            <p:ph type="title"/>
          </p:nvPr>
        </p:nvSpPr>
        <p:spPr>
          <a:xfrm>
            <a:off x="838200" y="998811"/>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D817916-E09A-8A45-9B82-A32D68280F4B}"/>
              </a:ext>
            </a:extLst>
          </p:cNvPr>
          <p:cNvSpPr>
            <a:spLocks noGrp="1"/>
          </p:cNvSpPr>
          <p:nvPr>
            <p:ph sz="half" idx="1"/>
          </p:nvPr>
        </p:nvSpPr>
        <p:spPr>
          <a:xfrm>
            <a:off x="838200" y="2396123"/>
            <a:ext cx="5181600" cy="3611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20DED5-96B6-7B49-A45E-8488862C5522}"/>
              </a:ext>
            </a:extLst>
          </p:cNvPr>
          <p:cNvSpPr>
            <a:spLocks noGrp="1"/>
          </p:cNvSpPr>
          <p:nvPr>
            <p:ph sz="half" idx="2"/>
          </p:nvPr>
        </p:nvSpPr>
        <p:spPr>
          <a:xfrm>
            <a:off x="6172200" y="2396123"/>
            <a:ext cx="5181600" cy="3611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B10E2A-FC99-0C4B-99AF-0C69B137C5D6}"/>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6" name="Footer Placeholder 5">
            <a:extLst>
              <a:ext uri="{FF2B5EF4-FFF2-40B4-BE49-F238E27FC236}">
                <a16:creationId xmlns:a16="http://schemas.microsoft.com/office/drawing/2014/main" id="{03EFF91C-5170-2344-9C82-0CF876D80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2D7C6-2ECA-1943-82BA-2443EA8AB53E}"/>
              </a:ext>
            </a:extLst>
          </p:cNvPr>
          <p:cNvSpPr>
            <a:spLocks noGrp="1"/>
          </p:cNvSpPr>
          <p:nvPr>
            <p:ph type="sldNum" sz="quarter" idx="12"/>
          </p:nvPr>
        </p:nvSpPr>
        <p:spPr/>
        <p:txBody>
          <a:bodyPr/>
          <a:lstStyle/>
          <a:p>
            <a:fld id="{2E7F59ED-8CE3-D940-9609-CBBAE4FE66E5}" type="slidenum">
              <a:rPr lang="en-US" smtClean="0"/>
              <a:t>‹#›</a:t>
            </a:fld>
            <a:endParaRPr lang="en-US"/>
          </a:p>
        </p:txBody>
      </p:sp>
    </p:spTree>
    <p:extLst>
      <p:ext uri="{BB962C8B-B14F-4D97-AF65-F5344CB8AC3E}">
        <p14:creationId xmlns:p14="http://schemas.microsoft.com/office/powerpoint/2010/main" val="271168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B74140-E934-0042-90C3-239F2FB1B172}"/>
              </a:ext>
            </a:extLst>
          </p:cNvPr>
          <p:cNvSpPr>
            <a:spLocks noGrp="1"/>
          </p:cNvSpPr>
          <p:nvPr>
            <p:ph sz="half" idx="2"/>
          </p:nvPr>
        </p:nvSpPr>
        <p:spPr>
          <a:xfrm>
            <a:off x="839788" y="3110556"/>
            <a:ext cx="5157787" cy="298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E60DD6C0-377C-2C41-B46B-195DCDAFC0DC}"/>
              </a:ext>
            </a:extLst>
          </p:cNvPr>
          <p:cNvSpPr>
            <a:spLocks noGrp="1"/>
          </p:cNvSpPr>
          <p:nvPr>
            <p:ph sz="quarter" idx="4"/>
          </p:nvPr>
        </p:nvSpPr>
        <p:spPr>
          <a:xfrm>
            <a:off x="6172200" y="3110556"/>
            <a:ext cx="5183188" cy="298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A picture containing laptop, computer&#10;&#10;Description automatically generated">
            <a:extLst>
              <a:ext uri="{FF2B5EF4-FFF2-40B4-BE49-F238E27FC236}">
                <a16:creationId xmlns:a16="http://schemas.microsoft.com/office/drawing/2014/main" id="{06702DA6-A91B-E945-85EA-48EE3A4CB318}"/>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2" name="Title 1">
            <a:extLst>
              <a:ext uri="{FF2B5EF4-FFF2-40B4-BE49-F238E27FC236}">
                <a16:creationId xmlns:a16="http://schemas.microsoft.com/office/drawing/2014/main" id="{66597A5E-8713-764B-A706-AD6D7B75EDCA}"/>
              </a:ext>
            </a:extLst>
          </p:cNvPr>
          <p:cNvSpPr>
            <a:spLocks noGrp="1"/>
          </p:cNvSpPr>
          <p:nvPr>
            <p:ph type="title"/>
          </p:nvPr>
        </p:nvSpPr>
        <p:spPr>
          <a:xfrm>
            <a:off x="839788" y="97060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13856-C51D-2645-A5ED-E02499F44D00}"/>
              </a:ext>
            </a:extLst>
          </p:cNvPr>
          <p:cNvSpPr>
            <a:spLocks noGrp="1"/>
          </p:cNvSpPr>
          <p:nvPr>
            <p:ph type="body" idx="1"/>
          </p:nvPr>
        </p:nvSpPr>
        <p:spPr>
          <a:xfrm>
            <a:off x="839788" y="228664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C291DEBA-DACE-FD4E-8928-9897AA07A0C0}"/>
              </a:ext>
            </a:extLst>
          </p:cNvPr>
          <p:cNvSpPr>
            <a:spLocks noGrp="1"/>
          </p:cNvSpPr>
          <p:nvPr>
            <p:ph type="body" sz="quarter" idx="3"/>
          </p:nvPr>
        </p:nvSpPr>
        <p:spPr>
          <a:xfrm>
            <a:off x="6172200" y="228664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1FDD91CC-4D95-6344-9DD7-FFC2BB0314C0}"/>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8" name="Footer Placeholder 7">
            <a:extLst>
              <a:ext uri="{FF2B5EF4-FFF2-40B4-BE49-F238E27FC236}">
                <a16:creationId xmlns:a16="http://schemas.microsoft.com/office/drawing/2014/main" id="{4F50FF9D-F31B-9943-833E-1CDD88832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A11C29-66AB-5D4F-995A-5304624814A2}"/>
              </a:ext>
            </a:extLst>
          </p:cNvPr>
          <p:cNvSpPr>
            <a:spLocks noGrp="1"/>
          </p:cNvSpPr>
          <p:nvPr>
            <p:ph type="sldNum" sz="quarter" idx="12"/>
          </p:nvPr>
        </p:nvSpPr>
        <p:spPr/>
        <p:txBody>
          <a:bodyPr/>
          <a:lstStyle/>
          <a:p>
            <a:fld id="{2E7F59ED-8CE3-D940-9609-CBBAE4FE66E5}" type="slidenum">
              <a:rPr lang="en-US" smtClean="0"/>
              <a:t>‹#›</a:t>
            </a:fld>
            <a:endParaRPr lang="en-US"/>
          </a:p>
        </p:txBody>
      </p:sp>
    </p:spTree>
    <p:extLst>
      <p:ext uri="{BB962C8B-B14F-4D97-AF65-F5344CB8AC3E}">
        <p14:creationId xmlns:p14="http://schemas.microsoft.com/office/powerpoint/2010/main" val="197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picture containing laptop, computer&#10;&#10;Description automatically generated">
            <a:extLst>
              <a:ext uri="{FF2B5EF4-FFF2-40B4-BE49-F238E27FC236}">
                <a16:creationId xmlns:a16="http://schemas.microsoft.com/office/drawing/2014/main" id="{1F98DB2F-79CB-B649-B1EF-EAFA861618D2}"/>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2" name="Title 1">
            <a:extLst>
              <a:ext uri="{FF2B5EF4-FFF2-40B4-BE49-F238E27FC236}">
                <a16:creationId xmlns:a16="http://schemas.microsoft.com/office/drawing/2014/main" id="{DA2AAAF5-3E61-724A-A8EE-8BFD75F787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63FACC-0552-BC40-A4CB-B6A8F27DEAF3}"/>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4" name="Footer Placeholder 3">
            <a:extLst>
              <a:ext uri="{FF2B5EF4-FFF2-40B4-BE49-F238E27FC236}">
                <a16:creationId xmlns:a16="http://schemas.microsoft.com/office/drawing/2014/main" id="{D24E86C3-AA90-BB42-AF79-38EAD8353F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22659C-5D84-7D48-BE58-E59284D4B622}"/>
              </a:ext>
            </a:extLst>
          </p:cNvPr>
          <p:cNvSpPr>
            <a:spLocks noGrp="1"/>
          </p:cNvSpPr>
          <p:nvPr>
            <p:ph type="sldNum" sz="quarter" idx="12"/>
          </p:nvPr>
        </p:nvSpPr>
        <p:spPr/>
        <p:txBody>
          <a:bodyPr/>
          <a:lstStyle/>
          <a:p>
            <a:fld id="{2E7F59ED-8CE3-D940-9609-CBBAE4FE66E5}" type="slidenum">
              <a:rPr lang="en-US" smtClean="0"/>
              <a:t>‹#›</a:t>
            </a:fld>
            <a:endParaRPr lang="en-US"/>
          </a:p>
        </p:txBody>
      </p:sp>
    </p:spTree>
    <p:extLst>
      <p:ext uri="{BB962C8B-B14F-4D97-AF65-F5344CB8AC3E}">
        <p14:creationId xmlns:p14="http://schemas.microsoft.com/office/powerpoint/2010/main" val="247152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DF920-2822-E649-B509-26A9C9A05111}"/>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3" name="Footer Placeholder 2">
            <a:extLst>
              <a:ext uri="{FF2B5EF4-FFF2-40B4-BE49-F238E27FC236}">
                <a16:creationId xmlns:a16="http://schemas.microsoft.com/office/drawing/2014/main" id="{6823A5D1-F08C-3042-B051-397D4A129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F5C001-8160-A948-90CD-E720A5B692DE}"/>
              </a:ext>
            </a:extLst>
          </p:cNvPr>
          <p:cNvSpPr>
            <a:spLocks noGrp="1"/>
          </p:cNvSpPr>
          <p:nvPr>
            <p:ph type="sldNum" sz="quarter" idx="12"/>
          </p:nvPr>
        </p:nvSpPr>
        <p:spPr/>
        <p:txBody>
          <a:bodyPr/>
          <a:lstStyle/>
          <a:p>
            <a:fld id="{2E7F59ED-8CE3-D940-9609-CBBAE4FE66E5}" type="slidenum">
              <a:rPr lang="en-US" smtClean="0"/>
              <a:t>‹#›</a:t>
            </a:fld>
            <a:endParaRPr lang="en-US"/>
          </a:p>
        </p:txBody>
      </p:sp>
      <p:pic>
        <p:nvPicPr>
          <p:cNvPr id="5" name="Picture 4" descr="A picture containing laptop, computer&#10;&#10;Description automatically generated">
            <a:extLst>
              <a:ext uri="{FF2B5EF4-FFF2-40B4-BE49-F238E27FC236}">
                <a16:creationId xmlns:a16="http://schemas.microsoft.com/office/drawing/2014/main" id="{B178E3A6-2D71-2F49-8B29-C197F9D0274F}"/>
              </a:ext>
            </a:extLst>
          </p:cNvPr>
          <p:cNvPicPr>
            <a:picLocks noChangeAspect="1"/>
          </p:cNvPicPr>
          <p:nvPr userDrawn="1"/>
        </p:nvPicPr>
        <p:blipFill>
          <a:blip r:embed="rId2"/>
          <a:stretch>
            <a:fillRect/>
          </a:stretch>
        </p:blipFill>
        <p:spPr>
          <a:xfrm>
            <a:off x="0" y="0"/>
            <a:ext cx="12192000" cy="2857810"/>
          </a:xfrm>
          <a:prstGeom prst="rect">
            <a:avLst/>
          </a:prstGeom>
        </p:spPr>
      </p:pic>
    </p:spTree>
    <p:extLst>
      <p:ext uri="{BB962C8B-B14F-4D97-AF65-F5344CB8AC3E}">
        <p14:creationId xmlns:p14="http://schemas.microsoft.com/office/powerpoint/2010/main" val="331864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78DF6-EBF4-3D46-A34A-F45EDCD13D05}"/>
              </a:ext>
            </a:extLst>
          </p:cNvPr>
          <p:cNvSpPr>
            <a:spLocks noGrp="1"/>
          </p:cNvSpPr>
          <p:nvPr>
            <p:ph idx="1"/>
          </p:nvPr>
        </p:nvSpPr>
        <p:spPr>
          <a:xfrm>
            <a:off x="5181600" y="1629976"/>
            <a:ext cx="6172200" cy="4100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laptop, computer&#10;&#10;Description automatically generated">
            <a:extLst>
              <a:ext uri="{FF2B5EF4-FFF2-40B4-BE49-F238E27FC236}">
                <a16:creationId xmlns:a16="http://schemas.microsoft.com/office/drawing/2014/main" id="{4E681E00-5B36-A34D-B9B1-456D37EC72F8}"/>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2" name="Title 1">
            <a:extLst>
              <a:ext uri="{FF2B5EF4-FFF2-40B4-BE49-F238E27FC236}">
                <a16:creationId xmlns:a16="http://schemas.microsoft.com/office/drawing/2014/main" id="{1F238D54-E7E8-E041-B2B0-C5518D200786}"/>
              </a:ext>
            </a:extLst>
          </p:cNvPr>
          <p:cNvSpPr>
            <a:spLocks noGrp="1"/>
          </p:cNvSpPr>
          <p:nvPr>
            <p:ph type="title"/>
          </p:nvPr>
        </p:nvSpPr>
        <p:spPr>
          <a:xfrm>
            <a:off x="838200" y="1099751"/>
            <a:ext cx="3932237" cy="16002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42EC399-5074-3347-8DA0-DC656C4EF0CC}"/>
              </a:ext>
            </a:extLst>
          </p:cNvPr>
          <p:cNvSpPr>
            <a:spLocks noGrp="1"/>
          </p:cNvSpPr>
          <p:nvPr>
            <p:ph type="body" sz="half" idx="2"/>
          </p:nvPr>
        </p:nvSpPr>
        <p:spPr>
          <a:xfrm>
            <a:off x="838200" y="2699951"/>
            <a:ext cx="3932237" cy="32065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2385C-F719-7A4E-A199-16C597041CAD}"/>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6" name="Footer Placeholder 5">
            <a:extLst>
              <a:ext uri="{FF2B5EF4-FFF2-40B4-BE49-F238E27FC236}">
                <a16:creationId xmlns:a16="http://schemas.microsoft.com/office/drawing/2014/main" id="{A5B2B329-C530-424C-93B4-3B3B00AF2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EC908-F77F-6343-9616-1A89A593606E}"/>
              </a:ext>
            </a:extLst>
          </p:cNvPr>
          <p:cNvSpPr>
            <a:spLocks noGrp="1"/>
          </p:cNvSpPr>
          <p:nvPr>
            <p:ph type="sldNum" sz="quarter" idx="12"/>
          </p:nvPr>
        </p:nvSpPr>
        <p:spPr/>
        <p:txBody>
          <a:bodyPr/>
          <a:lstStyle/>
          <a:p>
            <a:fld id="{2E7F59ED-8CE3-D940-9609-CBBAE4FE66E5}" type="slidenum">
              <a:rPr lang="en-US" smtClean="0"/>
              <a:t>‹#›</a:t>
            </a:fld>
            <a:endParaRPr lang="en-US"/>
          </a:p>
        </p:txBody>
      </p:sp>
    </p:spTree>
    <p:extLst>
      <p:ext uri="{BB962C8B-B14F-4D97-AF65-F5344CB8AC3E}">
        <p14:creationId xmlns:p14="http://schemas.microsoft.com/office/powerpoint/2010/main" val="298901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A picture containing laptop, computer&#10;&#10;Description automatically generated">
            <a:extLst>
              <a:ext uri="{FF2B5EF4-FFF2-40B4-BE49-F238E27FC236}">
                <a16:creationId xmlns:a16="http://schemas.microsoft.com/office/drawing/2014/main" id="{065CED2B-E1DB-2A43-9A4B-3C41674AB4DA}"/>
              </a:ext>
            </a:extLst>
          </p:cNvPr>
          <p:cNvPicPr>
            <a:picLocks noChangeAspect="1"/>
          </p:cNvPicPr>
          <p:nvPr userDrawn="1"/>
        </p:nvPicPr>
        <p:blipFill>
          <a:blip r:embed="rId2"/>
          <a:stretch>
            <a:fillRect/>
          </a:stretch>
        </p:blipFill>
        <p:spPr>
          <a:xfrm>
            <a:off x="0" y="0"/>
            <a:ext cx="12192000" cy="2857810"/>
          </a:xfrm>
          <a:prstGeom prst="rect">
            <a:avLst/>
          </a:prstGeom>
        </p:spPr>
      </p:pic>
      <p:sp>
        <p:nvSpPr>
          <p:cNvPr id="3" name="Picture Placeholder 2">
            <a:extLst>
              <a:ext uri="{FF2B5EF4-FFF2-40B4-BE49-F238E27FC236}">
                <a16:creationId xmlns:a16="http://schemas.microsoft.com/office/drawing/2014/main" id="{2828DFCC-0A0A-A844-91C0-8ACAF9F24805}"/>
              </a:ext>
            </a:extLst>
          </p:cNvPr>
          <p:cNvSpPr>
            <a:spLocks noGrp="1"/>
          </p:cNvSpPr>
          <p:nvPr>
            <p:ph type="pic" idx="1"/>
          </p:nvPr>
        </p:nvSpPr>
        <p:spPr>
          <a:xfrm>
            <a:off x="5181600" y="1555837"/>
            <a:ext cx="6172200" cy="4179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54DC221E-9FDA-9543-84D1-25EC0E4E5722}"/>
              </a:ext>
            </a:extLst>
          </p:cNvPr>
          <p:cNvSpPr>
            <a:spLocks noGrp="1"/>
          </p:cNvSpPr>
          <p:nvPr>
            <p:ph type="dt" sz="half" idx="10"/>
          </p:nvPr>
        </p:nvSpPr>
        <p:spPr/>
        <p:txBody>
          <a:bodyPr/>
          <a:lstStyle/>
          <a:p>
            <a:fld id="{F3A1DE43-C166-DC49-A37B-B2137B83A9B0}" type="datetimeFigureOut">
              <a:rPr lang="en-US" smtClean="0"/>
              <a:t>11/10/22</a:t>
            </a:fld>
            <a:endParaRPr lang="en-US"/>
          </a:p>
        </p:txBody>
      </p:sp>
      <p:sp>
        <p:nvSpPr>
          <p:cNvPr id="6" name="Footer Placeholder 5">
            <a:extLst>
              <a:ext uri="{FF2B5EF4-FFF2-40B4-BE49-F238E27FC236}">
                <a16:creationId xmlns:a16="http://schemas.microsoft.com/office/drawing/2014/main" id="{D8CC0408-1E2E-C24F-9861-DD5247CB0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801AC-2AEF-4948-AD33-A7C6EB7FADC0}"/>
              </a:ext>
            </a:extLst>
          </p:cNvPr>
          <p:cNvSpPr>
            <a:spLocks noGrp="1"/>
          </p:cNvSpPr>
          <p:nvPr>
            <p:ph type="sldNum" sz="quarter" idx="12"/>
          </p:nvPr>
        </p:nvSpPr>
        <p:spPr/>
        <p:txBody>
          <a:bodyPr/>
          <a:lstStyle/>
          <a:p>
            <a:fld id="{2E7F59ED-8CE3-D940-9609-CBBAE4FE66E5}" type="slidenum">
              <a:rPr lang="en-US" smtClean="0"/>
              <a:t>‹#›</a:t>
            </a:fld>
            <a:endParaRPr lang="en-US"/>
          </a:p>
        </p:txBody>
      </p:sp>
      <p:sp>
        <p:nvSpPr>
          <p:cNvPr id="9" name="Title 1">
            <a:extLst>
              <a:ext uri="{FF2B5EF4-FFF2-40B4-BE49-F238E27FC236}">
                <a16:creationId xmlns:a16="http://schemas.microsoft.com/office/drawing/2014/main" id="{01B826C3-8FDA-4D4B-A8D7-CDF04FA5A502}"/>
              </a:ext>
            </a:extLst>
          </p:cNvPr>
          <p:cNvSpPr>
            <a:spLocks noGrp="1"/>
          </p:cNvSpPr>
          <p:nvPr>
            <p:ph type="title"/>
          </p:nvPr>
        </p:nvSpPr>
        <p:spPr>
          <a:xfrm>
            <a:off x="838200" y="1099751"/>
            <a:ext cx="3932237" cy="1600200"/>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F415AD26-582C-324A-9BC5-B8B911505300}"/>
              </a:ext>
            </a:extLst>
          </p:cNvPr>
          <p:cNvSpPr>
            <a:spLocks noGrp="1"/>
          </p:cNvSpPr>
          <p:nvPr>
            <p:ph type="body" sz="half" idx="2"/>
          </p:nvPr>
        </p:nvSpPr>
        <p:spPr>
          <a:xfrm>
            <a:off x="838200" y="2699951"/>
            <a:ext cx="3932237" cy="32065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4653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450979-6E6D-E34D-8348-E58C776165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Light" panose="020B0402020203020204" pitchFamily="34" charset="77"/>
              </a:defRPr>
            </a:lvl1pPr>
          </a:lstStyle>
          <a:p>
            <a:fld id="{F3A1DE43-C166-DC49-A37B-B2137B83A9B0}" type="datetimeFigureOut">
              <a:rPr lang="en-US" smtClean="0"/>
              <a:pPr/>
              <a:t>11/10/22</a:t>
            </a:fld>
            <a:endParaRPr lang="en-US" dirty="0"/>
          </a:p>
        </p:txBody>
      </p:sp>
      <p:sp>
        <p:nvSpPr>
          <p:cNvPr id="5" name="Footer Placeholder 4">
            <a:extLst>
              <a:ext uri="{FF2B5EF4-FFF2-40B4-BE49-F238E27FC236}">
                <a16:creationId xmlns:a16="http://schemas.microsoft.com/office/drawing/2014/main" id="{28A19D6A-ED4B-C149-B083-D3E5A7AC4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Light" panose="020B0402020203020204" pitchFamily="34" charset="77"/>
              </a:defRPr>
            </a:lvl1pPr>
          </a:lstStyle>
          <a:p>
            <a:endParaRPr lang="en-US" dirty="0"/>
          </a:p>
        </p:txBody>
      </p:sp>
      <p:sp>
        <p:nvSpPr>
          <p:cNvPr id="6" name="Slide Number Placeholder 5">
            <a:extLst>
              <a:ext uri="{FF2B5EF4-FFF2-40B4-BE49-F238E27FC236}">
                <a16:creationId xmlns:a16="http://schemas.microsoft.com/office/drawing/2014/main" id="{F0800C00-084F-834E-8639-75A17B6A9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Light" panose="020B0402020203020204" pitchFamily="34" charset="77"/>
              </a:defRPr>
            </a:lvl1pPr>
          </a:lstStyle>
          <a:p>
            <a:fld id="{2E7F59ED-8CE3-D940-9609-CBBAE4FE66E5}" type="slidenum">
              <a:rPr lang="en-US" smtClean="0"/>
              <a:pPr/>
              <a:t>‹#›</a:t>
            </a:fld>
            <a:endParaRPr lang="en-US" dirty="0"/>
          </a:p>
        </p:txBody>
      </p:sp>
      <p:sp>
        <p:nvSpPr>
          <p:cNvPr id="2" name="Title Placeholder 1">
            <a:extLst>
              <a:ext uri="{FF2B5EF4-FFF2-40B4-BE49-F238E27FC236}">
                <a16:creationId xmlns:a16="http://schemas.microsoft.com/office/drawing/2014/main" id="{D96F9030-4E0A-D643-A84B-5E67C1E42819}"/>
              </a:ext>
            </a:extLst>
          </p:cNvPr>
          <p:cNvSpPr>
            <a:spLocks noGrp="1"/>
          </p:cNvSpPr>
          <p:nvPr>
            <p:ph type="title"/>
          </p:nvPr>
        </p:nvSpPr>
        <p:spPr>
          <a:xfrm>
            <a:off x="838200" y="126984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E584879-F68A-B145-B483-47A08A8D2F3D}"/>
              </a:ext>
            </a:extLst>
          </p:cNvPr>
          <p:cNvSpPr>
            <a:spLocks noGrp="1"/>
          </p:cNvSpPr>
          <p:nvPr>
            <p:ph type="body" idx="1"/>
          </p:nvPr>
        </p:nvSpPr>
        <p:spPr>
          <a:xfrm>
            <a:off x="838200" y="2730346"/>
            <a:ext cx="10515600" cy="28578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4848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accent1">
              <a:lumMod val="50000"/>
            </a:schemeClr>
          </a:solidFill>
          <a:latin typeface="Avenir Medium"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FC43-0F07-654A-8620-BA69FFCB7612}"/>
              </a:ext>
            </a:extLst>
          </p:cNvPr>
          <p:cNvSpPr>
            <a:spLocks noGrp="1"/>
          </p:cNvSpPr>
          <p:nvPr>
            <p:ph type="ctrTitle"/>
          </p:nvPr>
        </p:nvSpPr>
        <p:spPr>
          <a:xfrm>
            <a:off x="4805737" y="1447894"/>
            <a:ext cx="6556746" cy="2225472"/>
          </a:xfrm>
        </p:spPr>
        <p:txBody>
          <a:bodyPr>
            <a:noAutofit/>
          </a:bodyPr>
          <a:lstStyle/>
          <a:p>
            <a:r>
              <a:rPr lang="en-US" sz="4000" b="0" dirty="0"/>
              <a:t>Employment Supports and Community Engagement</a:t>
            </a:r>
            <a:br>
              <a:rPr lang="en-US" sz="4000" b="0" dirty="0"/>
            </a:br>
            <a:endParaRPr lang="en-US" sz="4000" b="0" dirty="0"/>
          </a:p>
        </p:txBody>
      </p:sp>
      <p:sp>
        <p:nvSpPr>
          <p:cNvPr id="3" name="Subtitle 2">
            <a:extLst>
              <a:ext uri="{FF2B5EF4-FFF2-40B4-BE49-F238E27FC236}">
                <a16:creationId xmlns:a16="http://schemas.microsoft.com/office/drawing/2014/main" id="{AD84743B-192F-3A41-BE6B-03074517C99E}"/>
              </a:ext>
            </a:extLst>
          </p:cNvPr>
          <p:cNvSpPr>
            <a:spLocks noGrp="1"/>
          </p:cNvSpPr>
          <p:nvPr>
            <p:ph type="subTitle" idx="1"/>
          </p:nvPr>
        </p:nvSpPr>
        <p:spPr>
          <a:xfrm>
            <a:off x="4919870" y="4208914"/>
            <a:ext cx="6641092" cy="1844413"/>
          </a:xfrm>
        </p:spPr>
        <p:txBody>
          <a:bodyPr>
            <a:normAutofit/>
          </a:bodyPr>
          <a:lstStyle/>
          <a:p>
            <a:r>
              <a:rPr lang="en-US" sz="2800" b="1" dirty="0">
                <a:solidFill>
                  <a:schemeClr val="bg1">
                    <a:lumMod val="50000"/>
                  </a:schemeClr>
                </a:solidFill>
              </a:rPr>
              <a:t>Presented by </a:t>
            </a:r>
          </a:p>
          <a:p>
            <a:r>
              <a:rPr lang="en-US" sz="2800" b="1" dirty="0">
                <a:solidFill>
                  <a:schemeClr val="bg1">
                    <a:lumMod val="50000"/>
                  </a:schemeClr>
                </a:solidFill>
              </a:rPr>
              <a:t>Paige </a:t>
            </a:r>
            <a:r>
              <a:rPr lang="en-US" sz="2800" b="1" dirty="0" err="1">
                <a:solidFill>
                  <a:schemeClr val="bg1">
                    <a:lumMod val="50000"/>
                  </a:schemeClr>
                </a:solidFill>
              </a:rPr>
              <a:t>Raetz</a:t>
            </a:r>
            <a:r>
              <a:rPr lang="en-US" sz="2800" b="1" dirty="0">
                <a:solidFill>
                  <a:schemeClr val="bg1">
                    <a:lumMod val="50000"/>
                  </a:schemeClr>
                </a:solidFill>
              </a:rPr>
              <a:t>, PhD., BCBA-D </a:t>
            </a:r>
            <a:br>
              <a:rPr lang="en-US" sz="2800" b="1" dirty="0">
                <a:solidFill>
                  <a:schemeClr val="bg1">
                    <a:lumMod val="50000"/>
                  </a:schemeClr>
                </a:solidFill>
              </a:rPr>
            </a:br>
            <a:r>
              <a:rPr lang="en-US" sz="2800" b="1" dirty="0">
                <a:solidFill>
                  <a:schemeClr val="bg1">
                    <a:lumMod val="50000"/>
                  </a:schemeClr>
                </a:solidFill>
              </a:rPr>
              <a:t>November 10, 2022</a:t>
            </a:r>
          </a:p>
        </p:txBody>
      </p:sp>
    </p:spTree>
    <p:extLst>
      <p:ext uri="{BB962C8B-B14F-4D97-AF65-F5344CB8AC3E}">
        <p14:creationId xmlns:p14="http://schemas.microsoft.com/office/powerpoint/2010/main" val="389085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1D8B-CF29-AA45-B91C-F559A01124E3}"/>
              </a:ext>
            </a:extLst>
          </p:cNvPr>
          <p:cNvSpPr>
            <a:spLocks noGrp="1"/>
          </p:cNvSpPr>
          <p:nvPr>
            <p:ph type="title"/>
          </p:nvPr>
        </p:nvSpPr>
        <p:spPr>
          <a:xfrm>
            <a:off x="484337" y="1170481"/>
            <a:ext cx="5557197" cy="1325563"/>
          </a:xfrm>
        </p:spPr>
        <p:txBody>
          <a:bodyPr>
            <a:normAutofit/>
          </a:bodyPr>
          <a:lstStyle/>
          <a:p>
            <a:r>
              <a:rPr lang="en-US" dirty="0"/>
              <a:t>Speaker Affiliations</a:t>
            </a:r>
          </a:p>
        </p:txBody>
      </p:sp>
      <p:pic>
        <p:nvPicPr>
          <p:cNvPr id="4" name="Picture 3" descr="A picture containing person, purple&#10;&#10;Description automatically generated">
            <a:extLst>
              <a:ext uri="{FF2B5EF4-FFF2-40B4-BE49-F238E27FC236}">
                <a16:creationId xmlns:a16="http://schemas.microsoft.com/office/drawing/2014/main" id="{051A2B27-D94C-7EF0-94A6-5DD683CF9AAE}"/>
              </a:ext>
            </a:extLst>
          </p:cNvPr>
          <p:cNvPicPr>
            <a:picLocks noChangeAspect="1"/>
          </p:cNvPicPr>
          <p:nvPr/>
        </p:nvPicPr>
        <p:blipFill>
          <a:blip r:embed="rId3"/>
          <a:stretch>
            <a:fillRect/>
          </a:stretch>
        </p:blipFill>
        <p:spPr>
          <a:xfrm>
            <a:off x="6874000" y="1009611"/>
            <a:ext cx="3942600" cy="5262282"/>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1834D0E1-DBB2-86E5-0767-D84A431F2077}"/>
              </a:ext>
            </a:extLst>
          </p:cNvPr>
          <p:cNvSpPr txBox="1"/>
          <p:nvPr/>
        </p:nvSpPr>
        <p:spPr>
          <a:xfrm>
            <a:off x="484337" y="2782669"/>
            <a:ext cx="5718755" cy="2940215"/>
          </a:xfrm>
          <a:prstGeom prst="rect">
            <a:avLst/>
          </a:prstGeom>
          <a:noFill/>
        </p:spPr>
        <p:txBody>
          <a:bodyPr wrap="square" rtlCol="0">
            <a:noAutofit/>
          </a:bodyPr>
          <a:lstStyle/>
          <a:p>
            <a:r>
              <a:rPr lang="en-US" sz="2000" b="1" dirty="0">
                <a:solidFill>
                  <a:srgbClr val="103875"/>
                </a:solidFill>
                <a:latin typeface="Avenir Book" panose="02000503020000020003" pitchFamily="2" charset="0"/>
              </a:rPr>
              <a:t>Paige </a:t>
            </a:r>
            <a:r>
              <a:rPr lang="en-US" sz="2000" b="1" dirty="0" err="1">
                <a:solidFill>
                  <a:srgbClr val="103875"/>
                </a:solidFill>
                <a:latin typeface="Avenir Book" panose="02000503020000020003" pitchFamily="2" charset="0"/>
              </a:rPr>
              <a:t>Raetz</a:t>
            </a:r>
            <a:r>
              <a:rPr lang="en-US" sz="2000" b="1" dirty="0">
                <a:solidFill>
                  <a:srgbClr val="103875"/>
                </a:solidFill>
                <a:latin typeface="Avenir Book" panose="02000503020000020003" pitchFamily="2" charset="0"/>
              </a:rPr>
              <a:t>, PhD., BCBA-D </a:t>
            </a:r>
            <a:r>
              <a:rPr lang="en-US" sz="2000" dirty="0">
                <a:solidFill>
                  <a:srgbClr val="103875"/>
                </a:solidFill>
                <a:latin typeface="Avenir Book" panose="02000503020000020003" pitchFamily="2" charset="0"/>
              </a:rPr>
              <a:t>is the current Clinical Director at the Southwest Autism Research and Resource Center (SARRC) in Phoenix, AZ. Dr. </a:t>
            </a:r>
            <a:r>
              <a:rPr lang="en-US" sz="2000" dirty="0" err="1">
                <a:solidFill>
                  <a:srgbClr val="103875"/>
                </a:solidFill>
                <a:latin typeface="Avenir Book" panose="02000503020000020003" pitchFamily="2" charset="0"/>
              </a:rPr>
              <a:t>Raetz</a:t>
            </a:r>
            <a:r>
              <a:rPr lang="en-US" sz="2000" dirty="0">
                <a:solidFill>
                  <a:srgbClr val="103875"/>
                </a:solidFill>
                <a:latin typeface="Avenir Book" panose="02000503020000020003" pitchFamily="2" charset="0"/>
              </a:rPr>
              <a:t> is a Board-Certified Behavior Analyst (BCBA-D) and is licensed as a behavior analyst in the state of Arizona. In addition to her work at SARRC, Dr. </a:t>
            </a:r>
            <a:r>
              <a:rPr lang="en-US" sz="2000" dirty="0" err="1">
                <a:solidFill>
                  <a:srgbClr val="103875"/>
                </a:solidFill>
                <a:latin typeface="Avenir Book" panose="02000503020000020003" pitchFamily="2" charset="0"/>
              </a:rPr>
              <a:t>Raetz</a:t>
            </a:r>
            <a:r>
              <a:rPr lang="en-US" sz="2000" dirty="0">
                <a:solidFill>
                  <a:srgbClr val="103875"/>
                </a:solidFill>
                <a:latin typeface="Avenir Book" panose="02000503020000020003" pitchFamily="2" charset="0"/>
              </a:rPr>
              <a:t> currently services on the governor’s appointed committee on behavior analysis as well as current Vice President of the Autism Provider Exchange (APEX). </a:t>
            </a:r>
          </a:p>
        </p:txBody>
      </p:sp>
    </p:spTree>
    <p:extLst>
      <p:ext uri="{BB962C8B-B14F-4D97-AF65-F5344CB8AC3E}">
        <p14:creationId xmlns:p14="http://schemas.microsoft.com/office/powerpoint/2010/main" val="220732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1C7A-9095-F88A-AAAB-D7ED36D7CAE1}"/>
              </a:ext>
            </a:extLst>
          </p:cNvPr>
          <p:cNvSpPr>
            <a:spLocks noGrp="1"/>
          </p:cNvSpPr>
          <p:nvPr>
            <p:ph type="title"/>
          </p:nvPr>
        </p:nvSpPr>
        <p:spPr>
          <a:xfrm>
            <a:off x="838200" y="998811"/>
            <a:ext cx="10515600" cy="1325563"/>
          </a:xfrm>
        </p:spPr>
        <p:txBody>
          <a:bodyPr anchor="ctr">
            <a:normAutofit/>
          </a:bodyPr>
          <a:lstStyle/>
          <a:p>
            <a:r>
              <a:rPr lang="en-US" dirty="0"/>
              <a:t>CASP DEI SIG</a:t>
            </a:r>
          </a:p>
        </p:txBody>
      </p:sp>
      <p:sp>
        <p:nvSpPr>
          <p:cNvPr id="3" name="Content Placeholder 2">
            <a:extLst>
              <a:ext uri="{FF2B5EF4-FFF2-40B4-BE49-F238E27FC236}">
                <a16:creationId xmlns:a16="http://schemas.microsoft.com/office/drawing/2014/main" id="{147BDDE0-0F83-287E-E5CB-5ED6F3CA1193}"/>
              </a:ext>
            </a:extLst>
          </p:cNvPr>
          <p:cNvSpPr>
            <a:spLocks noGrp="1"/>
          </p:cNvSpPr>
          <p:nvPr>
            <p:ph sz="half" idx="1"/>
          </p:nvPr>
        </p:nvSpPr>
        <p:spPr>
          <a:xfrm>
            <a:off x="838200" y="2396123"/>
            <a:ext cx="5181600" cy="3611348"/>
          </a:xfrm>
        </p:spPr>
        <p:txBody>
          <a:bodyPr>
            <a:normAutofit/>
          </a:bodyPr>
          <a:lstStyle/>
          <a:p>
            <a:r>
              <a:rPr lang="en-US" dirty="0"/>
              <a:t>Thank you to the leadership and members of the CASP Diversity, Equity, and Inclusion SIG for bringing this webinar to us! </a:t>
            </a:r>
          </a:p>
          <a:p>
            <a:endParaRPr lang="en-US" dirty="0"/>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73E46393-C06B-0BCF-45F2-C2A739A9D66A}"/>
              </a:ext>
            </a:extLst>
          </p:cNvPr>
          <p:cNvPicPr>
            <a:picLocks noChangeAspect="1"/>
          </p:cNvPicPr>
          <p:nvPr/>
        </p:nvPicPr>
        <p:blipFill rotWithShape="1">
          <a:blip r:embed="rId2"/>
          <a:srcRect t="3535"/>
          <a:stretch/>
        </p:blipFill>
        <p:spPr>
          <a:xfrm>
            <a:off x="6172200" y="2396123"/>
            <a:ext cx="5181600" cy="3611348"/>
          </a:xfrm>
          <a:prstGeom prst="rect">
            <a:avLst/>
          </a:prstGeom>
          <a:noFill/>
        </p:spPr>
      </p:pic>
    </p:spTree>
    <p:extLst>
      <p:ext uri="{BB962C8B-B14F-4D97-AF65-F5344CB8AC3E}">
        <p14:creationId xmlns:p14="http://schemas.microsoft.com/office/powerpoint/2010/main" val="65166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7B2B-A72A-D94D-B2B0-C1A4E1C8D792}"/>
              </a:ext>
            </a:extLst>
          </p:cNvPr>
          <p:cNvSpPr>
            <a:spLocks noGrp="1"/>
          </p:cNvSpPr>
          <p:nvPr>
            <p:ph type="title"/>
          </p:nvPr>
        </p:nvSpPr>
        <p:spPr/>
        <p:txBody>
          <a:bodyPr/>
          <a:lstStyle/>
          <a:p>
            <a:r>
              <a:rPr lang="en-US" dirty="0"/>
              <a:t>Housekeeping</a:t>
            </a:r>
          </a:p>
        </p:txBody>
      </p:sp>
      <p:graphicFrame>
        <p:nvGraphicFramePr>
          <p:cNvPr id="4" name="Content Placeholder 3">
            <a:extLst>
              <a:ext uri="{FF2B5EF4-FFF2-40B4-BE49-F238E27FC236}">
                <a16:creationId xmlns:a16="http://schemas.microsoft.com/office/drawing/2014/main" id="{819A8A58-84C6-B24C-B082-0FD9DA3B215B}"/>
              </a:ext>
            </a:extLst>
          </p:cNvPr>
          <p:cNvGraphicFramePr>
            <a:graphicFrameLocks noGrp="1"/>
          </p:cNvGraphicFramePr>
          <p:nvPr>
            <p:ph idx="1"/>
            <p:extLst>
              <p:ext uri="{D42A27DB-BD31-4B8C-83A1-F6EECF244321}">
                <p14:modId xmlns:p14="http://schemas.microsoft.com/office/powerpoint/2010/main" val="1031014285"/>
              </p:ext>
            </p:extLst>
          </p:nvPr>
        </p:nvGraphicFramePr>
        <p:xfrm>
          <a:off x="838200" y="2201905"/>
          <a:ext cx="10515600" cy="369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61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8591-6033-C94E-9D10-6E27A25EA485}"/>
              </a:ext>
            </a:extLst>
          </p:cNvPr>
          <p:cNvSpPr>
            <a:spLocks noGrp="1"/>
          </p:cNvSpPr>
          <p:nvPr>
            <p:ph type="title"/>
          </p:nvPr>
        </p:nvSpPr>
        <p:spPr/>
        <p:txBody>
          <a:bodyPr/>
          <a:lstStyle/>
          <a:p>
            <a:r>
              <a:rPr lang="en-US" dirty="0"/>
              <a:t>CASP Online CEU Center</a:t>
            </a:r>
          </a:p>
        </p:txBody>
      </p:sp>
      <p:pic>
        <p:nvPicPr>
          <p:cNvPr id="7" name="Picture 6" descr="A person sitting in front of a computer&#10;&#10;Description automatically generated">
            <a:extLst>
              <a:ext uri="{FF2B5EF4-FFF2-40B4-BE49-F238E27FC236}">
                <a16:creationId xmlns:a16="http://schemas.microsoft.com/office/drawing/2014/main" id="{E6EF1078-A60C-5D4B-A06B-7591C56BD67D}"/>
              </a:ext>
            </a:extLst>
          </p:cNvPr>
          <p:cNvPicPr>
            <a:picLocks noChangeAspect="1"/>
          </p:cNvPicPr>
          <p:nvPr/>
        </p:nvPicPr>
        <p:blipFill>
          <a:blip r:embed="rId2"/>
          <a:stretch>
            <a:fillRect/>
          </a:stretch>
        </p:blipFill>
        <p:spPr>
          <a:xfrm>
            <a:off x="4235854" y="2794701"/>
            <a:ext cx="7117946" cy="3558973"/>
          </a:xfrm>
          <a:prstGeom prst="rect">
            <a:avLst/>
          </a:prstGeom>
          <a:ln w="31750">
            <a:solidFill>
              <a:schemeClr val="tx1"/>
            </a:solidFill>
          </a:ln>
        </p:spPr>
      </p:pic>
      <p:pic>
        <p:nvPicPr>
          <p:cNvPr id="6" name="Picture 5">
            <a:extLst>
              <a:ext uri="{FF2B5EF4-FFF2-40B4-BE49-F238E27FC236}">
                <a16:creationId xmlns:a16="http://schemas.microsoft.com/office/drawing/2014/main" id="{96F5FC40-DEC3-428B-0131-5D113ECBFAAC}"/>
              </a:ext>
            </a:extLst>
          </p:cNvPr>
          <p:cNvPicPr>
            <a:picLocks noChangeAspect="1"/>
          </p:cNvPicPr>
          <p:nvPr/>
        </p:nvPicPr>
        <p:blipFill>
          <a:blip r:embed="rId3"/>
          <a:stretch>
            <a:fillRect/>
          </a:stretch>
        </p:blipFill>
        <p:spPr>
          <a:xfrm>
            <a:off x="703649" y="2084516"/>
            <a:ext cx="4013200" cy="3479800"/>
          </a:xfrm>
          <a:prstGeom prst="rect">
            <a:avLst/>
          </a:prstGeom>
        </p:spPr>
      </p:pic>
      <p:sp>
        <p:nvSpPr>
          <p:cNvPr id="4" name="TextBox 3">
            <a:extLst>
              <a:ext uri="{FF2B5EF4-FFF2-40B4-BE49-F238E27FC236}">
                <a16:creationId xmlns:a16="http://schemas.microsoft.com/office/drawing/2014/main" id="{B1CAF9C1-1510-131E-2219-3AA02C867C4F}"/>
              </a:ext>
            </a:extLst>
          </p:cNvPr>
          <p:cNvSpPr txBox="1"/>
          <p:nvPr/>
        </p:nvSpPr>
        <p:spPr>
          <a:xfrm>
            <a:off x="5699234" y="2191981"/>
            <a:ext cx="6101254" cy="347275"/>
          </a:xfrm>
          <a:prstGeom prst="rect">
            <a:avLst/>
          </a:prstGeom>
          <a:noFill/>
        </p:spPr>
        <p:txBody>
          <a:bodyPr wrap="square">
            <a:spAutoFit/>
          </a:bodyPr>
          <a:lstStyle/>
          <a:p>
            <a:pPr>
              <a:lnSpc>
                <a:spcPct val="90000"/>
              </a:lnSpc>
              <a:spcAft>
                <a:spcPts val="600"/>
              </a:spcAft>
            </a:pPr>
            <a:r>
              <a:rPr lang="en-US" sz="1800" b="1" dirty="0">
                <a:solidFill>
                  <a:srgbClr val="679C40"/>
                </a:solidFill>
                <a:latin typeface="Avenir Book" panose="02000503020000020003" pitchFamily="2" charset="0"/>
              </a:rPr>
              <a:t>Visit </a:t>
            </a:r>
            <a:r>
              <a:rPr lang="en-US" sz="1800" b="1" dirty="0" err="1">
                <a:solidFill>
                  <a:srgbClr val="679C40"/>
                </a:solidFill>
                <a:latin typeface="Avenir Book" panose="02000503020000020003" pitchFamily="2" charset="0"/>
              </a:rPr>
              <a:t>www.casproviders.org</a:t>
            </a:r>
            <a:endParaRPr lang="en-US" sz="1800" b="1" dirty="0">
              <a:solidFill>
                <a:srgbClr val="679C40"/>
              </a:solidFill>
              <a:latin typeface="Avenir Book" panose="02000503020000020003" pitchFamily="2" charset="0"/>
            </a:endParaRPr>
          </a:p>
        </p:txBody>
      </p:sp>
    </p:spTree>
    <p:extLst>
      <p:ext uri="{BB962C8B-B14F-4D97-AF65-F5344CB8AC3E}">
        <p14:creationId xmlns:p14="http://schemas.microsoft.com/office/powerpoint/2010/main" val="319759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F165-15C0-8F4B-AD49-09680BB761F0}"/>
              </a:ext>
            </a:extLst>
          </p:cNvPr>
          <p:cNvSpPr>
            <a:spLocks noGrp="1"/>
          </p:cNvSpPr>
          <p:nvPr>
            <p:ph type="title"/>
          </p:nvPr>
        </p:nvSpPr>
        <p:spPr>
          <a:xfrm>
            <a:off x="838200" y="998811"/>
            <a:ext cx="10515600" cy="1325563"/>
          </a:xfrm>
        </p:spPr>
        <p:txBody>
          <a:bodyPr vert="horz" lIns="91440" tIns="45720" rIns="91440" bIns="45720" rtlCol="0" anchor="ctr">
            <a:normAutofit/>
          </a:bodyPr>
          <a:lstStyle/>
          <a:p>
            <a:r>
              <a:rPr lang="en-US" b="0" i="0" kern="1200">
                <a:latin typeface="Avenir Medium" panose="02000503020000020003" pitchFamily="2" charset="0"/>
                <a:ea typeface="+mj-ea"/>
                <a:cs typeface="+mj-cs"/>
              </a:rPr>
              <a:t>CASP Recorded Webinars</a:t>
            </a:r>
          </a:p>
        </p:txBody>
      </p:sp>
      <p:sp>
        <p:nvSpPr>
          <p:cNvPr id="3" name="TextBox 2">
            <a:extLst>
              <a:ext uri="{FF2B5EF4-FFF2-40B4-BE49-F238E27FC236}">
                <a16:creationId xmlns:a16="http://schemas.microsoft.com/office/drawing/2014/main" id="{6CEDC1EC-58E5-7CA6-D875-7899C3EF6D67}"/>
              </a:ext>
            </a:extLst>
          </p:cNvPr>
          <p:cNvSpPr txBox="1"/>
          <p:nvPr/>
        </p:nvSpPr>
        <p:spPr>
          <a:xfrm>
            <a:off x="838200" y="2396123"/>
            <a:ext cx="5181600" cy="3611348"/>
          </a:xfrm>
          <a:prstGeom prst="rect">
            <a:avLst/>
          </a:prstGeom>
        </p:spPr>
        <p:txBody>
          <a:bodyPr vert="horz" lIns="91440" tIns="45720" rIns="91440" bIns="45720" rtlCol="0">
            <a:normAutofit/>
          </a:bodyPr>
          <a:lstStyle/>
          <a:p>
            <a:pPr>
              <a:lnSpc>
                <a:spcPct val="90000"/>
              </a:lnSpc>
              <a:spcAft>
                <a:spcPts val="600"/>
              </a:spcAft>
            </a:pPr>
            <a:r>
              <a:rPr lang="en-US" sz="2800" b="1" dirty="0">
                <a:solidFill>
                  <a:srgbClr val="679C40"/>
                </a:solidFill>
                <a:latin typeface="Avenir Book" panose="02000503020000020003" pitchFamily="2" charset="0"/>
              </a:rPr>
              <a:t>Visit </a:t>
            </a:r>
            <a:r>
              <a:rPr lang="en-US" sz="2800" b="1" dirty="0" err="1">
                <a:solidFill>
                  <a:srgbClr val="679C40"/>
                </a:solidFill>
                <a:latin typeface="Avenir Book" panose="02000503020000020003" pitchFamily="2" charset="0"/>
              </a:rPr>
              <a:t>www.casproviders.org</a:t>
            </a:r>
            <a:endParaRPr lang="en-US" sz="2800" b="1" dirty="0">
              <a:solidFill>
                <a:srgbClr val="679C40"/>
              </a:solidFill>
              <a:latin typeface="Avenir Book" panose="02000503020000020003" pitchFamily="2" charset="0"/>
            </a:endParaRPr>
          </a:p>
        </p:txBody>
      </p:sp>
      <p:pic>
        <p:nvPicPr>
          <p:cNvPr id="4" name="Picture 3">
            <a:extLst>
              <a:ext uri="{FF2B5EF4-FFF2-40B4-BE49-F238E27FC236}">
                <a16:creationId xmlns:a16="http://schemas.microsoft.com/office/drawing/2014/main" id="{04591FE4-FC2C-9AC8-425E-4478EA8A73E9}"/>
              </a:ext>
            </a:extLst>
          </p:cNvPr>
          <p:cNvPicPr>
            <a:picLocks noChangeAspect="1"/>
          </p:cNvPicPr>
          <p:nvPr/>
        </p:nvPicPr>
        <p:blipFill rotWithShape="1">
          <a:blip r:embed="rId2"/>
          <a:srcRect l="54916" t="13662"/>
          <a:stretch/>
        </p:blipFill>
        <p:spPr>
          <a:xfrm>
            <a:off x="6172202" y="2130370"/>
            <a:ext cx="4849210" cy="3877101"/>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5154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P Power Point Presentation (Master)" id="{0BE75C3D-8369-D748-BBE7-E7D2B50BA9B5}" vid="{E26519A1-1147-E84B-A872-62A82B87B8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458</Words>
  <Application>Microsoft Macintosh PowerPoint</Application>
  <PresentationFormat>Widescreen</PresentationFormat>
  <Paragraphs>31</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Avenir Black</vt:lpstr>
      <vt:lpstr>Avenir Book</vt:lpstr>
      <vt:lpstr>Avenir Light</vt:lpstr>
      <vt:lpstr>Avenir Medium</vt:lpstr>
      <vt:lpstr>Calibri</vt:lpstr>
      <vt:lpstr>Office Theme</vt:lpstr>
      <vt:lpstr>Employment Supports and Community Engagement </vt:lpstr>
      <vt:lpstr>Speaker Affiliations</vt:lpstr>
      <vt:lpstr>CASP DEI SIG</vt:lpstr>
      <vt:lpstr>Housekeeping</vt:lpstr>
      <vt:lpstr>CASP Online CEU Center</vt:lpstr>
      <vt:lpstr>CASP Recorded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New PPP  Rules and Regulations Impact ABA Provider Organizations</dc:title>
  <dc:creator>Mike Wasmer</dc:creator>
  <cp:lastModifiedBy>Judith Ursitti</cp:lastModifiedBy>
  <cp:revision>59</cp:revision>
  <dcterms:created xsi:type="dcterms:W3CDTF">2020-06-04T15:56:08Z</dcterms:created>
  <dcterms:modified xsi:type="dcterms:W3CDTF">2022-11-10T19:10:15Z</dcterms:modified>
</cp:coreProperties>
</file>