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71" r:id="rId2"/>
    <p:sldId id="272" r:id="rId3"/>
    <p:sldId id="28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2"/>
  </p:normalViewPr>
  <p:slideViewPr>
    <p:cSldViewPr snapToGrid="0" snapToObjects="1">
      <p:cViewPr varScale="1">
        <p:scale>
          <a:sx n="114" d="100"/>
          <a:sy n="114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8BFE6-1774-A44B-8933-547E4F2ACEA5}" type="datetimeFigureOut">
              <a:rPr lang="en-US" smtClean="0"/>
              <a:t>3/4/19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609E7-FEE3-514D-8197-0C8E1877E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61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2123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78928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2" name="Google Shape;252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11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4039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69044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verbalize that the 4 coordinators are the 4 speakers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 work group members were RF mentors and program directors from across specialty areas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61508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2" name="Google Shape;202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t>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6138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2" name="Google Shape;202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t>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9696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t>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4898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8" name="Google Shape;218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t>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5818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6" name="Google Shape;226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8163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3" name="Google Shape;233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8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62855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75766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70045-3CBB-B64B-BCC1-48A3EA8D44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8CD413-100C-174F-931D-FDE3225A8B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48B1A-A53D-5640-B834-C143BFF5E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D66E-682C-6F47-B7F2-5FD660768470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3E9B5-AF34-AC46-A7A5-A9529659B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E9379-37A6-EC44-8461-F794C6100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CB8F-D38D-EF42-AF8A-42E16E953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3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2EBF5-ABE8-9E45-9017-A4F031695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F35936-F1A4-7049-87F3-1CC789107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46940-F0EE-6645-B8B6-6B793B253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D66E-682C-6F47-B7F2-5FD660768470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49E11-CB24-D945-A614-3172E2C3E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5FE50-9EB5-DA46-9867-207C14CE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CB8F-D38D-EF42-AF8A-42E16E953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9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7AB9E6-AE1F-234C-9CBF-E9895BE305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5C3753-7B37-BF4A-8619-BDBDCFB5A3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7ADEA-7A6B-E441-9475-32D5878B5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D66E-682C-6F47-B7F2-5FD660768470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8DB74-C596-6A44-B934-1C67ED4A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54ED-3AE2-C643-9A63-D4F07B5B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CB8F-D38D-EF42-AF8A-42E16E953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8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128ED-8D04-7140-9E1B-2188C0F52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22575-4B60-CF49-993C-C271C5F68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4729C-01BE-0D45-B8D7-E840129B5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D66E-682C-6F47-B7F2-5FD660768470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1D4C8-F729-BC44-B4CB-BAD000B12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01C10-2F89-554C-BD99-446CCD545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CB8F-D38D-EF42-AF8A-42E16E953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04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71D43-3FEA-E84F-A6C1-940276542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A98BD6-A0D7-C744-BE07-A97CF1191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F03D5-A66A-BA41-904E-1F72CE4FC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D66E-682C-6F47-B7F2-5FD660768470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B8ABD-E657-D942-9F56-446D59D3B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FD9F0-1835-7148-ADD8-F49614086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CB8F-D38D-EF42-AF8A-42E16E953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989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8222E-315B-9B4C-B1EE-D5C1AAFD8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FC29D-B953-8B4D-9082-B9AF7E2B58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348558-C15B-7B46-A695-6A338D6CB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8994A1-B8C9-2D41-870D-9D74B2F26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D66E-682C-6F47-B7F2-5FD660768470}" type="datetimeFigureOut">
              <a:rPr lang="en-US" smtClean="0"/>
              <a:t>3/4/19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A7433-43E3-8E4F-B510-80B96323F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4AA66-E9A8-404C-A865-2F85B367B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CB8F-D38D-EF42-AF8A-42E16E953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31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DBF89-8244-E44F-A841-11BC95920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501BA5-FE30-0E45-A49C-215463B1D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7F953E-D1CD-8A4C-8D5E-96394FBFB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C54884-537C-8844-B654-4B88484D50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3D09EE-6927-6A42-85BB-AE3B2D0BBD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670896-B376-6F4A-AE08-35E9045A8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D66E-682C-6F47-B7F2-5FD660768470}" type="datetimeFigureOut">
              <a:rPr lang="en-US" smtClean="0"/>
              <a:t>3/4/19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550D2C-DB69-D845-911E-8D00518E5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05BD10-FB82-C342-A0F2-DA5D92B6F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CB8F-D38D-EF42-AF8A-42E16E953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8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27490-FC6A-A449-8FF4-E4C876389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9C0883-6B31-3F4E-83B2-281A753DA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D66E-682C-6F47-B7F2-5FD660768470}" type="datetimeFigureOut">
              <a:rPr lang="en-US" smtClean="0"/>
              <a:t>3/4/19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80FF29-D52C-2547-86B5-643331FE0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1CC00E-05C0-7049-BD79-DA769F28B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CB8F-D38D-EF42-AF8A-42E16E953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7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4BE5F9-54B7-884B-B74B-F07EC4483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D66E-682C-6F47-B7F2-5FD660768470}" type="datetimeFigureOut">
              <a:rPr lang="en-US" smtClean="0"/>
              <a:t>3/4/19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4078E2-BD5F-B646-A4AB-879529E4E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015FAA-4FFF-6745-90CD-1B28D2CF0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CB8F-D38D-EF42-AF8A-42E16E953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09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0F938-91B2-5A4F-BB4F-09E210F81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021FB-704B-494A-8626-F7D44687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957429-52D4-1A45-AE10-DBD36670E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F8B1B-B45D-7445-AABD-D4B96BD9A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D66E-682C-6F47-B7F2-5FD660768470}" type="datetimeFigureOut">
              <a:rPr lang="en-US" smtClean="0"/>
              <a:t>3/4/19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34162-7CD1-D840-9E78-ED2A21896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43BA1-3327-A340-B9C7-A7A6A984A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CB8F-D38D-EF42-AF8A-42E16E953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00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D401A-470B-FD44-949F-1716D3C98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6DE87-E12F-BF4F-9067-8CA4A242C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04D495-3B5B-D140-BE2A-FF19DB19D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15CBF-DA7E-C24D-B4F0-749484300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D66E-682C-6F47-B7F2-5FD660768470}" type="datetimeFigureOut">
              <a:rPr lang="en-US" smtClean="0"/>
              <a:t>3/4/19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E0115-DB0D-574B-A3B0-AC4A2D270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3EA8B-7FCE-D64C-9A36-047BEC783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CB8F-D38D-EF42-AF8A-42E16E953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7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75BC98-3318-5D4A-8AC1-0CD179B2D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4745D-1B3C-6E41-BE5D-A9BCD9064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BFD16-C413-6345-A6D4-2C3435FD33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2D66E-682C-6F47-B7F2-5FD660768470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8687B-D99A-0241-8B21-B15657CEB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9FA9C-5F2E-044D-9365-6E8B2DA9E9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ECB8F-D38D-EF42-AF8A-42E16E953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2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Analyze residency-fellowship educational resources using six high quality indicators</a:t>
            </a:r>
            <a:endParaRPr sz="6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2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Creation of The Think Tank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0823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RFESIG Think Tank Process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Solicitation of programs to share mentoring/curriculum resources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Training of reviewers using criteria to identify innovative/exceptional resources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 of program resources shared from multiple specialty areas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Follow-up interviews with program directors for innovative resources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 of APTA Learning Center courses applicable across specialty areas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 of independent study units from APTA Academies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2705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8"/>
          <p:cNvSpPr txBox="1">
            <a:spLocks noGrp="1"/>
          </p:cNvSpPr>
          <p:nvPr>
            <p:ph type="title"/>
          </p:nvPr>
        </p:nvSpPr>
        <p:spPr>
          <a:xfrm>
            <a:off x="831850" y="1709747"/>
            <a:ext cx="10515600" cy="20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Analyze residency-fellowship educational resources 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six high quality indicators</a:t>
            </a:r>
            <a:endParaRPr sz="5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38"/>
          <p:cNvSpPr txBox="1">
            <a:spLocks noGrp="1"/>
          </p:cNvSpPr>
          <p:nvPr>
            <p:ph type="body" idx="1"/>
          </p:nvPr>
        </p:nvSpPr>
        <p:spPr>
          <a:xfrm>
            <a:off x="831850" y="39232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Defining High-Quality Indicators</a:t>
            </a:r>
            <a:endParaRPr sz="5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1473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9"/>
          <p:cNvSpPr txBox="1">
            <a:spLocks noGrp="1"/>
          </p:cNvSpPr>
          <p:nvPr>
            <p:ph type="title"/>
          </p:nvPr>
        </p:nvSpPr>
        <p:spPr>
          <a:xfrm>
            <a:off x="838199" y="500062"/>
            <a:ext cx="108042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RFESIG Think Tank: Review Criteria for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Defining Innovative and Exceptional Resources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62" name="Google Shape;262;p39"/>
          <p:cNvGraphicFramePr/>
          <p:nvPr/>
        </p:nvGraphicFramePr>
        <p:xfrm>
          <a:off x="838200" y="1825625"/>
          <a:ext cx="10515600" cy="40379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Engagement</a:t>
                      </a:r>
                      <a:endParaRPr sz="1400" u="none" strike="noStrike" cap="none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Technology</a:t>
                      </a:r>
                      <a:endParaRPr sz="1400" u="none" strike="noStrike" cap="none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Reflection</a:t>
                      </a:r>
                      <a:endParaRPr sz="1400" u="none" strike="noStrike" cap="none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Teams</a:t>
                      </a:r>
                      <a:endParaRPr sz="1400" u="none" strike="noStrike" cap="none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Theory</a:t>
                      </a:r>
                      <a:endParaRPr sz="1400" u="none" strike="noStrike" cap="none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Leadership</a:t>
                      </a:r>
                      <a:endParaRPr sz="1400" u="none" strike="noStrike" cap="none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 activities promote active practice versus passive classroom or online education?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 technology used in an innovative way for teaching or clinical practice?  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 programs require structured reflection as a means to deepen learning and advance clinical reasoning? 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 activities promote inter-professional and/or cross-specialty interaction? 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Are activities grounded in theory to guide the application of learning (e.g., learning theory) and clinical practice (e.g., systems theory, social determinants of health)?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 activities promote the development of leadership skills? </a:t>
                      </a:r>
                      <a:endParaRPr sz="1400" u="none" strike="noStrike" cap="none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533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Residency/Fellowship Education SIG (RFESIG)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Think Tank Mission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Bring together representatives from residency and fellowship programs across specialty areas to develop resources for </a:t>
            </a:r>
            <a:r>
              <a:rPr lang="en-US" sz="2800" b="1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mentoring</a:t>
            </a: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curriculum</a:t>
            </a: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supplement existing resources of ABPTRFE.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Think Tank Members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coordinators 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 work group members responsible for reviewing resources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0995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91975" y="94725"/>
            <a:ext cx="3179025" cy="290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Coordinators</a:t>
            </a: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91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John Dewitt- The Ohio State Medical Center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Sara Kraft-Medical University of South Carolina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Carol Jo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Tichenor-Creighton University</a:t>
            </a: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Jason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Zafereo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-UT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outhwestern Medical Center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1750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91975" y="94725"/>
            <a:ext cx="3179025" cy="290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 Group Members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91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Tamara Gravano – Rocky Mountain University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Lauren Snowdon – Kessler Institute for Rehab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Arlene McCarthy – Kaiser Permanente, Northern California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James Moore  - University of Miami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Tamara Kirk -  Duke University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Lisa Sator -  Penn Therapy and Fitness – Philadelphia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Jackie Osborne – Brooks Institute of Higher Learning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Molly Malloy – University of Chicago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Trent Harrison – Brooks Institute of Higher Learning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Valerie Bobb – Baylor Institute for Rehabilitation 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362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17600" y="113675"/>
            <a:ext cx="3329150" cy="3040625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 Group Members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Lee Marinko  -  Boston University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Kim Wilcox – University of Mississippi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Tara Dickson - University of Texas Southwestern Medical Center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James Odenthal - Ohio University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Tom Denninger – Therapeutic Associates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Stephanie M Hessel – Harris Health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Mary Kate McDonnell   - Washington University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8102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Google Shape;221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60650" y="94750"/>
            <a:ext cx="3318750" cy="3031125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 Group Members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33"/>
          <p:cNvSpPr txBox="1">
            <a:spLocks noGrp="1"/>
          </p:cNvSpPr>
          <p:nvPr>
            <p:ph type="body" idx="1"/>
          </p:nvPr>
        </p:nvSpPr>
        <p:spPr>
          <a:xfrm>
            <a:off x="452350" y="1690825"/>
            <a:ext cx="111909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David Nolan - Massachusetts General</a:t>
            </a:r>
            <a:endParaRPr sz="3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Sarah K Worth - Harris Health</a:t>
            </a:r>
            <a:endParaRPr sz="3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Michael Bourassa - East Tennessee State University</a:t>
            </a:r>
            <a:endParaRPr sz="3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Kidder - Ohio State University Medical Center</a:t>
            </a:r>
            <a:endParaRPr sz="3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Kris Porter - The Jackson Clinics</a:t>
            </a:r>
            <a:endParaRPr sz="3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7972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sz="6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Analyze residency-fellowship educational resources using six high quality indicators</a:t>
            </a:r>
            <a:endParaRPr sz="6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3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NOW?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1882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Residency and Fellowship Education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Programs accredited since 2000 </a:t>
            </a: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Maturity and diversity of programs</a:t>
            </a:r>
            <a:endParaRPr dirty="0"/>
          </a:p>
          <a:p>
            <a:pPr marL="457200" marR="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Increasing numbers of program models and applicants</a:t>
            </a:r>
            <a:endParaRPr dirty="0"/>
          </a:p>
          <a:p>
            <a:pPr marL="457200" marR="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 is time to break down silos, share, and grow together.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6781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Programs Wanted to Enhance Their Programs Beyond ABPTRFE Resources ( survey)</a:t>
            </a: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Mentor training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Forms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Processes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resources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Ethics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Teaching Evidence Based Practice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Statistics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Research design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Leadership and Professional Development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6263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531</Words>
  <Application>Microsoft Macintosh PowerPoint</Application>
  <PresentationFormat>Widescreen</PresentationFormat>
  <Paragraphs>90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Analyze residency-fellowship educational resources using six high quality indicators</vt:lpstr>
      <vt:lpstr>Residency/Fellowship Education SIG (RFESIG)</vt:lpstr>
      <vt:lpstr>Coordinators</vt:lpstr>
      <vt:lpstr>Work Group Members</vt:lpstr>
      <vt:lpstr>Work Group Members</vt:lpstr>
      <vt:lpstr>Work Group Members</vt:lpstr>
      <vt:lpstr> Analyze residency-fellowship educational resources using six high quality indicators</vt:lpstr>
      <vt:lpstr>Residency and Fellowship Education</vt:lpstr>
      <vt:lpstr>What Programs Wanted to Enhance Their Programs Beyond ABPTRFE Resources ( survey)</vt:lpstr>
      <vt:lpstr>RFESIG Think Tank Process</vt:lpstr>
      <vt:lpstr>Analyze residency-fellowship educational resources  using six high quality indicators</vt:lpstr>
      <vt:lpstr>RFESIG Think Tank: Review Criteria for Defining Innovative and Exceptional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Analyze residency-fellowship educational resources using six high quality indicators</dc:title>
  <dc:creator>Kraft, Sara V.</dc:creator>
  <cp:lastModifiedBy>Kraft, Sara V.</cp:lastModifiedBy>
  <cp:revision>3</cp:revision>
  <cp:lastPrinted>2018-12-06T15:50:26Z</cp:lastPrinted>
  <dcterms:created xsi:type="dcterms:W3CDTF">2018-12-06T15:48:16Z</dcterms:created>
  <dcterms:modified xsi:type="dcterms:W3CDTF">2019-03-04T16:22:41Z</dcterms:modified>
</cp:coreProperties>
</file>