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43891200" cy="3291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8F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FF6AF53-26DE-7E4B-ABAB-47AE34618EF3}" v="1" dt="2025-06-05T22:38:01.79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52"/>
    <p:restoredTop sz="94719"/>
  </p:normalViewPr>
  <p:slideViewPr>
    <p:cSldViewPr snapToGrid="0">
      <p:cViewPr varScale="1">
        <p:scale>
          <a:sx n="30" d="100"/>
          <a:sy n="30" d="100"/>
        </p:scale>
        <p:origin x="1768" y="3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5387342"/>
            <a:ext cx="37307520" cy="11460480"/>
          </a:xfrm>
          <a:prstGeom prst="rect">
            <a:avLst/>
          </a:prstGeom>
        </p:spPr>
        <p:txBody>
          <a:bodyPr anchor="b"/>
          <a:lstStyle>
            <a:lvl1pPr algn="ctr"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0" y="17289782"/>
            <a:ext cx="32918400" cy="794765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1520"/>
            </a:lvl1pPr>
            <a:lvl2pPr marL="2194560" indent="0" algn="ctr">
              <a:buNone/>
              <a:defRPr sz="9600"/>
            </a:lvl2pPr>
            <a:lvl3pPr marL="4389120" indent="0" algn="ctr">
              <a:buNone/>
              <a:defRPr sz="8640"/>
            </a:lvl3pPr>
            <a:lvl4pPr marL="6583680" indent="0" algn="ctr">
              <a:buNone/>
              <a:defRPr sz="7680"/>
            </a:lvl4pPr>
            <a:lvl5pPr marL="8778240" indent="0" algn="ctr">
              <a:buNone/>
              <a:defRPr sz="7680"/>
            </a:lvl5pPr>
            <a:lvl6pPr marL="10972800" indent="0" algn="ctr">
              <a:buNone/>
              <a:defRPr sz="7680"/>
            </a:lvl6pPr>
            <a:lvl7pPr marL="13167360" indent="0" algn="ctr">
              <a:buNone/>
              <a:defRPr sz="7680"/>
            </a:lvl7pPr>
            <a:lvl8pPr marL="15361920" indent="0" algn="ctr">
              <a:buNone/>
              <a:defRPr sz="7680"/>
            </a:lvl8pPr>
            <a:lvl9pPr marL="17556480" indent="0" algn="ctr">
              <a:buNone/>
              <a:defRPr sz="7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/>
          <a:lstStyle/>
          <a:p>
            <a:fld id="{EFB25A2D-B90E-B54A-B47F-DB2B66E23110}" type="datetimeFigureOut">
              <a:rPr lang="en-US" smtClean="0"/>
              <a:t>6/5/25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0998160" y="30510487"/>
            <a:ext cx="9875520" cy="1752600"/>
          </a:xfrm>
          <a:prstGeom prst="rect">
            <a:avLst/>
          </a:prstGeom>
        </p:spPr>
        <p:txBody>
          <a:bodyPr/>
          <a:lstStyle/>
          <a:p>
            <a:fld id="{42CB9730-488A-2C48-A3FA-40242133A3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269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0" y="1752607"/>
            <a:ext cx="37856160" cy="636270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7520" y="8763000"/>
            <a:ext cx="37856160" cy="2088642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/>
          <a:lstStyle/>
          <a:p>
            <a:fld id="{EFB25A2D-B90E-B54A-B47F-DB2B66E23110}" type="datetimeFigureOut">
              <a:rPr lang="en-US" smtClean="0"/>
              <a:t>6/5/25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0998160" y="30510487"/>
            <a:ext cx="9875520" cy="1752600"/>
          </a:xfrm>
          <a:prstGeom prst="rect">
            <a:avLst/>
          </a:prstGeom>
        </p:spPr>
        <p:txBody>
          <a:bodyPr/>
          <a:lstStyle/>
          <a:p>
            <a:fld id="{42CB9730-488A-2C48-A3FA-40242133A3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899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409642" y="1752600"/>
            <a:ext cx="9464040" cy="27896822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7522" y="1752600"/>
            <a:ext cx="27843480" cy="2789682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/>
          <a:lstStyle/>
          <a:p>
            <a:fld id="{EFB25A2D-B90E-B54A-B47F-DB2B66E23110}" type="datetimeFigureOut">
              <a:rPr lang="en-US" smtClean="0"/>
              <a:t>6/5/25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0998160" y="30510487"/>
            <a:ext cx="9875520" cy="1752600"/>
          </a:xfrm>
          <a:prstGeom prst="rect">
            <a:avLst/>
          </a:prstGeom>
        </p:spPr>
        <p:txBody>
          <a:bodyPr/>
          <a:lstStyle/>
          <a:p>
            <a:fld id="{42CB9730-488A-2C48-A3FA-40242133A3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580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0" y="1752607"/>
            <a:ext cx="37856160" cy="636270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7520" y="8763000"/>
            <a:ext cx="37856160" cy="2088642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/>
          <a:lstStyle/>
          <a:p>
            <a:fld id="{EFB25A2D-B90E-B54A-B47F-DB2B66E23110}" type="datetimeFigureOut">
              <a:rPr lang="en-US" smtClean="0"/>
              <a:t>6/5/25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0998160" y="30510487"/>
            <a:ext cx="9875520" cy="1752600"/>
          </a:xfrm>
          <a:prstGeom prst="rect">
            <a:avLst/>
          </a:prstGeom>
        </p:spPr>
        <p:txBody>
          <a:bodyPr/>
          <a:lstStyle/>
          <a:p>
            <a:fld id="{42CB9730-488A-2C48-A3FA-40242133A3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967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4662" y="8206749"/>
            <a:ext cx="37856160" cy="13693138"/>
          </a:xfrm>
          <a:prstGeom prst="rect">
            <a:avLst/>
          </a:prstGeom>
        </p:spPr>
        <p:txBody>
          <a:bodyPr anchor="b"/>
          <a:lstStyle>
            <a:lvl1pPr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94662" y="22029429"/>
            <a:ext cx="37856160" cy="720089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1520">
                <a:solidFill>
                  <a:schemeClr val="tx1">
                    <a:tint val="82000"/>
                  </a:schemeClr>
                </a:solidFill>
              </a:defRPr>
            </a:lvl1pPr>
            <a:lvl2pPr marL="2194560" indent="0">
              <a:buNone/>
              <a:defRPr sz="9600">
                <a:solidFill>
                  <a:schemeClr val="tx1">
                    <a:tint val="82000"/>
                  </a:schemeClr>
                </a:solidFill>
              </a:defRPr>
            </a:lvl2pPr>
            <a:lvl3pPr marL="4389120" indent="0">
              <a:buNone/>
              <a:defRPr sz="8640">
                <a:solidFill>
                  <a:schemeClr val="tx1">
                    <a:tint val="82000"/>
                  </a:schemeClr>
                </a:solidFill>
              </a:defRPr>
            </a:lvl3pPr>
            <a:lvl4pPr marL="6583680" indent="0">
              <a:buNone/>
              <a:defRPr sz="7680">
                <a:solidFill>
                  <a:schemeClr val="tx1">
                    <a:tint val="82000"/>
                  </a:schemeClr>
                </a:solidFill>
              </a:defRPr>
            </a:lvl4pPr>
            <a:lvl5pPr marL="8778240" indent="0">
              <a:buNone/>
              <a:defRPr sz="7680">
                <a:solidFill>
                  <a:schemeClr val="tx1">
                    <a:tint val="82000"/>
                  </a:schemeClr>
                </a:solidFill>
              </a:defRPr>
            </a:lvl5pPr>
            <a:lvl6pPr marL="10972800" indent="0">
              <a:buNone/>
              <a:defRPr sz="7680">
                <a:solidFill>
                  <a:schemeClr val="tx1">
                    <a:tint val="82000"/>
                  </a:schemeClr>
                </a:solidFill>
              </a:defRPr>
            </a:lvl6pPr>
            <a:lvl7pPr marL="13167360" indent="0">
              <a:buNone/>
              <a:defRPr sz="7680">
                <a:solidFill>
                  <a:schemeClr val="tx1">
                    <a:tint val="82000"/>
                  </a:schemeClr>
                </a:solidFill>
              </a:defRPr>
            </a:lvl7pPr>
            <a:lvl8pPr marL="15361920" indent="0">
              <a:buNone/>
              <a:defRPr sz="7680">
                <a:solidFill>
                  <a:schemeClr val="tx1">
                    <a:tint val="82000"/>
                  </a:schemeClr>
                </a:solidFill>
              </a:defRPr>
            </a:lvl8pPr>
            <a:lvl9pPr marL="17556480" indent="0">
              <a:buNone/>
              <a:defRPr sz="768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/>
          <a:lstStyle/>
          <a:p>
            <a:fld id="{EFB25A2D-B90E-B54A-B47F-DB2B66E23110}" type="datetimeFigureOut">
              <a:rPr lang="en-US" smtClean="0"/>
              <a:t>6/5/25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0998160" y="30510487"/>
            <a:ext cx="9875520" cy="1752600"/>
          </a:xfrm>
          <a:prstGeom prst="rect">
            <a:avLst/>
          </a:prstGeom>
        </p:spPr>
        <p:txBody>
          <a:bodyPr/>
          <a:lstStyle/>
          <a:p>
            <a:fld id="{42CB9730-488A-2C48-A3FA-40242133A3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390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0" y="1752607"/>
            <a:ext cx="37856160" cy="636270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7520" y="8763000"/>
            <a:ext cx="18653760" cy="2088642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219920" y="8763000"/>
            <a:ext cx="18653760" cy="2088642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/>
          <a:lstStyle/>
          <a:p>
            <a:fld id="{EFB25A2D-B90E-B54A-B47F-DB2B66E23110}" type="datetimeFigureOut">
              <a:rPr lang="en-US" smtClean="0"/>
              <a:t>6/5/25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0998160" y="30510487"/>
            <a:ext cx="9875520" cy="1752600"/>
          </a:xfrm>
          <a:prstGeom prst="rect">
            <a:avLst/>
          </a:prstGeom>
        </p:spPr>
        <p:txBody>
          <a:bodyPr/>
          <a:lstStyle/>
          <a:p>
            <a:fld id="{42CB9730-488A-2C48-A3FA-40242133A3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276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1752607"/>
            <a:ext cx="37856160" cy="636270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23242" y="8069582"/>
            <a:ext cx="18568032" cy="395477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23242" y="12024360"/>
            <a:ext cx="18568032" cy="1768602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19922" y="8069582"/>
            <a:ext cx="18659477" cy="395477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19922" y="12024360"/>
            <a:ext cx="18659477" cy="1768602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/>
          <a:lstStyle/>
          <a:p>
            <a:fld id="{EFB25A2D-B90E-B54A-B47F-DB2B66E23110}" type="datetimeFigureOut">
              <a:rPr lang="en-US" smtClean="0"/>
              <a:t>6/5/25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30998160" y="30510487"/>
            <a:ext cx="9875520" cy="1752600"/>
          </a:xfrm>
          <a:prstGeom prst="rect">
            <a:avLst/>
          </a:prstGeom>
        </p:spPr>
        <p:txBody>
          <a:bodyPr/>
          <a:lstStyle/>
          <a:p>
            <a:fld id="{42CB9730-488A-2C48-A3FA-40242133A3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437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0" y="1752607"/>
            <a:ext cx="37856160" cy="636270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/>
          <a:lstStyle/>
          <a:p>
            <a:fld id="{EFB25A2D-B90E-B54A-B47F-DB2B66E23110}" type="datetimeFigureOut">
              <a:rPr lang="en-US" smtClean="0"/>
              <a:t>6/5/25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30998160" y="30510487"/>
            <a:ext cx="9875520" cy="1752600"/>
          </a:xfrm>
          <a:prstGeom prst="rect">
            <a:avLst/>
          </a:prstGeom>
        </p:spPr>
        <p:txBody>
          <a:bodyPr/>
          <a:lstStyle/>
          <a:p>
            <a:fld id="{42CB9730-488A-2C48-A3FA-40242133A3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5364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F8BF0814-8FF1-1297-25A1-B75FB7598EB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0458464" y="30737036"/>
            <a:ext cx="12010741" cy="1147693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544C5FF2-9227-6C8D-D703-D0F48E9DC4E8}"/>
              </a:ext>
            </a:extLst>
          </p:cNvPr>
          <p:cNvSpPr/>
          <p:nvPr userDrawn="1"/>
        </p:nvSpPr>
        <p:spPr>
          <a:xfrm>
            <a:off x="0" y="0"/>
            <a:ext cx="43891200" cy="6122504"/>
          </a:xfrm>
          <a:prstGeom prst="rect">
            <a:avLst/>
          </a:prstGeom>
          <a:solidFill>
            <a:srgbClr val="0F8F6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E1E37D2C-6175-3777-3FCC-AAE25D23D89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291840" y="397565"/>
            <a:ext cx="37307520" cy="2305878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9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POSTER TITLE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F06F10DB-FB66-DF4A-34A5-D418224CCE9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291838" y="3101008"/>
            <a:ext cx="37307519" cy="270344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6000">
                <a:solidFill>
                  <a:schemeClr val="bg1"/>
                </a:solidFill>
              </a:defRPr>
            </a:lvl1pPr>
            <a:lvl2pPr marL="2194560" indent="0" algn="ctr">
              <a:buNone/>
              <a:defRPr sz="9600"/>
            </a:lvl2pPr>
            <a:lvl3pPr marL="4389120" indent="0" algn="ctr">
              <a:buNone/>
              <a:defRPr sz="8640"/>
            </a:lvl3pPr>
            <a:lvl4pPr marL="6583680" indent="0" algn="ctr">
              <a:buNone/>
              <a:defRPr sz="7680"/>
            </a:lvl4pPr>
            <a:lvl5pPr marL="8778240" indent="0" algn="ctr">
              <a:buNone/>
              <a:defRPr sz="7680"/>
            </a:lvl5pPr>
            <a:lvl6pPr marL="10972800" indent="0" algn="ctr">
              <a:buNone/>
              <a:defRPr sz="7680"/>
            </a:lvl6pPr>
            <a:lvl7pPr marL="13167360" indent="0" algn="ctr">
              <a:buNone/>
              <a:defRPr sz="7680"/>
            </a:lvl7pPr>
            <a:lvl8pPr marL="15361920" indent="0" algn="ctr">
              <a:buNone/>
              <a:defRPr sz="7680"/>
            </a:lvl8pPr>
            <a:lvl9pPr marL="17556480" indent="0" algn="ctr">
              <a:buNone/>
              <a:defRPr sz="7680"/>
            </a:lvl9pPr>
          </a:lstStyle>
          <a:p>
            <a:r>
              <a:rPr lang="en-US" dirty="0"/>
              <a:t>Author(s) and Affiliation(s)</a:t>
            </a:r>
          </a:p>
        </p:txBody>
      </p:sp>
    </p:spTree>
    <p:extLst>
      <p:ext uri="{BB962C8B-B14F-4D97-AF65-F5344CB8AC3E}">
        <p14:creationId xmlns:p14="http://schemas.microsoft.com/office/powerpoint/2010/main" val="3752271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  <a:prstGeom prst="rect">
            <a:avLst/>
          </a:prstGeo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59477" y="4739647"/>
            <a:ext cx="22219920" cy="23393400"/>
          </a:xfrm>
          <a:prstGeom prst="rect">
            <a:avLst/>
          </a:prstGeom>
        </p:spPr>
        <p:txBody>
          <a:bodyPr/>
          <a:lstStyle>
            <a:lvl1pPr>
              <a:defRPr sz="15360"/>
            </a:lvl1pPr>
            <a:lvl2pPr>
              <a:defRPr sz="13440"/>
            </a:lvl2pPr>
            <a:lvl3pPr>
              <a:defRPr sz="1152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/>
          <a:lstStyle/>
          <a:p>
            <a:fld id="{EFB25A2D-B90E-B54A-B47F-DB2B66E23110}" type="datetimeFigureOut">
              <a:rPr lang="en-US" smtClean="0"/>
              <a:t>6/5/25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0998160" y="30510487"/>
            <a:ext cx="9875520" cy="1752600"/>
          </a:xfrm>
          <a:prstGeom prst="rect">
            <a:avLst/>
          </a:prstGeom>
        </p:spPr>
        <p:txBody>
          <a:bodyPr/>
          <a:lstStyle/>
          <a:p>
            <a:fld id="{42CB9730-488A-2C48-A3FA-40242133A3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933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  <a:prstGeom prst="rect">
            <a:avLst/>
          </a:prstGeo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659477" y="4739647"/>
            <a:ext cx="22219920" cy="23393400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5360"/>
            </a:lvl1pPr>
            <a:lvl2pPr marL="2194560" indent="0">
              <a:buNone/>
              <a:defRPr sz="13440"/>
            </a:lvl2pPr>
            <a:lvl3pPr marL="4389120" indent="0">
              <a:buNone/>
              <a:defRPr sz="1152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/>
          <a:lstStyle/>
          <a:p>
            <a:fld id="{EFB25A2D-B90E-B54A-B47F-DB2B66E23110}" type="datetimeFigureOut">
              <a:rPr lang="en-US" smtClean="0"/>
              <a:t>6/5/25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0998160" y="30510487"/>
            <a:ext cx="9875520" cy="1752600"/>
          </a:xfrm>
          <a:prstGeom prst="rect">
            <a:avLst/>
          </a:prstGeom>
        </p:spPr>
        <p:txBody>
          <a:bodyPr/>
          <a:lstStyle/>
          <a:p>
            <a:fld id="{42CB9730-488A-2C48-A3FA-40242133A3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974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3DEF7CAC-376C-CC90-7CB5-DDF4AD008DCF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30458464" y="30737036"/>
            <a:ext cx="12010741" cy="1147693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5D233A8C-042E-4809-7F8F-D59C2AD34E18}"/>
              </a:ext>
            </a:extLst>
          </p:cNvPr>
          <p:cNvSpPr/>
          <p:nvPr userDrawn="1"/>
        </p:nvSpPr>
        <p:spPr>
          <a:xfrm>
            <a:off x="0" y="0"/>
            <a:ext cx="43891200" cy="6122504"/>
          </a:xfrm>
          <a:prstGeom prst="rect">
            <a:avLst/>
          </a:prstGeom>
          <a:solidFill>
            <a:srgbClr val="0F8F6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975310B9-D1B1-E5A6-8291-D51EE7A00DC6}"/>
              </a:ext>
            </a:extLst>
          </p:cNvPr>
          <p:cNvSpPr txBox="1">
            <a:spLocks/>
          </p:cNvSpPr>
          <p:nvPr userDrawn="1"/>
        </p:nvSpPr>
        <p:spPr>
          <a:xfrm>
            <a:off x="3291840" y="397565"/>
            <a:ext cx="37307520" cy="2305878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 defTabSz="438912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96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POSTER TITLE</a:t>
            </a:r>
            <a:endParaRPr lang="en-US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5FC82ACF-6754-87D3-91AA-DDA3E2566FAC}"/>
              </a:ext>
            </a:extLst>
          </p:cNvPr>
          <p:cNvSpPr txBox="1">
            <a:spLocks/>
          </p:cNvSpPr>
          <p:nvPr userDrawn="1"/>
        </p:nvSpPr>
        <p:spPr>
          <a:xfrm>
            <a:off x="3291838" y="3101008"/>
            <a:ext cx="37307519" cy="270344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4389120" rtl="0" eaLnBrk="1" latinLnBrk="0" hangingPunct="1">
              <a:lnSpc>
                <a:spcPct val="90000"/>
              </a:lnSpc>
              <a:spcBef>
                <a:spcPts val="4800"/>
              </a:spcBef>
              <a:buFont typeface="Arial" panose="020B0604020202020204" pitchFamily="34" charset="0"/>
              <a:buNone/>
              <a:defRPr sz="6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2194560" indent="0" algn="ctr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None/>
              <a:defRPr sz="9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89120" indent="0" algn="ctr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None/>
              <a:defRPr sz="8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583680" indent="0" algn="ctr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None/>
              <a:defRPr sz="7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78240" indent="0" algn="ctr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None/>
              <a:defRPr sz="7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72800" indent="0" algn="ctr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None/>
              <a:defRPr sz="7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167360" indent="0" algn="ctr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None/>
              <a:defRPr sz="7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361920" indent="0" algn="ctr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None/>
              <a:defRPr sz="7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556480" indent="0" algn="ctr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None/>
              <a:defRPr sz="7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Author(s) and Affiliation(s)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8378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sz="211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7280" indent="-1097280" algn="l" defTabSz="4389120" rtl="0" eaLnBrk="1" latinLnBrk="0" hangingPunct="1">
        <a:lnSpc>
          <a:spcPct val="90000"/>
        </a:lnSpc>
        <a:spcBef>
          <a:spcPts val="4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1pPr>
      <a:lvl2pPr marL="32918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1152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reeform 17">
            <a:extLst>
              <a:ext uri="{FF2B5EF4-FFF2-40B4-BE49-F238E27FC236}">
                <a16:creationId xmlns:a16="http://schemas.microsoft.com/office/drawing/2014/main" id="{B19B52CD-4EDD-70E1-EB61-5571B3A1DDBC}"/>
              </a:ext>
            </a:extLst>
          </p:cNvPr>
          <p:cNvSpPr/>
          <p:nvPr/>
        </p:nvSpPr>
        <p:spPr>
          <a:xfrm>
            <a:off x="740229" y="30175200"/>
            <a:ext cx="29304341" cy="2351314"/>
          </a:xfrm>
          <a:custGeom>
            <a:avLst/>
            <a:gdLst>
              <a:gd name="connsiteX0" fmla="*/ 0 w 29304341"/>
              <a:gd name="connsiteY0" fmla="*/ 0 h 2351314"/>
              <a:gd name="connsiteX1" fmla="*/ 28106911 w 29304341"/>
              <a:gd name="connsiteY1" fmla="*/ 0 h 2351314"/>
              <a:gd name="connsiteX2" fmla="*/ 28106911 w 29304341"/>
              <a:gd name="connsiteY2" fmla="*/ 0 h 2351314"/>
              <a:gd name="connsiteX3" fmla="*/ 28106913 w 29304341"/>
              <a:gd name="connsiteY3" fmla="*/ 0 h 2351314"/>
              <a:gd name="connsiteX4" fmla="*/ 29304341 w 29304341"/>
              <a:gd name="connsiteY4" fmla="*/ 0 h 2351314"/>
              <a:gd name="connsiteX5" fmla="*/ 29304341 w 29304341"/>
              <a:gd name="connsiteY5" fmla="*/ 1175656 h 2351314"/>
              <a:gd name="connsiteX6" fmla="*/ 28106911 w 29304341"/>
              <a:gd name="connsiteY6" fmla="*/ 2351314 h 2351314"/>
              <a:gd name="connsiteX7" fmla="*/ 0 w 29304341"/>
              <a:gd name="connsiteY7" fmla="*/ 2351314 h 23513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9304341" h="2351314">
                <a:moveTo>
                  <a:pt x="0" y="0"/>
                </a:moveTo>
                <a:lnTo>
                  <a:pt x="28106911" y="0"/>
                </a:lnTo>
                <a:lnTo>
                  <a:pt x="28106911" y="0"/>
                </a:lnTo>
                <a:lnTo>
                  <a:pt x="28106913" y="0"/>
                </a:lnTo>
                <a:lnTo>
                  <a:pt x="29304341" y="0"/>
                </a:lnTo>
                <a:lnTo>
                  <a:pt x="29304341" y="1175656"/>
                </a:lnTo>
                <a:cubicBezTo>
                  <a:pt x="29304341" y="1824954"/>
                  <a:pt x="28768235" y="2351314"/>
                  <a:pt x="28106911" y="2351314"/>
                </a:cubicBezTo>
                <a:lnTo>
                  <a:pt x="0" y="2351314"/>
                </a:lnTo>
                <a:close/>
              </a:path>
            </a:pathLst>
          </a:custGeom>
          <a:solidFill>
            <a:srgbClr val="0F8F6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r>
              <a:rPr lang="en-US" sz="3200" dirty="0"/>
              <a:t>References, citations, or links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45AF459-B075-5297-3B0E-D31AC100ED7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291840" y="397565"/>
            <a:ext cx="37307520" cy="2305878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9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POSTER TITLE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590A376A-9517-8096-B8C9-1611C9E0A45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291838" y="3101008"/>
            <a:ext cx="37307519" cy="270344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6000">
                <a:solidFill>
                  <a:schemeClr val="bg1"/>
                </a:solidFill>
              </a:defRPr>
            </a:lvl1pPr>
            <a:lvl2pPr marL="2194560" indent="0" algn="ctr">
              <a:buNone/>
              <a:defRPr sz="9600"/>
            </a:lvl2pPr>
            <a:lvl3pPr marL="4389120" indent="0" algn="ctr">
              <a:buNone/>
              <a:defRPr sz="8640"/>
            </a:lvl3pPr>
            <a:lvl4pPr marL="6583680" indent="0" algn="ctr">
              <a:buNone/>
              <a:defRPr sz="7680"/>
            </a:lvl4pPr>
            <a:lvl5pPr marL="8778240" indent="0" algn="ctr">
              <a:buNone/>
              <a:defRPr sz="7680"/>
            </a:lvl5pPr>
            <a:lvl6pPr marL="10972800" indent="0" algn="ctr">
              <a:buNone/>
              <a:defRPr sz="7680"/>
            </a:lvl6pPr>
            <a:lvl7pPr marL="13167360" indent="0" algn="ctr">
              <a:buNone/>
              <a:defRPr sz="7680"/>
            </a:lvl7pPr>
            <a:lvl8pPr marL="15361920" indent="0" algn="ctr">
              <a:buNone/>
              <a:defRPr sz="7680"/>
            </a:lvl8pPr>
            <a:lvl9pPr marL="17556480" indent="0" algn="ctr">
              <a:buNone/>
              <a:defRPr sz="7680"/>
            </a:lvl9pPr>
          </a:lstStyle>
          <a:p>
            <a:r>
              <a:rPr lang="en-US" dirty="0"/>
              <a:t>Author(s) and Affiliation(s)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2646FB0-E413-6E73-33CF-663FD8C8FC52}"/>
              </a:ext>
            </a:extLst>
          </p:cNvPr>
          <p:cNvSpPr/>
          <p:nvPr/>
        </p:nvSpPr>
        <p:spPr>
          <a:xfrm>
            <a:off x="740229" y="7402286"/>
            <a:ext cx="17417142" cy="1915885"/>
          </a:xfrm>
          <a:prstGeom prst="rect">
            <a:avLst/>
          </a:prstGeom>
          <a:solidFill>
            <a:srgbClr val="0F8F6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/>
              <a:t>INTRODUCTION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685583B-14E8-378A-9F8D-F3948BD0706F}"/>
              </a:ext>
            </a:extLst>
          </p:cNvPr>
          <p:cNvSpPr/>
          <p:nvPr/>
        </p:nvSpPr>
        <p:spPr>
          <a:xfrm>
            <a:off x="740229" y="17221200"/>
            <a:ext cx="17417142" cy="1915885"/>
          </a:xfrm>
          <a:prstGeom prst="rect">
            <a:avLst/>
          </a:prstGeom>
          <a:solidFill>
            <a:srgbClr val="0F8F6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/>
              <a:t>METHODOLOGY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13028EA-B5C2-7D8E-C9AF-F2312D089D35}"/>
              </a:ext>
            </a:extLst>
          </p:cNvPr>
          <p:cNvSpPr/>
          <p:nvPr/>
        </p:nvSpPr>
        <p:spPr>
          <a:xfrm>
            <a:off x="23182215" y="7402285"/>
            <a:ext cx="17417142" cy="1915885"/>
          </a:xfrm>
          <a:prstGeom prst="rect">
            <a:avLst/>
          </a:prstGeom>
          <a:solidFill>
            <a:srgbClr val="0F8F6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/>
              <a:t>RESULTS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D4209AB-26E6-5671-3F4E-6957FB03C26E}"/>
              </a:ext>
            </a:extLst>
          </p:cNvPr>
          <p:cNvSpPr/>
          <p:nvPr/>
        </p:nvSpPr>
        <p:spPr>
          <a:xfrm>
            <a:off x="23182215" y="15174685"/>
            <a:ext cx="17417142" cy="1915885"/>
          </a:xfrm>
          <a:prstGeom prst="rect">
            <a:avLst/>
          </a:prstGeom>
          <a:solidFill>
            <a:srgbClr val="0F8F6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/>
              <a:t>DISCUSSION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D008697-BEDD-545E-B936-B02D1B96206E}"/>
              </a:ext>
            </a:extLst>
          </p:cNvPr>
          <p:cNvSpPr/>
          <p:nvPr/>
        </p:nvSpPr>
        <p:spPr>
          <a:xfrm>
            <a:off x="23182215" y="22642288"/>
            <a:ext cx="17417142" cy="1915885"/>
          </a:xfrm>
          <a:prstGeom prst="rect">
            <a:avLst/>
          </a:prstGeom>
          <a:solidFill>
            <a:srgbClr val="0F8F6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/>
              <a:t>CONCLUSION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BC2A414-B470-2B91-A946-E99761606AC8}"/>
              </a:ext>
            </a:extLst>
          </p:cNvPr>
          <p:cNvSpPr txBox="1"/>
          <p:nvPr/>
        </p:nvSpPr>
        <p:spPr>
          <a:xfrm>
            <a:off x="3962400" y="11146027"/>
            <a:ext cx="9231086" cy="2123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400" dirty="0"/>
              <a:t>This template is provided as a guide only.  Feel free to move, remove or add elements as needed.</a:t>
            </a:r>
          </a:p>
        </p:txBody>
      </p:sp>
    </p:spTree>
    <p:extLst>
      <p:ext uri="{BB962C8B-B14F-4D97-AF65-F5344CB8AC3E}">
        <p14:creationId xmlns:p14="http://schemas.microsoft.com/office/powerpoint/2010/main" val="1386328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43</Words>
  <Application>Microsoft Macintosh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POSTER TITLE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Andrew Crim</dc:creator>
  <cp:lastModifiedBy>Andrew Crim</cp:lastModifiedBy>
  <cp:revision>1</cp:revision>
  <dcterms:created xsi:type="dcterms:W3CDTF">2025-06-05T22:25:45Z</dcterms:created>
  <dcterms:modified xsi:type="dcterms:W3CDTF">2025-06-05T22:38:42Z</dcterms:modified>
</cp:coreProperties>
</file>