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sldIdLst>
    <p:sldId id="256" r:id="rId5"/>
  </p:sldIdLst>
  <p:sldSz cx="43891200" cy="32918400"/>
  <p:notesSz cx="6858000" cy="9144000"/>
  <p:embeddedFontLst>
    <p:embeddedFont>
      <p:font typeface="Lora" pitchFamily="2" charset="77"/>
      <p:regular r:id="rId6"/>
      <p:bold r:id="rId7"/>
      <p:italic r:id="rId8"/>
    </p:embeddedFont>
    <p:embeddedFont>
      <p:font typeface="Montserrat" pitchFamily="2" charset="77"/>
      <p:regular r:id="rId9"/>
      <p:bold r:id="rId10"/>
      <p:italic r:id="rId11"/>
      <p:boldItalic r:id="rId12"/>
    </p:embeddedFont>
  </p:embeddedFontLst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  <p15:guide id="4" pos="20045" userDrawn="1">
          <p15:clr>
            <a:srgbClr val="A4A3A4"/>
          </p15:clr>
        </p15:guide>
        <p15:guide id="5" pos="7949" userDrawn="1">
          <p15:clr>
            <a:srgbClr val="A4A3A4"/>
          </p15:clr>
        </p15:guide>
        <p15:guide id="6" pos="141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8F6A"/>
    <a:srgbClr val="0C644B"/>
    <a:srgbClr val="05291F"/>
    <a:srgbClr val="FFFFFF"/>
    <a:srgbClr val="0E785A"/>
    <a:srgbClr val="04261C"/>
    <a:srgbClr val="03712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A2D72F-D8A2-B94E-955A-21F0EA1E53F9}" v="33" dt="2026-08-01T09:55:41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71" autoAdjust="0"/>
    <p:restoredTop sz="94660"/>
  </p:normalViewPr>
  <p:slideViewPr>
    <p:cSldViewPr snapToGrid="0" showGuides="1">
      <p:cViewPr varScale="1">
        <p:scale>
          <a:sx n="32" d="100"/>
          <a:sy n="32" d="100"/>
        </p:scale>
        <p:origin x="1424" y="216"/>
      </p:cViewPr>
      <p:guideLst>
        <p:guide orient="horz" pos="10368"/>
        <p:guide pos="13824"/>
        <p:guide pos="20045"/>
        <p:guide pos="7949"/>
        <p:guide pos="141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gs" Target="tags/tag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81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94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6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0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2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55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1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7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6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F4994-158B-4F30-8254-6267D4508D49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F0097-DDF1-41CF-B35F-F96C91525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4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0E319C-A80A-4A09-AC27-AC5C401E3746}"/>
              </a:ext>
            </a:extLst>
          </p:cNvPr>
          <p:cNvSpPr/>
          <p:nvPr/>
        </p:nvSpPr>
        <p:spPr>
          <a:xfrm>
            <a:off x="-36893" y="0"/>
            <a:ext cx="43928093" cy="4252244"/>
          </a:xfrm>
          <a:prstGeom prst="rect">
            <a:avLst/>
          </a:prstGeom>
          <a:gradFill flip="none" rotWithShape="1">
            <a:gsLst>
              <a:gs pos="3000">
                <a:srgbClr val="05291F"/>
              </a:gs>
              <a:gs pos="28000">
                <a:srgbClr val="0C644B"/>
              </a:gs>
              <a:gs pos="100000">
                <a:srgbClr val="118F6A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635000"/>
            <a:r>
              <a:rPr lang="en-US" sz="8800" b="1" dirty="0">
                <a:latin typeface="Montserrat" pitchFamily="2" charset="77"/>
              </a:rPr>
              <a:t>PRESENTATION TITLE</a:t>
            </a:r>
          </a:p>
          <a:p>
            <a:pPr marL="635000"/>
            <a:r>
              <a:rPr lang="en-US" sz="5040" dirty="0">
                <a:latin typeface="Lora" pitchFamily="2" charset="77"/>
              </a:rPr>
              <a:t>Presenter Name(s)</a:t>
            </a:r>
            <a:br>
              <a:rPr lang="en-US" sz="5040" dirty="0">
                <a:latin typeface="Lora" pitchFamily="2" charset="77"/>
              </a:rPr>
            </a:br>
            <a:r>
              <a:rPr lang="en-US" sz="5040" dirty="0">
                <a:latin typeface="Lora" pitchFamily="2" charset="77"/>
              </a:rPr>
              <a:t>Presenter(s) Organization(s)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E8336-9466-4D7C-847D-FF1804158357}"/>
              </a:ext>
            </a:extLst>
          </p:cNvPr>
          <p:cNvSpPr/>
          <p:nvPr/>
        </p:nvSpPr>
        <p:spPr>
          <a:xfrm>
            <a:off x="1165149" y="5317361"/>
            <a:ext cx="9315907" cy="1085965"/>
          </a:xfrm>
          <a:prstGeom prst="rect">
            <a:avLst/>
          </a:prstGeom>
          <a:solidFill>
            <a:srgbClr val="118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Montserrat" pitchFamily="2" charset="77"/>
              </a:rPr>
              <a:t>INTRODUCTION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680116-7A28-49AE-B66F-2D06CC797589}"/>
              </a:ext>
            </a:extLst>
          </p:cNvPr>
          <p:cNvSpPr/>
          <p:nvPr/>
        </p:nvSpPr>
        <p:spPr>
          <a:xfrm>
            <a:off x="1165148" y="15373235"/>
            <a:ext cx="9315907" cy="1085965"/>
          </a:xfrm>
          <a:prstGeom prst="rect">
            <a:avLst/>
          </a:prstGeom>
          <a:solidFill>
            <a:srgbClr val="118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Montserrat" pitchFamily="2" charset="77"/>
              </a:rPr>
              <a:t>OBJECTIVES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407742-AF57-4921-84B6-227D61B46400}"/>
              </a:ext>
            </a:extLst>
          </p:cNvPr>
          <p:cNvSpPr/>
          <p:nvPr/>
        </p:nvSpPr>
        <p:spPr>
          <a:xfrm>
            <a:off x="33720657" y="5378766"/>
            <a:ext cx="9315907" cy="1085965"/>
          </a:xfrm>
          <a:prstGeom prst="rect">
            <a:avLst/>
          </a:prstGeom>
          <a:solidFill>
            <a:srgbClr val="118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Montserrat" pitchFamily="2" charset="77"/>
              </a:rPr>
              <a:t>CONCLUSION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21C9E9-EB45-45F6-9ED6-C7F4D4B7F9FB}"/>
              </a:ext>
            </a:extLst>
          </p:cNvPr>
          <p:cNvSpPr/>
          <p:nvPr/>
        </p:nvSpPr>
        <p:spPr>
          <a:xfrm>
            <a:off x="1165143" y="26667466"/>
            <a:ext cx="31514714" cy="1085965"/>
          </a:xfrm>
          <a:prstGeom prst="rect">
            <a:avLst/>
          </a:prstGeom>
          <a:solidFill>
            <a:srgbClr val="118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200" b="1" dirty="0">
                <a:latin typeface="Montserrat" pitchFamily="2" charset="77"/>
              </a:rPr>
              <a:t>KEY REFERENCES</a:t>
            </a:r>
          </a:p>
        </p:txBody>
      </p:sp>
      <p:sp>
        <p:nvSpPr>
          <p:cNvPr id="10" name="Text Box 123">
            <a:extLst>
              <a:ext uri="{FF2B5EF4-FFF2-40B4-BE49-F238E27FC236}">
                <a16:creationId xmlns:a16="http://schemas.microsoft.com/office/drawing/2014/main" id="{43E15297-54F6-4101-A7CB-D252C6D85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150" y="6499638"/>
            <a:ext cx="9315905" cy="595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0817" tIns="315410" rIns="630817" bIns="315410">
            <a:spAutoFit/>
          </a:bodyPr>
          <a:lstStyle>
            <a:lvl1pPr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4320" dirty="0">
                <a:solidFill>
                  <a:schemeClr val="tx1"/>
                </a:solidFill>
                <a:latin typeface="Lora" pitchFamily="2" charset="77"/>
              </a:rPr>
              <a:t>Copy and paste your text content here, adjusting the font size to fit.</a:t>
            </a:r>
          </a:p>
          <a:p>
            <a:pPr algn="l" eaLnBrk="1" hangingPunct="1"/>
            <a:endParaRPr lang="en-US" altLang="en-US" sz="4320" dirty="0">
              <a:solidFill>
                <a:schemeClr val="tx1"/>
              </a:solidFill>
              <a:latin typeface="Lora" pitchFamily="2" charset="77"/>
            </a:endParaRPr>
          </a:p>
          <a:p>
            <a:pPr algn="l" eaLnBrk="1" hangingPunct="1"/>
            <a:r>
              <a:rPr lang="en-US" altLang="en-US" sz="4320" dirty="0">
                <a:solidFill>
                  <a:schemeClr val="tx1"/>
                </a:solidFill>
                <a:latin typeface="Lora" pitchFamily="2" charset="77"/>
              </a:rPr>
              <a:t>Please use “Lora” font for best readability throughout your poster and use the “Symbol” font for Greek characters.</a:t>
            </a:r>
          </a:p>
        </p:txBody>
      </p:sp>
      <p:sp>
        <p:nvSpPr>
          <p:cNvPr id="11" name="Text Box 123">
            <a:extLst>
              <a:ext uri="{FF2B5EF4-FFF2-40B4-BE49-F238E27FC236}">
                <a16:creationId xmlns:a16="http://schemas.microsoft.com/office/drawing/2014/main" id="{9B3E52CD-C512-407F-8AB7-59D514182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143" y="16528824"/>
            <a:ext cx="9315911" cy="263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0817" tIns="315410" rIns="630817" bIns="315410">
            <a:spAutoFit/>
          </a:bodyPr>
          <a:lstStyle>
            <a:lvl1pPr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4320" dirty="0">
                <a:solidFill>
                  <a:schemeClr val="tx1"/>
                </a:solidFill>
                <a:latin typeface="Lora" pitchFamily="2" charset="77"/>
              </a:rPr>
              <a:t>Copy and paste your text content here, adjusting the font size to fit.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7338E3-0E9E-4710-8D6E-2D6CA2743078}"/>
              </a:ext>
            </a:extLst>
          </p:cNvPr>
          <p:cNvSpPr/>
          <p:nvPr/>
        </p:nvSpPr>
        <p:spPr>
          <a:xfrm>
            <a:off x="12016985" y="5317361"/>
            <a:ext cx="9315907" cy="1085965"/>
          </a:xfrm>
          <a:prstGeom prst="rect">
            <a:avLst/>
          </a:prstGeom>
          <a:solidFill>
            <a:srgbClr val="118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Montserrat" pitchFamily="2" charset="77"/>
              </a:rPr>
              <a:t>METHODS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FA91B2-79A1-42E6-A6B1-DEF1DD7294AC}"/>
              </a:ext>
            </a:extLst>
          </p:cNvPr>
          <p:cNvSpPr/>
          <p:nvPr/>
        </p:nvSpPr>
        <p:spPr>
          <a:xfrm>
            <a:off x="22868821" y="5332434"/>
            <a:ext cx="9315907" cy="1085965"/>
          </a:xfrm>
          <a:prstGeom prst="rect">
            <a:avLst/>
          </a:prstGeom>
          <a:solidFill>
            <a:srgbClr val="118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Montserrat" pitchFamily="2" charset="77"/>
              </a:rPr>
              <a:t>RESULTS</a:t>
            </a:r>
          </a:p>
        </p:txBody>
      </p:sp>
      <p:sp>
        <p:nvSpPr>
          <p:cNvPr id="14" name="Text Box 115">
            <a:extLst>
              <a:ext uri="{FF2B5EF4-FFF2-40B4-BE49-F238E27FC236}">
                <a16:creationId xmlns:a16="http://schemas.microsoft.com/office/drawing/2014/main" id="{44C1D34B-7ACD-4E75-A01C-1D72B882A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19331" y="12092529"/>
            <a:ext cx="17846130" cy="11578510"/>
          </a:xfrm>
          <a:prstGeom prst="rect">
            <a:avLst/>
          </a:prstGeom>
          <a:solidFill>
            <a:srgbClr val="FFFFE9"/>
          </a:solidFill>
          <a:ln w="28575" algn="ctr">
            <a:solidFill>
              <a:srgbClr val="00FF00"/>
            </a:solidFill>
            <a:miter lim="800000"/>
            <a:headEnd/>
            <a:tailEnd/>
          </a:ln>
        </p:spPr>
        <p:txBody>
          <a:bodyPr wrap="square" lIns="630817" tIns="630914" rIns="630817" bIns="630914">
            <a:spAutoFit/>
          </a:bodyPr>
          <a:lstStyle>
            <a:lvl1pPr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040" b="1" dirty="0">
                <a:solidFill>
                  <a:srgbClr val="FF0000"/>
                </a:solidFill>
                <a:latin typeface="Montserrat" pitchFamily="2" charset="77"/>
              </a:rPr>
              <a:t>It is important that the poster be sized</a:t>
            </a:r>
            <a:br>
              <a:rPr lang="en-US" altLang="en-US" sz="5040" b="1" dirty="0">
                <a:solidFill>
                  <a:srgbClr val="FF0000"/>
                </a:solidFill>
                <a:latin typeface="Montserrat" pitchFamily="2" charset="77"/>
              </a:rPr>
            </a:br>
            <a:r>
              <a:rPr lang="en-US" altLang="en-US" sz="5040" b="1" dirty="0">
                <a:solidFill>
                  <a:srgbClr val="FF0000"/>
                </a:solidFill>
                <a:latin typeface="Montserrat" pitchFamily="2" charset="77"/>
              </a:rPr>
              <a:t>48” x 36”. Larger sizes will not fit on boards.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5040" b="1" dirty="0">
              <a:solidFill>
                <a:srgbClr val="FF0000"/>
              </a:solidFill>
              <a:latin typeface="Montserra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5040" b="1" dirty="0">
                <a:solidFill>
                  <a:srgbClr val="FF0000"/>
                </a:solidFill>
                <a:latin typeface="Montserrat" pitchFamily="2" charset="77"/>
              </a:rPr>
              <a:t>Poster elements may be moved, resized or added to accommodate your project.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5040" b="1" dirty="0">
              <a:solidFill>
                <a:srgbClr val="FF0000"/>
              </a:solidFill>
              <a:latin typeface="Montserrat" pitchFamily="2" charset="7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5040" b="1" dirty="0">
                <a:solidFill>
                  <a:srgbClr val="187E29"/>
                </a:solidFill>
                <a:latin typeface="Montserrat" pitchFamily="2" charset="77"/>
              </a:rPr>
              <a:t>Tips for  Inserting Graphs, Images and Videos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en-US" sz="2880" b="1" dirty="0">
                <a:solidFill>
                  <a:srgbClr val="187E29"/>
                </a:solidFill>
                <a:latin typeface="Montserrat" pitchFamily="2" charset="77"/>
              </a:rPr>
              <a:t>Note:</a:t>
            </a:r>
            <a:r>
              <a:rPr lang="en-US" altLang="en-US" sz="2880" dirty="0">
                <a:solidFill>
                  <a:srgbClr val="187E29"/>
                </a:solidFill>
                <a:latin typeface="Montserrat" pitchFamily="2" charset="77"/>
              </a:rPr>
              <a:t> Skip the following procedure if your graphs were created in PowerPoint, Illustrator (eps file) or Excel.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en-US" sz="2880" b="1" dirty="0">
                <a:solidFill>
                  <a:schemeClr val="tx1"/>
                </a:solidFill>
                <a:latin typeface="Montserrat" pitchFamily="2" charset="77"/>
              </a:rPr>
              <a:t>Image checking procedure:</a:t>
            </a:r>
            <a:r>
              <a:rPr lang="en-US" altLang="en-US" sz="2880" dirty="0">
                <a:solidFill>
                  <a:schemeClr val="tx1"/>
                </a:solidFill>
                <a:latin typeface="Montserrat" pitchFamily="2" charset="77"/>
              </a:rPr>
              <a:t> After you insert the image (72 dpi screen resolution) and resize* to fit, right click on it and select </a:t>
            </a:r>
            <a:r>
              <a:rPr lang="en-US" altLang="en-US" sz="2880" b="1" dirty="0">
                <a:solidFill>
                  <a:schemeClr val="tx1"/>
                </a:solidFill>
                <a:latin typeface="Montserrat" pitchFamily="2" charset="77"/>
              </a:rPr>
              <a:t>Format Picture</a:t>
            </a:r>
            <a:r>
              <a:rPr lang="en-US" altLang="en-US" sz="2880" dirty="0">
                <a:solidFill>
                  <a:schemeClr val="tx1"/>
                </a:solidFill>
                <a:latin typeface="Montserrat" pitchFamily="2" charset="77"/>
              </a:rPr>
              <a:t>.) 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en-US" sz="2880" b="1" dirty="0">
                <a:solidFill>
                  <a:srgbClr val="C40E4F"/>
                </a:solidFill>
                <a:latin typeface="Montserrat" pitchFamily="2" charset="77"/>
              </a:rPr>
              <a:t>*</a:t>
            </a:r>
            <a:r>
              <a:rPr lang="en-US" altLang="en-US" sz="2880" b="1" dirty="0">
                <a:solidFill>
                  <a:schemeClr val="tx1"/>
                </a:solidFill>
                <a:latin typeface="Montserrat" pitchFamily="2" charset="77"/>
              </a:rPr>
              <a:t>To resize an image</a:t>
            </a:r>
            <a:r>
              <a:rPr lang="en-US" altLang="en-US" sz="2880" dirty="0">
                <a:solidFill>
                  <a:schemeClr val="tx1"/>
                </a:solidFill>
                <a:latin typeface="Montserrat" pitchFamily="2" charset="77"/>
              </a:rPr>
              <a:t> – Click on the image, hold the Shift key down and drag the bottom right corner to resize the image in proportion.</a:t>
            </a:r>
          </a:p>
        </p:txBody>
      </p:sp>
      <p:sp>
        <p:nvSpPr>
          <p:cNvPr id="15" name="Text Box 123">
            <a:extLst>
              <a:ext uri="{FF2B5EF4-FFF2-40B4-BE49-F238E27FC236}">
                <a16:creationId xmlns:a16="http://schemas.microsoft.com/office/drawing/2014/main" id="{D31019D8-D4C2-4353-AE15-C3A5CB9F4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16985" y="6418399"/>
            <a:ext cx="9315905" cy="263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0817" tIns="315410" rIns="630817" bIns="315410">
            <a:spAutoFit/>
          </a:bodyPr>
          <a:lstStyle>
            <a:lvl1pPr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4320" dirty="0">
                <a:solidFill>
                  <a:schemeClr val="tx1"/>
                </a:solidFill>
                <a:latin typeface="Lora" pitchFamily="2" charset="77"/>
              </a:rPr>
              <a:t>Copy and paste your text content here, adjusting the font size to fit.</a:t>
            </a:r>
          </a:p>
        </p:txBody>
      </p:sp>
      <p:sp>
        <p:nvSpPr>
          <p:cNvPr id="16" name="Text Box 123">
            <a:extLst>
              <a:ext uri="{FF2B5EF4-FFF2-40B4-BE49-F238E27FC236}">
                <a16:creationId xmlns:a16="http://schemas.microsoft.com/office/drawing/2014/main" id="{C6805AEB-EBA7-488B-B3A6-4CA40993A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8819" y="6464731"/>
            <a:ext cx="9315905" cy="263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0817" tIns="315410" rIns="630817" bIns="315410">
            <a:spAutoFit/>
          </a:bodyPr>
          <a:lstStyle>
            <a:lvl1pPr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4320" dirty="0">
                <a:solidFill>
                  <a:schemeClr val="tx1"/>
                </a:solidFill>
                <a:latin typeface="Lora" pitchFamily="2" charset="77"/>
              </a:rPr>
              <a:t>Copy and paste your text content here, adjusting the font size to fit.</a:t>
            </a:r>
          </a:p>
        </p:txBody>
      </p:sp>
      <p:sp>
        <p:nvSpPr>
          <p:cNvPr id="17" name="Text Box 123">
            <a:extLst>
              <a:ext uri="{FF2B5EF4-FFF2-40B4-BE49-F238E27FC236}">
                <a16:creationId xmlns:a16="http://schemas.microsoft.com/office/drawing/2014/main" id="{647E5383-67AB-4669-949F-8C594D5EC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20653" y="6583486"/>
            <a:ext cx="9315911" cy="263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0817" tIns="315410" rIns="630817" bIns="315410">
            <a:spAutoFit/>
          </a:bodyPr>
          <a:lstStyle>
            <a:lvl1pPr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4320" dirty="0">
                <a:solidFill>
                  <a:schemeClr val="tx1"/>
                </a:solidFill>
                <a:latin typeface="Lora" pitchFamily="2" charset="77"/>
              </a:rPr>
              <a:t>Copy and paste your text content here, adjusting the font size to fit.</a:t>
            </a:r>
          </a:p>
        </p:txBody>
      </p:sp>
      <p:sp>
        <p:nvSpPr>
          <p:cNvPr id="18" name="Text Box 123">
            <a:extLst>
              <a:ext uri="{FF2B5EF4-FFF2-40B4-BE49-F238E27FC236}">
                <a16:creationId xmlns:a16="http://schemas.microsoft.com/office/drawing/2014/main" id="{A2C1DEE6-FC58-4F9B-8D15-ADBB2001F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075" y="27803140"/>
            <a:ext cx="31514728" cy="130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0817" tIns="315410" rIns="630817" bIns="315410">
            <a:spAutoFit/>
          </a:bodyPr>
          <a:lstStyle>
            <a:lvl1pPr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4320" dirty="0">
                <a:solidFill>
                  <a:schemeClr val="tx1"/>
                </a:solidFill>
                <a:latin typeface="Lora" pitchFamily="2" charset="77"/>
              </a:rPr>
              <a:t>Copy and paste your text content here, adjusting the font size to fit.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419FB0-9EDF-4F0F-8F1D-0359F5F6B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27756" y="700748"/>
            <a:ext cx="2440238" cy="2374286"/>
          </a:xfrm>
          <a:prstGeom prst="rect">
            <a:avLst/>
          </a:prstGeom>
        </p:spPr>
      </p:pic>
      <p:sp>
        <p:nvSpPr>
          <p:cNvPr id="2" name="Text Box 123">
            <a:extLst>
              <a:ext uri="{FF2B5EF4-FFF2-40B4-BE49-F238E27FC236}">
                <a16:creationId xmlns:a16="http://schemas.microsoft.com/office/drawing/2014/main" id="{BFA7949E-67E0-FB1E-2D60-4659A3A7F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892" y="31630080"/>
            <a:ext cx="43928092" cy="112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0817" tIns="315410" rIns="630817" bIns="315410">
            <a:spAutoFit/>
          </a:bodyPr>
          <a:lstStyle>
            <a:lvl1pPr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algn="ctr" defTabSz="4205288"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algn="ctr" defTabSz="4205288" eaLnBrk="0" fontAlgn="base" hangingPunct="0">
              <a:spcBef>
                <a:spcPct val="0"/>
              </a:spcBef>
              <a:spcAft>
                <a:spcPct val="0"/>
              </a:spcAft>
              <a:defRPr sz="203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i="1" dirty="0">
                <a:solidFill>
                  <a:schemeClr val="tx1"/>
                </a:solidFill>
                <a:latin typeface="Lora" pitchFamily="2" charset="77"/>
              </a:rPr>
              <a:t>  American College of Osteopathic Obstetricians and Gynecologists | 94</a:t>
            </a:r>
            <a:r>
              <a:rPr lang="en-US" altLang="en-US" sz="3200" i="1" baseline="30000" dirty="0">
                <a:solidFill>
                  <a:schemeClr val="tx1"/>
                </a:solidFill>
                <a:latin typeface="Lora" pitchFamily="2" charset="77"/>
              </a:rPr>
              <a:t>th</a:t>
            </a:r>
            <a:r>
              <a:rPr lang="en-US" altLang="en-US" sz="3200" i="1" dirty="0">
                <a:solidFill>
                  <a:schemeClr val="tx1"/>
                </a:solidFill>
                <a:latin typeface="Lora" pitchFamily="2" charset="77"/>
              </a:rPr>
              <a:t> Annual Conference | March 30 – April 5, 2027 | St. George, Utah</a:t>
            </a:r>
          </a:p>
        </p:txBody>
      </p:sp>
    </p:spTree>
    <p:extLst>
      <p:ext uri="{BB962C8B-B14F-4D97-AF65-F5344CB8AC3E}">
        <p14:creationId xmlns:p14="http://schemas.microsoft.com/office/powerpoint/2010/main" val="38858750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22aa57b-c57b-4a36-a426-1e54c397cfe4">
      <Terms xmlns="http://schemas.microsoft.com/office/infopath/2007/PartnerControls"/>
    </lcf76f155ced4ddcb4097134ff3c332f>
    <TaxCatchAll xmlns="c99b6c05-afbb-48a7-bc3f-db8c9644701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926A509D831B48976105C2E624679E" ma:contentTypeVersion="18" ma:contentTypeDescription="Create a new document." ma:contentTypeScope="" ma:versionID="c670c087272180f36beda15659d3f643">
  <xsd:schema xmlns:xsd="http://www.w3.org/2001/XMLSchema" xmlns:xs="http://www.w3.org/2001/XMLSchema" xmlns:p="http://schemas.microsoft.com/office/2006/metadata/properties" xmlns:ns2="c99b6c05-afbb-48a7-bc3f-db8c9644701f" xmlns:ns3="422aa57b-c57b-4a36-a426-1e54c397cfe4" targetNamespace="http://schemas.microsoft.com/office/2006/metadata/properties" ma:root="true" ma:fieldsID="622b0bfed5b16cd926b5ba5acc7bf128" ns2:_="" ns3:_="">
    <xsd:import namespace="c99b6c05-afbb-48a7-bc3f-db8c9644701f"/>
    <xsd:import namespace="422aa57b-c57b-4a36-a426-1e54c397cfe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9b6c05-afbb-48a7-bc3f-db8c964470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7e04280-b5a5-48d2-b0aa-235b4cf11ac6}" ma:internalName="TaxCatchAll" ma:showField="CatchAllData" ma:web="c99b6c05-afbb-48a7-bc3f-db8c964470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2aa57b-c57b-4a36-a426-1e54c397c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189de73-d3e0-4154-9049-11b4393496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8B5F70-0D94-446D-80DF-DD51221D94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69B49E-79EE-4A96-B304-82B5AE3EA918}">
  <ds:schemaRefs>
    <ds:schemaRef ds:uri="422aa57b-c57b-4a36-a426-1e54c397cfe4"/>
    <ds:schemaRef ds:uri="http://purl.org/dc/terms/"/>
    <ds:schemaRef ds:uri="c99b6c05-afbb-48a7-bc3f-db8c9644701f"/>
    <ds:schemaRef ds:uri="http://schemas.microsoft.com/office/infopath/2007/PartnerControls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47BC84B-241F-4109-917F-5D0138F55A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9b6c05-afbb-48a7-bc3f-db8c9644701f"/>
    <ds:schemaRef ds:uri="422aa57b-c57b-4a36-a426-1e54c397cf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196</TotalTime>
  <Words>287</Words>
  <Application>Microsoft Macintosh PowerPoint</Application>
  <PresentationFormat>Custom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Montserrat</vt:lpstr>
      <vt:lpstr>Arial</vt:lpstr>
      <vt:lpstr>Calibri Light</vt:lpstr>
      <vt:lpstr>Lora</vt:lpstr>
      <vt:lpstr>Calibri</vt:lpstr>
      <vt:lpstr>Office 2013 - 2022 Theme</vt:lpstr>
      <vt:lpstr>PowerPoint Presentation</vt:lpstr>
    </vt:vector>
  </TitlesOfParts>
  <Manager/>
  <Company>ACOOG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2027 ACOOG Poster Template</dc:title>
  <dc:subject>2027 ACOOG Poster Template</dc:subject>
  <dc:creator>Andrew Crim</dc:creator>
  <cp:keywords/>
  <dc:description/>
  <cp:lastModifiedBy>Andrew Crim</cp:lastModifiedBy>
  <cp:revision>6</cp:revision>
  <dcterms:created xsi:type="dcterms:W3CDTF">2019-12-19T15:52:55Z</dcterms:created>
  <dcterms:modified xsi:type="dcterms:W3CDTF">2026-08-01T09:59:58Z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71BCCEF4-F868-4D0D-8272-9F281AEC7A4A</vt:lpwstr>
  </property>
  <property fmtid="{D5CDD505-2E9C-101B-9397-08002B2CF9AE}" pid="3" name="ArticulatePath">
    <vt:lpwstr>Presentation2</vt:lpwstr>
  </property>
  <property fmtid="{D5CDD505-2E9C-101B-9397-08002B2CF9AE}" pid="4" name="ContentTypeId">
    <vt:lpwstr>0x010100F0926A509D831B48976105C2E624679E</vt:lpwstr>
  </property>
  <property fmtid="{D5CDD505-2E9C-101B-9397-08002B2CF9AE}" pid="5" name="MediaServiceImageTags">
    <vt:lpwstr/>
  </property>
</Properties>
</file>