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5A52"/>
    <a:srgbClr val="0F8F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39B8D4-1266-2A46-8433-610D700E3FA0}" v="8" dt="2026-06-01T18:06:48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/>
    <p:restoredTop sz="94702"/>
  </p:normalViewPr>
  <p:slideViewPr>
    <p:cSldViewPr snapToGrid="0">
      <p:cViewPr varScale="1">
        <p:scale>
          <a:sx n="30" d="100"/>
          <a:sy n="30" d="100"/>
        </p:scale>
        <p:origin x="184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Crim" userId="1a84b07d-d97e-4cb0-8a41-bf350725590f" providerId="ADAL" clId="{632E5970-E9BA-5FED-A55A-5AC24E020B4D}"/>
    <pc:docChg chg="undo custSel modSld modMainMaster">
      <pc:chgData name="Andrew Crim" userId="1a84b07d-d97e-4cb0-8a41-bf350725590f" providerId="ADAL" clId="{632E5970-E9BA-5FED-A55A-5AC24E020B4D}" dt="2026-06-01T18:07:28.197" v="32" actId="1035"/>
      <pc:docMkLst>
        <pc:docMk/>
      </pc:docMkLst>
      <pc:sldChg chg="addSp delSp modSp mod">
        <pc:chgData name="Andrew Crim" userId="1a84b07d-d97e-4cb0-8a41-bf350725590f" providerId="ADAL" clId="{632E5970-E9BA-5FED-A55A-5AC24E020B4D}" dt="2026-06-01T18:07:07.693" v="27" actId="207"/>
        <pc:sldMkLst>
          <pc:docMk/>
          <pc:sldMk cId="1386328820" sldId="256"/>
        </pc:sldMkLst>
        <pc:spChg chg="add del mod">
          <ac:chgData name="Andrew Crim" userId="1a84b07d-d97e-4cb0-8a41-bf350725590f" providerId="ADAL" clId="{632E5970-E9BA-5FED-A55A-5AC24E020B4D}" dt="2026-06-01T18:02:31.880" v="4"/>
          <ac:spMkLst>
            <pc:docMk/>
            <pc:sldMk cId="1386328820" sldId="256"/>
            <ac:spMk id="2" creationId="{134C2391-0EEA-2DF4-91FC-C1E23F5F7EF7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9" creationId="{12646FB0-E413-6E73-33CF-663FD8C8FC52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10" creationId="{A685583B-14E8-378A-9F8D-F3948BD0706F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11" creationId="{613028EA-B5C2-7D8E-C9AF-F2312D089D35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12" creationId="{3D4209AB-26E6-5671-3F4E-6957FB03C26E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13" creationId="{4D008697-BEDD-545E-B936-B02D1B96206E}"/>
          </ac:spMkLst>
        </pc:spChg>
        <pc:spChg chg="mod">
          <ac:chgData name="Andrew Crim" userId="1a84b07d-d97e-4cb0-8a41-bf350725590f" providerId="ADAL" clId="{632E5970-E9BA-5FED-A55A-5AC24E020B4D}" dt="2026-06-01T18:07:07.693" v="27" actId="207"/>
          <ac:spMkLst>
            <pc:docMk/>
            <pc:sldMk cId="1386328820" sldId="256"/>
            <ac:spMk id="18" creationId="{B19B52CD-4EDD-70E1-EB61-5571B3A1DDBC}"/>
          </ac:spMkLst>
        </pc:spChg>
      </pc:sldChg>
      <pc:sldMasterChg chg="addSp delSp modSp mod setBg modSldLayout">
        <pc:chgData name="Andrew Crim" userId="1a84b07d-d97e-4cb0-8a41-bf350725590f" providerId="ADAL" clId="{632E5970-E9BA-5FED-A55A-5AC24E020B4D}" dt="2026-06-01T18:07:28.197" v="32" actId="1035"/>
        <pc:sldMasterMkLst>
          <pc:docMk/>
          <pc:sldMasterMk cId="3878378779" sldId="2147483660"/>
        </pc:sldMasterMkLst>
        <pc:spChg chg="mod">
          <ac:chgData name="Andrew Crim" userId="1a84b07d-d97e-4cb0-8a41-bf350725590f" providerId="ADAL" clId="{632E5970-E9BA-5FED-A55A-5AC24E020B4D}" dt="2026-06-01T18:06:08.067" v="23" actId="207"/>
          <ac:spMkLst>
            <pc:docMk/>
            <pc:sldMasterMk cId="3878378779" sldId="2147483660"/>
            <ac:spMk id="8" creationId="{5D233A8C-042E-4809-7F8F-D59C2AD34E18}"/>
          </ac:spMkLst>
        </pc:spChg>
        <pc:picChg chg="add mod">
          <ac:chgData name="Andrew Crim" userId="1a84b07d-d97e-4cb0-8a41-bf350725590f" providerId="ADAL" clId="{632E5970-E9BA-5FED-A55A-5AC24E020B4D}" dt="2026-06-01T18:07:28.197" v="32" actId="1035"/>
          <ac:picMkLst>
            <pc:docMk/>
            <pc:sldMasterMk cId="3878378779" sldId="2147483660"/>
            <ac:picMk id="2" creationId="{BCE9C9EC-3D33-5401-FED9-C71638FE620C}"/>
          </ac:picMkLst>
        </pc:picChg>
        <pc:picChg chg="del">
          <ac:chgData name="Andrew Crim" userId="1a84b07d-d97e-4cb0-8a41-bf350725590f" providerId="ADAL" clId="{632E5970-E9BA-5FED-A55A-5AC24E020B4D}" dt="2026-06-01T18:03:51.689" v="16" actId="478"/>
          <ac:picMkLst>
            <pc:docMk/>
            <pc:sldMasterMk cId="3878378779" sldId="2147483660"/>
            <ac:picMk id="7" creationId="{3DEF7CAC-376C-CC90-7CB5-DDF4AD008DCF}"/>
          </ac:picMkLst>
        </pc:picChg>
        <pc:sldLayoutChg chg="delSp mod">
          <pc:chgData name="Andrew Crim" userId="1a84b07d-d97e-4cb0-8a41-bf350725590f" providerId="ADAL" clId="{632E5970-E9BA-5FED-A55A-5AC24E020B4D}" dt="2026-06-01T18:02:43.035" v="8" actId="478"/>
          <pc:sldLayoutMkLst>
            <pc:docMk/>
            <pc:sldMasterMk cId="3878378779" sldId="2147483660"/>
            <pc:sldLayoutMk cId="2202269744" sldId="2147483661"/>
          </pc:sldLayoutMkLst>
          <pc:spChg chg="del">
            <ac:chgData name="Andrew Crim" userId="1a84b07d-d97e-4cb0-8a41-bf350725590f" providerId="ADAL" clId="{632E5970-E9BA-5FED-A55A-5AC24E020B4D}" dt="2026-06-01T18:02:43.035" v="8" actId="478"/>
            <ac:spMkLst>
              <pc:docMk/>
              <pc:sldMasterMk cId="3878378779" sldId="2147483660"/>
              <pc:sldLayoutMk cId="2202269744" sldId="2147483661"/>
              <ac:spMk id="6" creationId="{00000000-0000-0000-0000-000000000000}"/>
            </ac:spMkLst>
          </pc:spChg>
        </pc:sldLayoutChg>
        <pc:sldLayoutChg chg="addSp delSp modSp mod">
          <pc:chgData name="Andrew Crim" userId="1a84b07d-d97e-4cb0-8a41-bf350725590f" providerId="ADAL" clId="{632E5970-E9BA-5FED-A55A-5AC24E020B4D}" dt="2026-06-01T18:02:39.025" v="7"/>
          <pc:sldLayoutMkLst>
            <pc:docMk/>
            <pc:sldMasterMk cId="3878378779" sldId="2147483660"/>
            <pc:sldLayoutMk cId="3168967957" sldId="2147483662"/>
          </pc:sldLayoutMkLst>
          <pc:spChg chg="add del mod">
            <ac:chgData name="Andrew Crim" userId="1a84b07d-d97e-4cb0-8a41-bf350725590f" providerId="ADAL" clId="{632E5970-E9BA-5FED-A55A-5AC24E020B4D}" dt="2026-06-01T18:02:39.025" v="7"/>
            <ac:spMkLst>
              <pc:docMk/>
              <pc:sldMasterMk cId="3878378779" sldId="2147483660"/>
              <pc:sldLayoutMk cId="3168967957" sldId="2147483662"/>
              <ac:spMk id="7" creationId="{BD2ECBFA-4F0D-DA0C-106B-6F0E06C15D48}"/>
            </ac:spMkLst>
          </pc:spChg>
        </pc:sldLayoutChg>
        <pc:sldLayoutChg chg="addSp delSp modSp mod">
          <pc:chgData name="Andrew Crim" userId="1a84b07d-d97e-4cb0-8a41-bf350725590f" providerId="ADAL" clId="{632E5970-E9BA-5FED-A55A-5AC24E020B4D}" dt="2026-06-01T18:06:17.033" v="24" actId="207"/>
          <pc:sldLayoutMkLst>
            <pc:docMk/>
            <pc:sldMasterMk cId="3878378779" sldId="2147483660"/>
            <pc:sldLayoutMk cId="3752271706" sldId="2147483667"/>
          </pc:sldLayoutMkLst>
          <pc:spChg chg="add del mod">
            <ac:chgData name="Andrew Crim" userId="1a84b07d-d97e-4cb0-8a41-bf350725590f" providerId="ADAL" clId="{632E5970-E9BA-5FED-A55A-5AC24E020B4D}" dt="2026-06-01T18:03:35.515" v="13"/>
            <ac:spMkLst>
              <pc:docMk/>
              <pc:sldMasterMk cId="3878378779" sldId="2147483660"/>
              <pc:sldLayoutMk cId="3752271706" sldId="2147483667"/>
              <ac:spMk id="2" creationId="{DBD90E56-5AE9-20D4-4F30-8FF8C61DD9B5}"/>
            </ac:spMkLst>
          </pc:spChg>
          <pc:spChg chg="mod">
            <ac:chgData name="Andrew Crim" userId="1a84b07d-d97e-4cb0-8a41-bf350725590f" providerId="ADAL" clId="{632E5970-E9BA-5FED-A55A-5AC24E020B4D}" dt="2026-06-01T18:06:17.033" v="24" actId="207"/>
            <ac:spMkLst>
              <pc:docMk/>
              <pc:sldMasterMk cId="3878378779" sldId="2147483660"/>
              <pc:sldLayoutMk cId="3752271706" sldId="2147483667"/>
              <ac:spMk id="7" creationId="{544C5FF2-9227-6C8D-D703-D0F48E9DC4E8}"/>
            </ac:spMkLst>
          </pc:spChg>
          <pc:picChg chg="del mod">
            <ac:chgData name="Andrew Crim" userId="1a84b07d-d97e-4cb0-8a41-bf350725590f" providerId="ADAL" clId="{632E5970-E9BA-5FED-A55A-5AC24E020B4D}" dt="2026-06-01T18:03:44.085" v="14" actId="21"/>
            <ac:picMkLst>
              <pc:docMk/>
              <pc:sldMasterMk cId="3878378779" sldId="2147483660"/>
              <pc:sldLayoutMk cId="3752271706" sldId="2147483667"/>
              <ac:picMk id="6" creationId="{F8BF0814-8FF1-1297-25A1-B75FB7598EB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  <a:prstGeom prst="rect">
            <a:avLst/>
          </a:prstGeo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9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  <a:prstGeom prst="rect">
            <a:avLst/>
          </a:prstGeo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9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7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3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3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44C5FF2-9227-6C8D-D703-D0F48E9DC4E8}"/>
              </a:ext>
            </a:extLst>
          </p:cNvPr>
          <p:cNvSpPr/>
          <p:nvPr userDrawn="1"/>
        </p:nvSpPr>
        <p:spPr>
          <a:xfrm>
            <a:off x="0" y="0"/>
            <a:ext cx="43891200" cy="6122504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E37D2C-6175-3777-3FCC-AAE25D23D8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POSTER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06F10DB-FB66-DF4A-34A5-D418224CCE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dirty="0"/>
              <a:t>Author(s)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375227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3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EFB25A2D-B90E-B54A-B47F-DB2B66E23110}" type="datetimeFigureOut">
              <a:rPr lang="en-US" smtClean="0"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2CB9730-488A-2C48-A3FA-40242133A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7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D233A8C-042E-4809-7F8F-D59C2AD34E18}"/>
              </a:ext>
            </a:extLst>
          </p:cNvPr>
          <p:cNvSpPr/>
          <p:nvPr userDrawn="1"/>
        </p:nvSpPr>
        <p:spPr>
          <a:xfrm>
            <a:off x="0" y="0"/>
            <a:ext cx="43891200" cy="6122504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5310B9-D1B1-E5A6-8291-D51EE7A00DC6}"/>
              </a:ext>
            </a:extLst>
          </p:cNvPr>
          <p:cNvSpPr txBox="1">
            <a:spLocks/>
          </p:cNvSpPr>
          <p:nvPr userDrawn="1"/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POSTER TITLE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FC82ACF-6754-87D3-91AA-DDA3E2566FAC}"/>
              </a:ext>
            </a:extLst>
          </p:cNvPr>
          <p:cNvSpPr txBox="1">
            <a:spLocks/>
          </p:cNvSpPr>
          <p:nvPr userDrawn="1"/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7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Author(s) and Affiliation(s)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E9C9EC-3D33-5401-FED9-C71638FE62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37185600" y="30187354"/>
            <a:ext cx="5964355" cy="213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7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B19B52CD-4EDD-70E1-EB61-5571B3A1DDBC}"/>
              </a:ext>
            </a:extLst>
          </p:cNvPr>
          <p:cNvSpPr/>
          <p:nvPr/>
        </p:nvSpPr>
        <p:spPr>
          <a:xfrm>
            <a:off x="740229" y="30109891"/>
            <a:ext cx="35997136" cy="2416623"/>
          </a:xfrm>
          <a:custGeom>
            <a:avLst/>
            <a:gdLst>
              <a:gd name="connsiteX0" fmla="*/ 0 w 29304341"/>
              <a:gd name="connsiteY0" fmla="*/ 0 h 2351314"/>
              <a:gd name="connsiteX1" fmla="*/ 28106911 w 29304341"/>
              <a:gd name="connsiteY1" fmla="*/ 0 h 2351314"/>
              <a:gd name="connsiteX2" fmla="*/ 28106911 w 29304341"/>
              <a:gd name="connsiteY2" fmla="*/ 0 h 2351314"/>
              <a:gd name="connsiteX3" fmla="*/ 28106913 w 29304341"/>
              <a:gd name="connsiteY3" fmla="*/ 0 h 2351314"/>
              <a:gd name="connsiteX4" fmla="*/ 29304341 w 29304341"/>
              <a:gd name="connsiteY4" fmla="*/ 0 h 2351314"/>
              <a:gd name="connsiteX5" fmla="*/ 29304341 w 29304341"/>
              <a:gd name="connsiteY5" fmla="*/ 1175656 h 2351314"/>
              <a:gd name="connsiteX6" fmla="*/ 28106911 w 29304341"/>
              <a:gd name="connsiteY6" fmla="*/ 2351314 h 2351314"/>
              <a:gd name="connsiteX7" fmla="*/ 0 w 29304341"/>
              <a:gd name="connsiteY7" fmla="*/ 2351314 h 2351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304341" h="2351314">
                <a:moveTo>
                  <a:pt x="0" y="0"/>
                </a:moveTo>
                <a:lnTo>
                  <a:pt x="28106911" y="0"/>
                </a:lnTo>
                <a:lnTo>
                  <a:pt x="28106911" y="0"/>
                </a:lnTo>
                <a:lnTo>
                  <a:pt x="28106913" y="0"/>
                </a:lnTo>
                <a:lnTo>
                  <a:pt x="29304341" y="0"/>
                </a:lnTo>
                <a:lnTo>
                  <a:pt x="29304341" y="1175656"/>
                </a:lnTo>
                <a:cubicBezTo>
                  <a:pt x="29304341" y="1824954"/>
                  <a:pt x="28768235" y="2351314"/>
                  <a:pt x="28106911" y="2351314"/>
                </a:cubicBezTo>
                <a:lnTo>
                  <a:pt x="0" y="2351314"/>
                </a:lnTo>
                <a:close/>
              </a:path>
            </a:pathLst>
          </a:cu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3200" dirty="0"/>
              <a:t>References, citations, or links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5AF459-B075-5297-3B0E-D31AC100ED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91840" y="397565"/>
            <a:ext cx="37307520" cy="230587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POSTER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90A376A-9517-8096-B8C9-1611C9E0A45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91838" y="3101008"/>
            <a:ext cx="37307519" cy="27034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dirty="0"/>
              <a:t>Author(s) and Affiliation(s)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646FB0-E413-6E73-33CF-663FD8C8FC52}"/>
              </a:ext>
            </a:extLst>
          </p:cNvPr>
          <p:cNvSpPr/>
          <p:nvPr/>
        </p:nvSpPr>
        <p:spPr>
          <a:xfrm>
            <a:off x="740229" y="7402286"/>
            <a:ext cx="17417142" cy="1915885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INTRODUCTION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85583B-14E8-378A-9F8D-F3948BD0706F}"/>
              </a:ext>
            </a:extLst>
          </p:cNvPr>
          <p:cNvSpPr/>
          <p:nvPr/>
        </p:nvSpPr>
        <p:spPr>
          <a:xfrm>
            <a:off x="740229" y="17221200"/>
            <a:ext cx="17417142" cy="1915885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METHODOLOGY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3028EA-B5C2-7D8E-C9AF-F2312D089D35}"/>
              </a:ext>
            </a:extLst>
          </p:cNvPr>
          <p:cNvSpPr/>
          <p:nvPr/>
        </p:nvSpPr>
        <p:spPr>
          <a:xfrm>
            <a:off x="23182215" y="7402285"/>
            <a:ext cx="17417142" cy="1915885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4209AB-26E6-5671-3F4E-6957FB03C26E}"/>
              </a:ext>
            </a:extLst>
          </p:cNvPr>
          <p:cNvSpPr/>
          <p:nvPr/>
        </p:nvSpPr>
        <p:spPr>
          <a:xfrm>
            <a:off x="23182215" y="15174685"/>
            <a:ext cx="17417142" cy="1915885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DISCUSSION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008697-BEDD-545E-B936-B02D1B96206E}"/>
              </a:ext>
            </a:extLst>
          </p:cNvPr>
          <p:cNvSpPr/>
          <p:nvPr/>
        </p:nvSpPr>
        <p:spPr>
          <a:xfrm>
            <a:off x="23182215" y="22642288"/>
            <a:ext cx="17417142" cy="1915885"/>
          </a:xfrm>
          <a:prstGeom prst="rect">
            <a:avLst/>
          </a:prstGeom>
          <a:solidFill>
            <a:srgbClr val="155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CONCLUSION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C2A414-B470-2B91-A946-E99761606AC8}"/>
              </a:ext>
            </a:extLst>
          </p:cNvPr>
          <p:cNvSpPr txBox="1"/>
          <p:nvPr/>
        </p:nvSpPr>
        <p:spPr>
          <a:xfrm>
            <a:off x="3962400" y="11146027"/>
            <a:ext cx="923108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/>
              <a:t>This template is provided as a guide only.  Feel free to move, remove or add elements as needed.</a:t>
            </a:r>
          </a:p>
        </p:txBody>
      </p:sp>
    </p:spTree>
    <p:extLst>
      <p:ext uri="{BB962C8B-B14F-4D97-AF65-F5344CB8AC3E}">
        <p14:creationId xmlns:p14="http://schemas.microsoft.com/office/powerpoint/2010/main" val="138632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COOG Brand Colors">
      <a:dk1>
        <a:srgbClr val="303030"/>
      </a:dk1>
      <a:lt1>
        <a:srgbClr val="FFFFFF"/>
      </a:lt1>
      <a:dk2>
        <a:srgbClr val="000000"/>
      </a:dk2>
      <a:lt2>
        <a:srgbClr val="DCDCDC"/>
      </a:lt2>
      <a:accent1>
        <a:srgbClr val="155A52"/>
      </a:accent1>
      <a:accent2>
        <a:srgbClr val="138F6A"/>
      </a:accent2>
      <a:accent3>
        <a:srgbClr val="D5B374"/>
      </a:accent3>
      <a:accent4>
        <a:srgbClr val="4DB9E0"/>
      </a:accent4>
      <a:accent5>
        <a:srgbClr val="155A52"/>
      </a:accent5>
      <a:accent6>
        <a:srgbClr val="138F6A"/>
      </a:accent6>
      <a:hlink>
        <a:srgbClr val="4DB9E0"/>
      </a:hlink>
      <a:folHlink>
        <a:srgbClr val="155A52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2aa57b-c57b-4a36-a426-1e54c397cfe4">
      <Terms xmlns="http://schemas.microsoft.com/office/infopath/2007/PartnerControls"/>
    </lcf76f155ced4ddcb4097134ff3c332f>
    <TaxCatchAll xmlns="c99b6c05-afbb-48a7-bc3f-db8c9644701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926A509D831B48976105C2E624679E" ma:contentTypeVersion="19" ma:contentTypeDescription="Create a new document." ma:contentTypeScope="" ma:versionID="009e060b0c202db88eb447d44c1a3dff">
  <xsd:schema xmlns:xsd="http://www.w3.org/2001/XMLSchema" xmlns:xs="http://www.w3.org/2001/XMLSchema" xmlns:p="http://schemas.microsoft.com/office/2006/metadata/properties" xmlns:ns2="c99b6c05-afbb-48a7-bc3f-db8c9644701f" xmlns:ns3="422aa57b-c57b-4a36-a426-1e54c397cfe4" targetNamespace="http://schemas.microsoft.com/office/2006/metadata/properties" ma:root="true" ma:fieldsID="5d3656d5dbc6b960361bf277fd997d9f" ns2:_="" ns3:_="">
    <xsd:import namespace="c99b6c05-afbb-48a7-bc3f-db8c9644701f"/>
    <xsd:import namespace="422aa57b-c57b-4a36-a426-1e54c397cfe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9b6c05-afbb-48a7-bc3f-db8c9644701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e04280-b5a5-48d2-b0aa-235b4cf11ac6}" ma:internalName="TaxCatchAll" ma:showField="CatchAllData" ma:web="c99b6c05-afbb-48a7-bc3f-db8c964470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aa57b-c57b-4a36-a426-1e54c397c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189de73-d3e0-4154-9049-11b4393496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389A07-C81E-41D5-AAD7-0ED65F3DF6CA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99b6c05-afbb-48a7-bc3f-db8c9644701f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422aa57b-c57b-4a36-a426-1e54c397cfe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CB047EB-98A6-427C-B66B-0B3578A3A7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E9F292-6750-4FBB-818E-9A0EB44EE1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9b6c05-afbb-48a7-bc3f-db8c9644701f"/>
    <ds:schemaRef ds:uri="422aa57b-c57b-4a36-a426-1e54c397cf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43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Crim</dc:creator>
  <cp:lastModifiedBy>Andrew Crim</cp:lastModifiedBy>
  <cp:revision>1</cp:revision>
  <dcterms:created xsi:type="dcterms:W3CDTF">2025-06-05T22:25:45Z</dcterms:created>
  <dcterms:modified xsi:type="dcterms:W3CDTF">2026-06-01T18:07:38Z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0x010100F0926A509D831B48976105C2E624679E</vt:lpwstr>
  </property>
  <property fmtid="{D5CDD505-2E9C-101B-9397-08002B2CF9AE}" pid="3" name="MediaServiceImageTags">
    <vt:lpwstr/>
  </property>
</Properties>
</file>